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16" r:id="rId3"/>
    <p:sldId id="277" r:id="rId4"/>
    <p:sldId id="328" r:id="rId5"/>
    <p:sldId id="326" r:id="rId6"/>
    <p:sldId id="315" r:id="rId7"/>
    <p:sldId id="327" r:id="rId8"/>
    <p:sldId id="279" r:id="rId9"/>
    <p:sldId id="280" r:id="rId10"/>
    <p:sldId id="281" r:id="rId11"/>
    <p:sldId id="282" r:id="rId12"/>
    <p:sldId id="283" r:id="rId13"/>
    <p:sldId id="318" r:id="rId14"/>
    <p:sldId id="323" r:id="rId15"/>
    <p:sldId id="285" r:id="rId16"/>
    <p:sldId id="321" r:id="rId17"/>
    <p:sldId id="320" r:id="rId18"/>
    <p:sldId id="284" r:id="rId19"/>
    <p:sldId id="324" r:id="rId20"/>
    <p:sldId id="286" r:id="rId21"/>
    <p:sldId id="287" r:id="rId22"/>
    <p:sldId id="290" r:id="rId23"/>
    <p:sldId id="325" r:id="rId24"/>
    <p:sldId id="288" r:id="rId25"/>
    <p:sldId id="291" r:id="rId26"/>
    <p:sldId id="292" r:id="rId27"/>
    <p:sldId id="317" r:id="rId28"/>
    <p:sldId id="289" r:id="rId29"/>
    <p:sldId id="296" r:id="rId30"/>
    <p:sldId id="293" r:id="rId31"/>
    <p:sldId id="294" r:id="rId32"/>
    <p:sldId id="299" r:id="rId33"/>
    <p:sldId id="300" r:id="rId34"/>
    <p:sldId id="297" r:id="rId35"/>
    <p:sldId id="298" r:id="rId36"/>
    <p:sldId id="301" r:id="rId37"/>
    <p:sldId id="302" r:id="rId38"/>
    <p:sldId id="295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F15"/>
    <a:srgbClr val="28415E"/>
    <a:srgbClr val="D00000"/>
    <a:srgbClr val="3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184AC-F9F1-4110-9E54-BA9CB068460B}" v="537" dt="2021-04-23T04:36:43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1197" autoAdjust="0"/>
  </p:normalViewPr>
  <p:slideViewPr>
    <p:cSldViewPr>
      <p:cViewPr varScale="1">
        <p:scale>
          <a:sx n="155" d="100"/>
          <a:sy n="155" d="100"/>
        </p:scale>
        <p:origin x="47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4920CBA8-CB8F-44AD-9FB0-1120D9F312E0}"/>
    <pc:docChg chg="modSld">
      <pc:chgData name="Judson Santiago" userId="ebb108da2f256286" providerId="LiveId" clId="{4920CBA8-CB8F-44AD-9FB0-1120D9F312E0}" dt="2019-09-10T19:24:44.298" v="14" actId="1076"/>
      <pc:docMkLst>
        <pc:docMk/>
      </pc:docMkLst>
      <pc:sldChg chg="modSp">
        <pc:chgData name="Judson Santiago" userId="ebb108da2f256286" providerId="LiveId" clId="{4920CBA8-CB8F-44AD-9FB0-1120D9F312E0}" dt="2019-09-10T19:21:03.867" v="1" actId="207"/>
        <pc:sldMkLst>
          <pc:docMk/>
          <pc:sldMk cId="0" sldId="280"/>
        </pc:sldMkLst>
        <pc:spChg chg="mod">
          <ac:chgData name="Judson Santiago" userId="ebb108da2f256286" providerId="LiveId" clId="{4920CBA8-CB8F-44AD-9FB0-1120D9F312E0}" dt="2019-09-10T19:21:01.763" v="0" actId="207"/>
          <ac:spMkLst>
            <pc:docMk/>
            <pc:sldMk cId="0" sldId="280"/>
            <ac:spMk id="6" creationId="{28CD43A1-0067-43C2-A8EE-F46D345F7481}"/>
          </ac:spMkLst>
        </pc:spChg>
        <pc:spChg chg="mod">
          <ac:chgData name="Judson Santiago" userId="ebb108da2f256286" providerId="LiveId" clId="{4920CBA8-CB8F-44AD-9FB0-1120D9F312E0}" dt="2019-09-10T19:21:03.867" v="1" actId="207"/>
          <ac:spMkLst>
            <pc:docMk/>
            <pc:sldMk cId="0" sldId="280"/>
            <ac:spMk id="7" creationId="{848F272B-BDDD-4AE6-BADE-7D0D337E7516}"/>
          </ac:spMkLst>
        </pc:spChg>
      </pc:sldChg>
      <pc:sldChg chg="modSp">
        <pc:chgData name="Judson Santiago" userId="ebb108da2f256286" providerId="LiveId" clId="{4920CBA8-CB8F-44AD-9FB0-1120D9F312E0}" dt="2019-09-10T19:24:44.298" v="14" actId="1076"/>
        <pc:sldMkLst>
          <pc:docMk/>
          <pc:sldMk cId="1248509979" sldId="320"/>
        </pc:sldMkLst>
        <pc:spChg chg="mod">
          <ac:chgData name="Judson Santiago" userId="ebb108da2f256286" providerId="LiveId" clId="{4920CBA8-CB8F-44AD-9FB0-1120D9F312E0}" dt="2019-09-10T19:24:44.298" v="14" actId="1076"/>
          <ac:spMkLst>
            <pc:docMk/>
            <pc:sldMk cId="1248509979" sldId="320"/>
            <ac:spMk id="7" creationId="{00000000-0000-0000-0000-000000000000}"/>
          </ac:spMkLst>
        </pc:spChg>
      </pc:sldChg>
    </pc:docChg>
  </pc:docChgLst>
  <pc:docChgLst>
    <pc:chgData name="Judson Santiago" userId="ebb108da2f256286" providerId="LiveId" clId="{C336A6A6-78BA-4305-BF6B-A79F45AECFD6}"/>
    <pc:docChg chg="undo custSel addSld delSld modSld sldOrd">
      <pc:chgData name="Judson Santiago" userId="ebb108da2f256286" providerId="LiveId" clId="{C336A6A6-78BA-4305-BF6B-A79F45AECFD6}" dt="2018-12-20T18:03:31.749" v="3261"/>
      <pc:docMkLst>
        <pc:docMk/>
      </pc:docMkLst>
      <pc:sldChg chg="modSp">
        <pc:chgData name="Judson Santiago" userId="ebb108da2f256286" providerId="LiveId" clId="{C336A6A6-78BA-4305-BF6B-A79F45AECFD6}" dt="2018-12-19T18:30:04.743" v="363"/>
        <pc:sldMkLst>
          <pc:docMk/>
          <pc:sldMk cId="0" sldId="277"/>
        </pc:sldMkLst>
        <pc:spChg chg="mod">
          <ac:chgData name="Judson Santiago" userId="ebb108da2f256286" providerId="LiveId" clId="{C336A6A6-78BA-4305-BF6B-A79F45AECFD6}" dt="2018-12-19T18:30:04.743" v="363"/>
          <ac:spMkLst>
            <pc:docMk/>
            <pc:sldMk cId="0" sldId="277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43:32.500" v="352" actId="20577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8:46:50.597" v="526" actId="6549"/>
        <pc:sldMkLst>
          <pc:docMk/>
          <pc:sldMk cId="0" sldId="279"/>
        </pc:sldMkLst>
        <pc:spChg chg="mod">
          <ac:chgData name="Judson Santiago" userId="ebb108da2f256286" providerId="LiveId" clId="{C336A6A6-78BA-4305-BF6B-A79F45AECFD6}" dt="2018-12-19T18:46:50.597" v="526" actId="6549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8:48:30.024" v="529" actId="1076"/>
        <pc:sldMkLst>
          <pc:docMk/>
          <pc:sldMk cId="0" sldId="280"/>
        </pc:sldMkLst>
        <pc:spChg chg="mod">
          <ac:chgData name="Judson Santiago" userId="ebb108da2f256286" providerId="LiveId" clId="{C336A6A6-78BA-4305-BF6B-A79F45AECFD6}" dt="2018-12-19T18:48:30.024" v="529" actId="1076"/>
          <ac:spMkLst>
            <pc:docMk/>
            <pc:sldMk cId="0" sldId="280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18:48:26.750" v="527" actId="207"/>
          <ac:spMkLst>
            <pc:docMk/>
            <pc:sldMk cId="0" sldId="280"/>
            <ac:spMk id="6" creationId="{28CD43A1-0067-43C2-A8EE-F46D345F7481}"/>
          </ac:spMkLst>
        </pc:spChg>
        <pc:spChg chg="mod">
          <ac:chgData name="Judson Santiago" userId="ebb108da2f256286" providerId="LiveId" clId="{C336A6A6-78BA-4305-BF6B-A79F45AECFD6}" dt="2018-12-19T18:48:29.440" v="528" actId="207"/>
          <ac:spMkLst>
            <pc:docMk/>
            <pc:sldMk cId="0" sldId="280"/>
            <ac:spMk id="7" creationId="{848F272B-BDDD-4AE6-BADE-7D0D337E7516}"/>
          </ac:spMkLst>
        </pc:spChg>
      </pc:sldChg>
      <pc:sldChg chg="modSp modNotesTx">
        <pc:chgData name="Judson Santiago" userId="ebb108da2f256286" providerId="LiveId" clId="{C336A6A6-78BA-4305-BF6B-A79F45AECFD6}" dt="2018-12-19T19:33:57.208" v="841" actId="6549"/>
        <pc:sldMkLst>
          <pc:docMk/>
          <pc:sldMk cId="0" sldId="281"/>
        </pc:sldMkLst>
        <pc:spChg chg="mod">
          <ac:chgData name="Judson Santiago" userId="ebb108da2f256286" providerId="LiveId" clId="{C336A6A6-78BA-4305-BF6B-A79F45AECFD6}" dt="2018-12-19T18:59:12.569" v="668" actId="20577"/>
          <ac:spMkLst>
            <pc:docMk/>
            <pc:sldMk cId="0" sldId="281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19:33:57.208" v="841" actId="6549"/>
          <ac:spMkLst>
            <pc:docMk/>
            <pc:sldMk cId="0" sldId="281"/>
            <ac:spMk id="11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4:40.109" v="849" actId="6549"/>
        <pc:sldMkLst>
          <pc:docMk/>
          <pc:sldMk cId="0" sldId="282"/>
        </pc:sldMkLst>
        <pc:spChg chg="mod">
          <ac:chgData name="Judson Santiago" userId="ebb108da2f256286" providerId="LiveId" clId="{C336A6A6-78BA-4305-BF6B-A79F45AECFD6}" dt="2018-12-19T19:34:40.109" v="849" actId="6549"/>
          <ac:spMkLst>
            <pc:docMk/>
            <pc:sldMk cId="0" sldId="282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4:56.067" v="856" actId="6549"/>
        <pc:sldMkLst>
          <pc:docMk/>
          <pc:sldMk cId="0" sldId="283"/>
        </pc:sldMkLst>
        <pc:spChg chg="mod">
          <ac:chgData name="Judson Santiago" userId="ebb108da2f256286" providerId="LiveId" clId="{C336A6A6-78BA-4305-BF6B-A79F45AECFD6}" dt="2018-12-19T19:34:56.067" v="856" actId="6549"/>
          <ac:spMkLst>
            <pc:docMk/>
            <pc:sldMk cId="0" sldId="283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1:07:54.712" v="1000" actId="207"/>
        <pc:sldMkLst>
          <pc:docMk/>
          <pc:sldMk cId="0" sldId="284"/>
        </pc:sldMkLst>
        <pc:spChg chg="mod">
          <ac:chgData name="Judson Santiago" userId="ebb108da2f256286" providerId="LiveId" clId="{C336A6A6-78BA-4305-BF6B-A79F45AECFD6}" dt="2018-12-19T19:44:49.808" v="936" actId="6549"/>
          <ac:spMkLst>
            <pc:docMk/>
            <pc:sldMk cId="0" sldId="284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07:54.712" v="1000" actId="207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8:11.967" v="913" actId="404"/>
        <pc:sldMkLst>
          <pc:docMk/>
          <pc:sldMk cId="0" sldId="285"/>
        </pc:sldMkLst>
        <pc:spChg chg="mod">
          <ac:chgData name="Judson Santiago" userId="ebb108da2f256286" providerId="LiveId" clId="{C336A6A6-78BA-4305-BF6B-A79F45AECFD6}" dt="2018-12-19T19:38:11.967" v="913" actId="404"/>
          <ac:spMkLst>
            <pc:docMk/>
            <pc:sldMk cId="0" sldId="285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20T17:54:11.302" v="2891" actId="1076"/>
        <pc:sldMkLst>
          <pc:docMk/>
          <pc:sldMk cId="0" sldId="287"/>
        </pc:sldMkLst>
        <pc:spChg chg="mod">
          <ac:chgData name="Judson Santiago" userId="ebb108da2f256286" providerId="LiveId" clId="{C336A6A6-78BA-4305-BF6B-A79F45AECFD6}" dt="2018-12-20T17:54:05.959" v="2890" actId="20577"/>
          <ac:spMkLst>
            <pc:docMk/>
            <pc:sldMk cId="0" sldId="287"/>
            <ac:spMk id="5" creationId="{00000000-0000-0000-0000-000000000000}"/>
          </ac:spMkLst>
        </pc:spChg>
        <pc:spChg chg="mod">
          <ac:chgData name="Judson Santiago" userId="ebb108da2f256286" providerId="LiveId" clId="{C336A6A6-78BA-4305-BF6B-A79F45AECFD6}" dt="2018-12-20T17:54:11.302" v="2891" actId="1076"/>
          <ac:spMkLst>
            <pc:docMk/>
            <pc:sldMk cId="0" sldId="287"/>
            <ac:spMk id="12" creationId="{00000000-0000-0000-0000-000000000000}"/>
          </ac:spMkLst>
        </pc:spChg>
        <pc:cxnChg chg="mod">
          <ac:chgData name="Judson Santiago" userId="ebb108da2f256286" providerId="LiveId" clId="{C336A6A6-78BA-4305-BF6B-A79F45AECFD6}" dt="2018-12-20T17:54:11.302" v="2891" actId="1076"/>
          <ac:cxnSpMkLst>
            <pc:docMk/>
            <pc:sldMk cId="0" sldId="287"/>
            <ac:cxnSpMk id="13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1:57:11.870" v="1657" actId="1076"/>
        <pc:sldMkLst>
          <pc:docMk/>
          <pc:sldMk cId="0" sldId="288"/>
        </pc:sldMkLst>
        <pc:spChg chg="mod">
          <ac:chgData name="Judson Santiago" userId="ebb108da2f256286" providerId="LiveId" clId="{C336A6A6-78BA-4305-BF6B-A79F45AECFD6}" dt="2018-12-19T21:57:11.870" v="1657" actId="1076"/>
          <ac:spMkLst>
            <pc:docMk/>
            <pc:sldMk cId="0" sldId="288"/>
            <ac:spMk id="10" creationId="{00000000-0000-0000-0000-000000000000}"/>
          </ac:spMkLst>
        </pc:spChg>
        <pc:cxnChg chg="mod">
          <ac:chgData name="Judson Santiago" userId="ebb108da2f256286" providerId="LiveId" clId="{C336A6A6-78BA-4305-BF6B-A79F45AECFD6}" dt="2018-12-19T21:57:11.870" v="1657" actId="1076"/>
          <ac:cxnSpMkLst>
            <pc:docMk/>
            <pc:sldMk cId="0" sldId="288"/>
            <ac:cxnSpMk id="9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20:40.544" v="1828" actId="6549"/>
        <pc:sldMkLst>
          <pc:docMk/>
          <pc:sldMk cId="0" sldId="289"/>
        </pc:sldMkLst>
        <pc:spChg chg="mod">
          <ac:chgData name="Judson Santiago" userId="ebb108da2f256286" providerId="LiveId" clId="{C336A6A6-78BA-4305-BF6B-A79F45AECFD6}" dt="2018-12-19T22:20:40.544" v="1828" actId="6549"/>
          <ac:spMkLst>
            <pc:docMk/>
            <pc:sldMk cId="0" sldId="289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18:11.402" v="1795" actId="6549"/>
          <ac:spMkLst>
            <pc:docMk/>
            <pc:sldMk cId="0" sldId="289"/>
            <ac:spMk id="4" creationId="{00000000-0000-0000-0000-000000000000}"/>
          </ac:spMkLst>
        </pc:spChg>
      </pc:sldChg>
      <pc:sldChg chg="addSp delSp modSp ord modNotesTx">
        <pc:chgData name="Judson Santiago" userId="ebb108da2f256286" providerId="LiveId" clId="{C336A6A6-78BA-4305-BF6B-A79F45AECFD6}" dt="2018-12-20T18:03:15.526" v="3260"/>
        <pc:sldMkLst>
          <pc:docMk/>
          <pc:sldMk cId="0" sldId="290"/>
        </pc:sldMkLst>
        <pc:spChg chg="mod">
          <ac:chgData name="Judson Santiago" userId="ebb108da2f256286" providerId="LiveId" clId="{C336A6A6-78BA-4305-BF6B-A79F45AECFD6}" dt="2018-12-20T17:57:35.024" v="3079" actId="207"/>
          <ac:spMkLst>
            <pc:docMk/>
            <pc:sldMk cId="0" sldId="290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01:21.156" v="1679" actId="1076"/>
          <ac:spMkLst>
            <pc:docMk/>
            <pc:sldMk cId="0" sldId="290"/>
            <ac:spMk id="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00:59.310" v="1677"/>
          <ac:spMkLst>
            <pc:docMk/>
            <pc:sldMk cId="0" sldId="290"/>
            <ac:spMk id="9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8:34.791" v="1664" actId="6549"/>
          <ac:spMkLst>
            <pc:docMk/>
            <pc:sldMk cId="0" sldId="290"/>
            <ac:spMk id="18" creationId="{00000000-0000-0000-0000-000000000000}"/>
          </ac:spMkLst>
        </pc:spChg>
        <pc:spChg chg="mod">
          <ac:chgData name="Judson Santiago" userId="ebb108da2f256286" providerId="LiveId" clId="{C336A6A6-78BA-4305-BF6B-A79F45AECFD6}" dt="2018-12-20T17:57:15.547" v="3078" actId="20577"/>
          <ac:spMkLst>
            <pc:docMk/>
            <pc:sldMk cId="0" sldId="290"/>
            <ac:spMk id="2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23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1:57:43.927" v="1658" actId="478"/>
          <ac:spMkLst>
            <pc:docMk/>
            <pc:sldMk cId="0" sldId="290"/>
            <ac:spMk id="2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25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1:57:43.927" v="1658" actId="478"/>
          <ac:spMkLst>
            <pc:docMk/>
            <pc:sldMk cId="0" sldId="290"/>
            <ac:spMk id="26" creationId="{00000000-0000-0000-0000-000000000000}"/>
          </ac:spMkLst>
        </pc:spChg>
        <pc:spChg chg="add mod">
          <ac:chgData name="Judson Santiago" userId="ebb108da2f256286" providerId="LiveId" clId="{C336A6A6-78BA-4305-BF6B-A79F45AECFD6}" dt="2018-12-20T18:00:43.381" v="3259" actId="20577"/>
          <ac:spMkLst>
            <pc:docMk/>
            <pc:sldMk cId="0" sldId="290"/>
            <ac:spMk id="26" creationId="{8F0FF775-A33A-46B6-9DD1-B65AFBEA84E4}"/>
          </ac:spMkLst>
        </pc:spChg>
        <pc:spChg chg="mod">
          <ac:chgData name="Judson Santiago" userId="ebb108da2f256286" providerId="LiveId" clId="{C336A6A6-78BA-4305-BF6B-A79F45AECFD6}" dt="2018-12-19T22:01:13.061" v="1678"/>
          <ac:spMkLst>
            <pc:docMk/>
            <pc:sldMk cId="0" sldId="290"/>
            <ac:spMk id="2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3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31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32" creationId="{00000000-0000-0000-0000-000000000000}"/>
          </ac:spMkLst>
        </pc:spChg>
        <pc:grpChg chg="add del mod">
          <ac:chgData name="Judson Santiago" userId="ebb108da2f256286" providerId="LiveId" clId="{C336A6A6-78BA-4305-BF6B-A79F45AECFD6}" dt="2018-12-20T17:49:50.099" v="2724" actId="478"/>
          <ac:grpSpMkLst>
            <pc:docMk/>
            <pc:sldMk cId="0" sldId="290"/>
            <ac:grpSpMk id="10" creationId="{A0A8F7AB-81FB-4A79-8727-3C39BB7511C4}"/>
          </ac:grpSpMkLst>
        </pc:grpChg>
        <pc:cxnChg chg="mod">
          <ac:chgData name="Judson Santiago" userId="ebb108da2f256286" providerId="LiveId" clId="{C336A6A6-78BA-4305-BF6B-A79F45AECFD6}" dt="2018-12-20T17:49:50.099" v="2724" actId="478"/>
          <ac:cxnSpMkLst>
            <pc:docMk/>
            <pc:sldMk cId="0" sldId="290"/>
            <ac:cxnSpMk id="17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02:51.467" v="1684" actId="20577"/>
        <pc:sldMkLst>
          <pc:docMk/>
          <pc:sldMk cId="0" sldId="291"/>
        </pc:sldMkLst>
        <pc:spChg chg="mod">
          <ac:chgData name="Judson Santiago" userId="ebb108da2f256286" providerId="LiveId" clId="{C336A6A6-78BA-4305-BF6B-A79F45AECFD6}" dt="2018-12-19T22:02:51.467" v="1684" actId="20577"/>
          <ac:spMkLst>
            <pc:docMk/>
            <pc:sldMk cId="0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46:24.414" v="2176" actId="1076"/>
        <pc:sldMkLst>
          <pc:docMk/>
          <pc:sldMk cId="0" sldId="293"/>
        </pc:sldMkLst>
        <pc:spChg chg="mod">
          <ac:chgData name="Judson Santiago" userId="ebb108da2f256286" providerId="LiveId" clId="{C336A6A6-78BA-4305-BF6B-A79F45AECFD6}" dt="2018-12-19T22:45:35.486" v="2169" actId="20577"/>
          <ac:spMkLst>
            <pc:docMk/>
            <pc:sldMk cId="0" sldId="293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03.743" v="2171" actId="1076"/>
          <ac:spMkLst>
            <pc:docMk/>
            <pc:sldMk cId="0" sldId="293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03.743" v="2171" actId="1076"/>
          <ac:spMkLst>
            <pc:docMk/>
            <pc:sldMk cId="0" sldId="293"/>
            <ac:spMk id="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03.743" v="2171" actId="1076"/>
          <ac:spMkLst>
            <pc:docMk/>
            <pc:sldMk cId="0" sldId="293"/>
            <ac:spMk id="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03.743" v="2171" actId="1076"/>
          <ac:spMkLst>
            <pc:docMk/>
            <pc:sldMk cId="0" sldId="293"/>
            <ac:spMk id="1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24.414" v="2176" actId="1076"/>
          <ac:spMkLst>
            <pc:docMk/>
            <pc:sldMk cId="0" sldId="293"/>
            <ac:spMk id="13" creationId="{00000000-0000-0000-0000-000000000000}"/>
          </ac:spMkLst>
        </pc:spChg>
        <pc:cxnChg chg="mod">
          <ac:chgData name="Judson Santiago" userId="ebb108da2f256286" providerId="LiveId" clId="{C336A6A6-78BA-4305-BF6B-A79F45AECFD6}" dt="2018-12-19T22:46:03.743" v="2171" actId="1076"/>
          <ac:cxnSpMkLst>
            <pc:docMk/>
            <pc:sldMk cId="0" sldId="293"/>
            <ac:cxnSpMk id="5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46:03.743" v="2171" actId="1076"/>
          <ac:cxnSpMkLst>
            <pc:docMk/>
            <pc:sldMk cId="0" sldId="293"/>
            <ac:cxnSpMk id="7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46:03.743" v="2171" actId="1076"/>
          <ac:cxnSpMkLst>
            <pc:docMk/>
            <pc:sldMk cId="0" sldId="293"/>
            <ac:cxnSpMk id="9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50:56.807" v="2283" actId="207"/>
        <pc:sldMkLst>
          <pc:docMk/>
          <pc:sldMk cId="0" sldId="294"/>
        </pc:sldMkLst>
        <pc:spChg chg="mod">
          <ac:chgData name="Judson Santiago" userId="ebb108da2f256286" providerId="LiveId" clId="{C336A6A6-78BA-4305-BF6B-A79F45AECFD6}" dt="2018-12-19T22:49:30.624" v="2220" actId="6549"/>
          <ac:spMkLst>
            <pc:docMk/>
            <pc:sldMk cId="0" sldId="294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9:52.464" v="2221" actId="1076"/>
          <ac:spMkLst>
            <pc:docMk/>
            <pc:sldMk cId="0" sldId="294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0:56.807" v="2283" actId="207"/>
          <ac:spMkLst>
            <pc:docMk/>
            <pc:sldMk cId="0" sldId="294"/>
            <ac:spMk id="5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59:16.706" v="2338" actId="20577"/>
        <pc:sldMkLst>
          <pc:docMk/>
          <pc:sldMk cId="0" sldId="295"/>
        </pc:sldMkLst>
        <pc:spChg chg="mod">
          <ac:chgData name="Judson Santiago" userId="ebb108da2f256286" providerId="LiveId" clId="{C336A6A6-78BA-4305-BF6B-A79F45AECFD6}" dt="2018-12-19T22:59:16.706" v="2338" actId="20577"/>
          <ac:spMkLst>
            <pc:docMk/>
            <pc:sldMk cId="0" sldId="295"/>
            <ac:spMk id="3" creationId="{00000000-0000-0000-0000-000000000000}"/>
          </ac:spMkLst>
        </pc:spChg>
      </pc:sldChg>
      <pc:sldChg chg="addSp delSp modSp modNotesTx">
        <pc:chgData name="Judson Santiago" userId="ebb108da2f256286" providerId="LiveId" clId="{C336A6A6-78BA-4305-BF6B-A79F45AECFD6}" dt="2018-12-19T22:43:20.793" v="2161" actId="20577"/>
        <pc:sldMkLst>
          <pc:docMk/>
          <pc:sldMk cId="222951115" sldId="296"/>
        </pc:sldMkLst>
        <pc:spChg chg="mod">
          <ac:chgData name="Judson Santiago" userId="ebb108da2f256286" providerId="LiveId" clId="{C336A6A6-78BA-4305-BF6B-A79F45AECFD6}" dt="2018-12-19T22:20:46.224" v="1832" actId="6549"/>
          <ac:spMkLst>
            <pc:docMk/>
            <pc:sldMk cId="222951115" sldId="296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6:03.173" v="2033" actId="20577"/>
          <ac:spMkLst>
            <pc:docMk/>
            <pc:sldMk cId="222951115" sldId="296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3:20.793" v="2161" actId="20577"/>
          <ac:spMkLst>
            <pc:docMk/>
            <pc:sldMk cId="222951115" sldId="296"/>
            <ac:spMk id="22" creationId="{00000000-0000-0000-0000-000000000000}"/>
          </ac:spMkLst>
        </pc:spChg>
        <pc:spChg chg="add 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26" creationId="{570C0AF7-BA1C-4747-A336-56B4C639CEBB}"/>
          </ac:spMkLst>
        </pc:spChg>
        <pc:spChg chg="mod">
          <ac:chgData name="Judson Santiago" userId="ebb108da2f256286" providerId="LiveId" clId="{C336A6A6-78BA-4305-BF6B-A79F45AECFD6}" dt="2018-12-19T22:43:11.351" v="2157" actId="20577"/>
          <ac:spMkLst>
            <pc:docMk/>
            <pc:sldMk cId="222951115" sldId="296"/>
            <ac:spMk id="2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28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29" creationId="{00000000-0000-0000-0000-000000000000}"/>
          </ac:spMkLst>
        </pc:spChg>
        <pc:spChg chg="add 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0" creationId="{3A88B9AE-3FB8-4A4F-A5FA-64EFD022C943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3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9:30.156" v="2057" actId="207"/>
          <ac:spMkLst>
            <pc:docMk/>
            <pc:sldMk cId="222951115" sldId="296"/>
            <ac:spMk id="3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1:13.834" v="1873" actId="1076"/>
          <ac:spMkLst>
            <pc:docMk/>
            <pc:sldMk cId="222951115" sldId="296"/>
            <ac:spMk id="4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9:30.156" v="2057" actId="207"/>
          <ac:spMkLst>
            <pc:docMk/>
            <pc:sldMk cId="222951115" sldId="296"/>
            <ac:spMk id="41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4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4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44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45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4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47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31.434" v="1860" actId="478"/>
          <ac:spMkLst>
            <pc:docMk/>
            <pc:sldMk cId="222951115" sldId="296"/>
            <ac:spMk id="48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49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50" creationId="{00000000-0000-0000-0000-000000000000}"/>
          </ac:spMkLst>
        </pc:spChg>
        <pc:grpChg chg="add mod">
          <ac:chgData name="Judson Santiago" userId="ebb108da2f256286" providerId="LiveId" clId="{C336A6A6-78BA-4305-BF6B-A79F45AECFD6}" dt="2018-12-19T22:42:31.939" v="2152" actId="1076"/>
          <ac:grpSpMkLst>
            <pc:docMk/>
            <pc:sldMk cId="222951115" sldId="296"/>
            <ac:grpSpMk id="4" creationId="{B5AC4680-B1C8-41D1-A52F-CAF32EDE3B77}"/>
          </ac:grpSpMkLst>
        </pc:grpChg>
        <pc:cxnChg chg="del mod">
          <ac:chgData name="Judson Santiago" userId="ebb108da2f256286" providerId="LiveId" clId="{C336A6A6-78BA-4305-BF6B-A79F45AECFD6}" dt="2018-12-19T22:30:11.325" v="1857" actId="478"/>
          <ac:cxnSpMkLst>
            <pc:docMk/>
            <pc:sldMk cId="222951115" sldId="296"/>
            <ac:cxnSpMk id="39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56:03.160" v="2312" actId="122"/>
        <pc:sldMkLst>
          <pc:docMk/>
          <pc:sldMk cId="339994762" sldId="297"/>
        </pc:sldMkLst>
        <pc:spChg chg="mod">
          <ac:chgData name="Judson Santiago" userId="ebb108da2f256286" providerId="LiveId" clId="{C336A6A6-78BA-4305-BF6B-A79F45AECFD6}" dt="2018-12-19T22:53:06.912" v="2288" actId="20577"/>
          <ac:spMkLst>
            <pc:docMk/>
            <pc:sldMk cId="339994762" sldId="297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4:55.298" v="2301" actId="6549"/>
          <ac:spMkLst>
            <pc:docMk/>
            <pc:sldMk cId="339994762" sldId="297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3:16.735" v="2289" actId="1076"/>
          <ac:spMkLst>
            <pc:docMk/>
            <pc:sldMk cId="339994762" sldId="297"/>
            <ac:spMk id="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5:22.651" v="2303" actId="1076"/>
          <ac:spMkLst>
            <pc:docMk/>
            <pc:sldMk cId="339994762" sldId="297"/>
            <ac:spMk id="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5:58.153" v="2311" actId="122"/>
          <ac:spMkLst>
            <pc:docMk/>
            <pc:sldMk cId="339994762" sldId="297"/>
            <ac:spMk id="1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6:03.160" v="2312" actId="122"/>
          <ac:spMkLst>
            <pc:docMk/>
            <pc:sldMk cId="339994762" sldId="297"/>
            <ac:spMk id="1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4:08.525" v="2300" actId="20577"/>
          <ac:spMkLst>
            <pc:docMk/>
            <pc:sldMk cId="339994762" sldId="297"/>
            <ac:spMk id="13" creationId="{00000000-0000-0000-0000-000000000000}"/>
          </ac:spMkLst>
        </pc:spChg>
        <pc:cxnChg chg="mod">
          <ac:chgData name="Judson Santiago" userId="ebb108da2f256286" providerId="LiveId" clId="{C336A6A6-78BA-4305-BF6B-A79F45AECFD6}" dt="2018-12-19T22:55:26.707" v="2304" actId="1076"/>
          <ac:cxnSpMkLst>
            <pc:docMk/>
            <pc:sldMk cId="339994762" sldId="297"/>
            <ac:cxnSpMk id="5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53:16.735" v="2289" actId="1076"/>
          <ac:cxnSpMkLst>
            <pc:docMk/>
            <pc:sldMk cId="339994762" sldId="297"/>
            <ac:cxnSpMk id="7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55:18.461" v="2302" actId="1076"/>
          <ac:cxnSpMkLst>
            <pc:docMk/>
            <pc:sldMk cId="339994762" sldId="297"/>
            <ac:cxnSpMk id="9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55:29.803" v="2305" actId="1076"/>
          <ac:cxnSpMkLst>
            <pc:docMk/>
            <pc:sldMk cId="339994762" sldId="297"/>
            <ac:cxnSpMk id="14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56:46.100" v="2318" actId="6549"/>
        <pc:sldMkLst>
          <pc:docMk/>
          <pc:sldMk cId="296975653" sldId="298"/>
        </pc:sldMkLst>
        <pc:spChg chg="mod">
          <ac:chgData name="Judson Santiago" userId="ebb108da2f256286" providerId="LiveId" clId="{C336A6A6-78BA-4305-BF6B-A79F45AECFD6}" dt="2018-12-19T22:56:46.100" v="2318" actId="6549"/>
          <ac:spMkLst>
            <pc:docMk/>
            <pc:sldMk cId="296975653" sldId="298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6:35.819" v="2315" actId="6549"/>
          <ac:spMkLst>
            <pc:docMk/>
            <pc:sldMk cId="296975653" sldId="298"/>
            <ac:spMk id="5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51:41.184" v="2285" actId="20577"/>
        <pc:sldMkLst>
          <pc:docMk/>
          <pc:sldMk cId="3101147663" sldId="299"/>
        </pc:sldMkLst>
        <pc:spChg chg="mod">
          <ac:chgData name="Judson Santiago" userId="ebb108da2f256286" providerId="LiveId" clId="{C336A6A6-78BA-4305-BF6B-A79F45AECFD6}" dt="2018-12-19T22:51:41.184" v="2285" actId="20577"/>
          <ac:spMkLst>
            <pc:docMk/>
            <pc:sldMk cId="3101147663" sldId="299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52:09.459" v="2286" actId="207"/>
        <pc:sldMkLst>
          <pc:docMk/>
          <pc:sldMk cId="2425841458" sldId="300"/>
        </pc:sldMkLst>
        <pc:spChg chg="mod">
          <ac:chgData name="Judson Santiago" userId="ebb108da2f256286" providerId="LiveId" clId="{C336A6A6-78BA-4305-BF6B-A79F45AECFD6}" dt="2018-12-19T22:52:09.459" v="2286" actId="207"/>
          <ac:spMkLst>
            <pc:docMk/>
            <pc:sldMk cId="2425841458" sldId="300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58:10.566" v="2330" actId="6549"/>
        <pc:sldMkLst>
          <pc:docMk/>
          <pc:sldMk cId="3951303652" sldId="301"/>
        </pc:sldMkLst>
        <pc:spChg chg="mod">
          <ac:chgData name="Judson Santiago" userId="ebb108da2f256286" providerId="LiveId" clId="{C336A6A6-78BA-4305-BF6B-A79F45AECFD6}" dt="2018-12-19T22:58:10.566" v="2330" actId="6549"/>
          <ac:spMkLst>
            <pc:docMk/>
            <pc:sldMk cId="3951303652" sldId="301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20T17:34:31.013" v="2389" actId="207"/>
        <pc:sldMkLst>
          <pc:docMk/>
          <pc:sldMk cId="2194995100" sldId="302"/>
        </pc:sldMkLst>
        <pc:spChg chg="mod">
          <ac:chgData name="Judson Santiago" userId="ebb108da2f256286" providerId="LiveId" clId="{C336A6A6-78BA-4305-BF6B-A79F45AECFD6}" dt="2018-12-20T17:34:11.659" v="2388" actId="20577"/>
          <ac:spMkLst>
            <pc:docMk/>
            <pc:sldMk cId="2194995100" sldId="302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20T17:34:31.013" v="2389" actId="207"/>
          <ac:spMkLst>
            <pc:docMk/>
            <pc:sldMk cId="2194995100" sldId="302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8:25.838" v="2331" actId="6549"/>
          <ac:spMkLst>
            <pc:docMk/>
            <pc:sldMk cId="2194995100" sldId="302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C336A6A6-78BA-4305-BF6B-A79F45AECFD6}" dt="2018-12-20T17:21:38.378" v="2373" actId="1076"/>
        <pc:sldMkLst>
          <pc:docMk/>
          <pc:sldMk cId="3102749623" sldId="315"/>
        </pc:sldMkLst>
        <pc:spChg chg="mod">
          <ac:chgData name="Judson Santiago" userId="ebb108da2f256286" providerId="LiveId" clId="{C336A6A6-78BA-4305-BF6B-A79F45AECFD6}" dt="2018-12-19T18:30:15.532" v="364"/>
          <ac:spMkLst>
            <pc:docMk/>
            <pc:sldMk cId="3102749623" sldId="315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20T17:21:12.173" v="2371" actId="27636"/>
          <ac:spMkLst>
            <pc:docMk/>
            <pc:sldMk cId="3102749623" sldId="315"/>
            <ac:spMk id="3" creationId="{00000000-0000-0000-0000-000000000000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5" creationId="{98CD04BD-83B0-4899-B8BB-9A06AF441556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6" creationId="{0F0A2D3C-BF12-4B33-B444-A9B35CC0B0B0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7" creationId="{F81ACB2A-F948-45F4-AA75-855CD891C0A3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8" creationId="{9A5B7682-F8A7-49AA-8599-FDE1DBAE24C0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9" creationId="{146F2040-C136-4408-A06A-02AA47C019DF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0" creationId="{AC430A61-75C4-49DE-875E-65EDCB3EBF08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1" creationId="{35BCD4DB-1F3C-4E54-8232-8C58161C5A91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2" creationId="{C9B380BB-1CC0-4F1A-9109-8D475F4FC8C5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3" creationId="{F432C44B-61F7-4AE3-A3C6-836DBBE924D4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4" creationId="{4E58528D-BCAD-4189-A3CE-9409C5BDBF74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5" creationId="{3B672E97-8027-459B-9901-C68931A359EA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6" creationId="{7F58A56D-8853-4A1F-A3A0-CBB0A42F38D5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7" creationId="{B9347643-24D1-415B-8CC4-56873A302A37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8" creationId="{40311F74-3FC7-43C4-84C7-FA781419E8F4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9" creationId="{6BED2820-0ECC-405D-934A-8A87640E00F3}"/>
          </ac:spMkLst>
        </pc:spChg>
        <pc:spChg chg="add mod">
          <ac:chgData name="Judson Santiago" userId="ebb108da2f256286" providerId="LiveId" clId="{C336A6A6-78BA-4305-BF6B-A79F45AECFD6}" dt="2018-12-20T17:21:18.225" v="2372" actId="1076"/>
          <ac:spMkLst>
            <pc:docMk/>
            <pc:sldMk cId="3102749623" sldId="315"/>
            <ac:spMk id="22" creationId="{4B5429CF-7572-46A4-BF00-BEDDA1798088}"/>
          </ac:spMkLst>
        </pc:spChg>
        <pc:spChg chg="add mod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23" creationId="{9F6735B7-1E6A-40F2-8990-D8F1A38EADB1}"/>
          </ac:spMkLst>
        </pc:spChg>
        <pc:spChg chg="add mod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24" creationId="{FF85F3D1-ECD6-49A7-955B-67D4F852D9E3}"/>
          </ac:spMkLst>
        </pc:spChg>
        <pc:spChg chg="add mod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25" creationId="{CDD6BC8A-6D1A-46CA-BD20-ECD6142D50A0}"/>
          </ac:spMkLst>
        </pc:spChg>
        <pc:grpChg chg="add del mod">
          <ac:chgData name="Judson Santiago" userId="ebb108da2f256286" providerId="LiveId" clId="{C336A6A6-78BA-4305-BF6B-A79F45AECFD6}" dt="2018-12-19T18:33:28.350" v="430" actId="165"/>
          <ac:grpSpMkLst>
            <pc:docMk/>
            <pc:sldMk cId="3102749623" sldId="315"/>
            <ac:grpSpMk id="4" creationId="{7BD26DCF-1B48-4E46-94C0-0D6FAED805EE}"/>
          </ac:grpSpMkLst>
        </pc:grpChg>
        <pc:grpChg chg="add del mod">
          <ac:chgData name="Judson Santiago" userId="ebb108da2f256286" providerId="LiveId" clId="{C336A6A6-78BA-4305-BF6B-A79F45AECFD6}" dt="2018-12-19T18:39:00.810" v="481" actId="165"/>
          <ac:grpSpMkLst>
            <pc:docMk/>
            <pc:sldMk cId="3102749623" sldId="315"/>
            <ac:grpSpMk id="21" creationId="{018BD04F-FD43-4977-8909-ED3F0709AE49}"/>
          </ac:grpSpMkLst>
        </pc:grpChg>
        <pc:grpChg chg="add mod">
          <ac:chgData name="Judson Santiago" userId="ebb108da2f256286" providerId="LiveId" clId="{C336A6A6-78BA-4305-BF6B-A79F45AECFD6}" dt="2018-12-20T17:21:38.378" v="2373" actId="1076"/>
          <ac:grpSpMkLst>
            <pc:docMk/>
            <pc:sldMk cId="3102749623" sldId="315"/>
            <ac:grpSpMk id="28" creationId="{24961C1D-D184-41F2-958A-91133911D645}"/>
          </ac:grpSpMkLst>
        </pc:grpChg>
        <pc:cxnChg chg="mod topLvl">
          <ac:chgData name="Judson Santiago" userId="ebb108da2f256286" providerId="LiveId" clId="{C336A6A6-78BA-4305-BF6B-A79F45AECFD6}" dt="2018-12-19T18:40:18.614" v="498" actId="164"/>
          <ac:cxnSpMkLst>
            <pc:docMk/>
            <pc:sldMk cId="3102749623" sldId="315"/>
            <ac:cxnSpMk id="20" creationId="{751C786F-2B9A-4D0D-8298-623EE4A4D613}"/>
          </ac:cxnSpMkLst>
        </pc:cxnChg>
      </pc:sldChg>
      <pc:sldChg chg="addSp delSp modSp">
        <pc:chgData name="Judson Santiago" userId="ebb108da2f256286" providerId="LiveId" clId="{C336A6A6-78BA-4305-BF6B-A79F45AECFD6}" dt="2018-12-18T21:32:11.752" v="63" actId="20577"/>
        <pc:sldMkLst>
          <pc:docMk/>
          <pc:sldMk cId="2560796711" sldId="316"/>
        </pc:sldMkLst>
        <pc:spChg chg="mod">
          <ac:chgData name="Judson Santiago" userId="ebb108da2f256286" providerId="LiveId" clId="{C336A6A6-78BA-4305-BF6B-A79F45AECFD6}" dt="2018-12-18T21:31:38.580" v="39" actId="20577"/>
          <ac:spMkLst>
            <pc:docMk/>
            <pc:sldMk cId="2560796711" sldId="316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28:57.797" v="16" actId="403"/>
          <ac:spMkLst>
            <pc:docMk/>
            <pc:sldMk cId="2560796711" sldId="316"/>
            <ac:spMk id="2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1:53.445" v="40" actId="113"/>
          <ac:spMkLst>
            <pc:docMk/>
            <pc:sldMk cId="2560796711" sldId="316"/>
            <ac:spMk id="2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28:57.797" v="16" actId="403"/>
          <ac:spMkLst>
            <pc:docMk/>
            <pc:sldMk cId="2560796711" sldId="316"/>
            <ac:spMk id="2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28:57.797" v="16" actId="403"/>
          <ac:spMkLst>
            <pc:docMk/>
            <pc:sldMk cId="2560796711" sldId="316"/>
            <ac:spMk id="2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9.215" v="24" actId="1076"/>
          <ac:spMkLst>
            <pc:docMk/>
            <pc:sldMk cId="2560796711" sldId="316"/>
            <ac:spMk id="29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23.246" v="25" actId="1076"/>
          <ac:spMkLst>
            <pc:docMk/>
            <pc:sldMk cId="2560796711" sldId="316"/>
            <ac:spMk id="3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37.961" v="27" actId="1076"/>
          <ac:spMkLst>
            <pc:docMk/>
            <pc:sldMk cId="2560796711" sldId="316"/>
            <ac:spMk id="31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46.834" v="28" actId="1076"/>
          <ac:spMkLst>
            <pc:docMk/>
            <pc:sldMk cId="2560796711" sldId="316"/>
            <ac:spMk id="3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3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3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3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3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2:11.752" v="63" actId="20577"/>
          <ac:spMkLst>
            <pc:docMk/>
            <pc:sldMk cId="2560796711" sldId="316"/>
            <ac:spMk id="3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28:57.797" v="16" actId="403"/>
          <ac:spMkLst>
            <pc:docMk/>
            <pc:sldMk cId="2560796711" sldId="316"/>
            <ac:spMk id="4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44" creationId="{00000000-0000-0000-0000-000000000000}"/>
          </ac:spMkLst>
        </pc:spChg>
        <pc:spChg chg="del mod">
          <ac:chgData name="Judson Santiago" userId="ebb108da2f256286" providerId="LiveId" clId="{C336A6A6-78BA-4305-BF6B-A79F45AECFD6}" dt="2018-12-18T21:28:24.586" v="10" actId="478"/>
          <ac:spMkLst>
            <pc:docMk/>
            <pc:sldMk cId="2560796711" sldId="316"/>
            <ac:spMk id="45" creationId="{00000000-0000-0000-0000-000000000000}"/>
          </ac:spMkLst>
        </pc:spChg>
        <pc:spChg chg="del mod">
          <ac:chgData name="Judson Santiago" userId="ebb108da2f256286" providerId="LiveId" clId="{C336A6A6-78BA-4305-BF6B-A79F45AECFD6}" dt="2018-12-18T21:28:24.586" v="10" actId="478"/>
          <ac:spMkLst>
            <pc:docMk/>
            <pc:sldMk cId="2560796711" sldId="316"/>
            <ac:spMk id="46" creationId="{00000000-0000-0000-0000-000000000000}"/>
          </ac:spMkLst>
        </pc:spChg>
        <pc:grpChg chg="add mod">
          <ac:chgData name="Judson Santiago" userId="ebb108da2f256286" providerId="LiveId" clId="{C336A6A6-78BA-4305-BF6B-A79F45AECFD6}" dt="2018-12-18T21:30:10.342" v="23" actId="465"/>
          <ac:grpSpMkLst>
            <pc:docMk/>
            <pc:sldMk cId="2560796711" sldId="316"/>
            <ac:grpSpMk id="9" creationId="{50007B1E-AD30-473F-B112-FCC1D6506EC9}"/>
          </ac:grpSpMkLst>
        </pc:grpChg>
        <pc:cxnChg chg="mod">
          <ac:chgData name="Judson Santiago" userId="ebb108da2f256286" providerId="LiveId" clId="{C336A6A6-78BA-4305-BF6B-A79F45AECFD6}" dt="2018-12-18T21:30:58.081" v="31" actId="14100"/>
          <ac:cxnSpMkLst>
            <pc:docMk/>
            <pc:sldMk cId="2560796711" sldId="316"/>
            <ac:cxnSpMk id="5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15:21.749" v="1785" actId="20577"/>
        <pc:sldMkLst>
          <pc:docMk/>
          <pc:sldMk cId="1450188528" sldId="317"/>
        </pc:sldMkLst>
        <pc:spChg chg="mod">
          <ac:chgData name="Judson Santiago" userId="ebb108da2f256286" providerId="LiveId" clId="{C336A6A6-78BA-4305-BF6B-A79F45AECFD6}" dt="2018-12-19T22:09:44.869" v="1728" actId="20577"/>
          <ac:spMkLst>
            <pc:docMk/>
            <pc:sldMk cId="1450188528" sldId="317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11:06.271" v="1772" actId="6549"/>
          <ac:spMkLst>
            <pc:docMk/>
            <pc:sldMk cId="1450188528" sldId="317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15:21.749" v="1785" actId="20577"/>
          <ac:spMkLst>
            <pc:docMk/>
            <pc:sldMk cId="1450188528" sldId="317"/>
            <ac:spMk id="16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6:33.016" v="876" actId="6549"/>
        <pc:sldMkLst>
          <pc:docMk/>
          <pc:sldMk cId="2686052945" sldId="318"/>
        </pc:sldMkLst>
        <pc:spChg chg="mod">
          <ac:chgData name="Judson Santiago" userId="ebb108da2f256286" providerId="LiveId" clId="{C336A6A6-78BA-4305-BF6B-A79F45AECFD6}" dt="2018-12-19T19:36:33.016" v="876" actId="6549"/>
          <ac:spMkLst>
            <pc:docMk/>
            <pc:sldMk cId="2686052945" sldId="318"/>
            <ac:spMk id="7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42:03.984" v="925" actId="6549"/>
        <pc:sldMkLst>
          <pc:docMk/>
          <pc:sldMk cId="1248509979" sldId="320"/>
        </pc:sldMkLst>
        <pc:spChg chg="mod">
          <ac:chgData name="Judson Santiago" userId="ebb108da2f256286" providerId="LiveId" clId="{C336A6A6-78BA-4305-BF6B-A79F45AECFD6}" dt="2018-12-19T19:42:03.984" v="925" actId="6549"/>
          <ac:spMkLst>
            <pc:docMk/>
            <pc:sldMk cId="1248509979" sldId="320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9:40.170" v="924" actId="20577"/>
        <pc:sldMkLst>
          <pc:docMk/>
          <pc:sldMk cId="1316151227" sldId="321"/>
        </pc:sldMkLst>
        <pc:spChg chg="mod">
          <ac:chgData name="Judson Santiago" userId="ebb108da2f256286" providerId="LiveId" clId="{C336A6A6-78BA-4305-BF6B-A79F45AECFD6}" dt="2018-12-19T19:39:40.170" v="924" actId="20577"/>
          <ac:spMkLst>
            <pc:docMk/>
            <pc:sldMk cId="1316151227" sldId="321"/>
            <ac:spMk id="6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6:49.256" v="888" actId="20577"/>
        <pc:sldMkLst>
          <pc:docMk/>
          <pc:sldMk cId="2802481300" sldId="323"/>
        </pc:sldMkLst>
        <pc:spChg chg="mod">
          <ac:chgData name="Judson Santiago" userId="ebb108da2f256286" providerId="LiveId" clId="{C336A6A6-78BA-4305-BF6B-A79F45AECFD6}" dt="2018-12-19T19:36:49.256" v="888" actId="20577"/>
          <ac:spMkLst>
            <pc:docMk/>
            <pc:sldMk cId="2802481300" sldId="323"/>
            <ac:spMk id="4" creationId="{00000000-0000-0000-0000-000000000000}"/>
          </ac:spMkLst>
        </pc:spChg>
      </pc:sldChg>
      <pc:sldChg chg="addSp modSp add">
        <pc:chgData name="Judson Santiago" userId="ebb108da2f256286" providerId="LiveId" clId="{C336A6A6-78BA-4305-BF6B-A79F45AECFD6}" dt="2018-12-20T17:29:49.258" v="2377" actId="20577"/>
        <pc:sldMkLst>
          <pc:docMk/>
          <pc:sldMk cId="97248287" sldId="324"/>
        </pc:sldMkLst>
        <pc:spChg chg="mod">
          <ac:chgData name="Judson Santiago" userId="ebb108da2f256286" providerId="LiveId" clId="{C336A6A6-78BA-4305-BF6B-A79F45AECFD6}" dt="2018-12-19T21:09:34.283" v="1030" actId="20577"/>
          <ac:spMkLst>
            <pc:docMk/>
            <pc:sldMk cId="97248287" sldId="324"/>
            <ac:spMk id="2" creationId="{31603790-F0D9-411E-8236-BF4C9EB80586}"/>
          </ac:spMkLst>
        </pc:spChg>
        <pc:spChg chg="mod">
          <ac:chgData name="Judson Santiago" userId="ebb108da2f256286" providerId="LiveId" clId="{C336A6A6-78BA-4305-BF6B-A79F45AECFD6}" dt="2018-12-20T17:29:49.258" v="2377" actId="20577"/>
          <ac:spMkLst>
            <pc:docMk/>
            <pc:sldMk cId="97248287" sldId="324"/>
            <ac:spMk id="3" creationId="{329DE647-8C85-44AD-9A9F-D7BF44E4A608}"/>
          </ac:spMkLst>
        </pc:spChg>
        <pc:spChg chg="add mod">
          <ac:chgData name="Judson Santiago" userId="ebb108da2f256286" providerId="LiveId" clId="{C336A6A6-78BA-4305-BF6B-A79F45AECFD6}" dt="2018-12-19T21:46:44.459" v="1453" actId="207"/>
          <ac:spMkLst>
            <pc:docMk/>
            <pc:sldMk cId="97248287" sldId="324"/>
            <ac:spMk id="4" creationId="{7C259965-376E-428D-9531-E65087833918}"/>
          </ac:spMkLst>
        </pc:spChg>
      </pc:sldChg>
      <pc:sldChg chg="add ord">
        <pc:chgData name="Judson Santiago" userId="ebb108da2f256286" providerId="LiveId" clId="{C336A6A6-78BA-4305-BF6B-A79F45AECFD6}" dt="2018-12-20T18:03:31.749" v="3261"/>
        <pc:sldMkLst>
          <pc:docMk/>
          <pc:sldMk cId="1172085856" sldId="325"/>
        </pc:sldMkLst>
      </pc:sldChg>
      <pc:sldChg chg="addSp modSp add del">
        <pc:chgData name="Judson Santiago" userId="ebb108da2f256286" providerId="LiveId" clId="{C336A6A6-78BA-4305-BF6B-A79F45AECFD6}" dt="2018-12-20T17:46:10.571" v="2652" actId="2696"/>
        <pc:sldMkLst>
          <pc:docMk/>
          <pc:sldMk cId="1805568376" sldId="325"/>
        </pc:sldMkLst>
        <pc:spChg chg="mod">
          <ac:chgData name="Judson Santiago" userId="ebb108da2f256286" providerId="LiveId" clId="{C336A6A6-78BA-4305-BF6B-A79F45AECFD6}" dt="2018-12-20T17:42:48.303" v="2417"/>
          <ac:spMkLst>
            <pc:docMk/>
            <pc:sldMk cId="1805568376" sldId="325"/>
            <ac:spMk id="2" creationId="{3132E22A-6680-4187-8B21-9F3DAF3A8373}"/>
          </ac:spMkLst>
        </pc:spChg>
        <pc:spChg chg="mod">
          <ac:chgData name="Judson Santiago" userId="ebb108da2f256286" providerId="LiveId" clId="{C336A6A6-78BA-4305-BF6B-A79F45AECFD6}" dt="2018-12-20T17:44:09.640" v="2633" actId="20577"/>
          <ac:spMkLst>
            <pc:docMk/>
            <pc:sldMk cId="1805568376" sldId="325"/>
            <ac:spMk id="3" creationId="{0A26E367-EFBE-452C-9DE3-FB6F70EA604C}"/>
          </ac:spMkLst>
        </pc:spChg>
        <pc:spChg chg="add mod">
          <ac:chgData name="Judson Santiago" userId="ebb108da2f256286" providerId="LiveId" clId="{C336A6A6-78BA-4305-BF6B-A79F45AECFD6}" dt="2018-12-20T17:45:05.581" v="2651" actId="20577"/>
          <ac:spMkLst>
            <pc:docMk/>
            <pc:sldMk cId="1805568376" sldId="325"/>
            <ac:spMk id="4" creationId="{957DAB0E-8757-416D-BA61-8F02175F24D2}"/>
          </ac:spMkLst>
        </pc:spChg>
      </pc:sldChg>
    </pc:docChg>
  </pc:docChgLst>
  <pc:docChgLst>
    <pc:chgData name="Judson Santiago" userId="ebb108da2f256286" providerId="LiveId" clId="{177184AC-F9F1-4110-9E54-BA9CB068460B}"/>
    <pc:docChg chg="undo redo custSel addSld delSld modSld modMainMaster">
      <pc:chgData name="Judson Santiago" userId="ebb108da2f256286" providerId="LiveId" clId="{177184AC-F9F1-4110-9E54-BA9CB068460B}" dt="2021-04-23T05:35:52.379" v="3181" actId="6549"/>
      <pc:docMkLst>
        <pc:docMk/>
      </pc:docMkLst>
      <pc:sldChg chg="addSp delSp modSp mod modNotesTx">
        <pc:chgData name="Judson Santiago" userId="ebb108da2f256286" providerId="LiveId" clId="{177184AC-F9F1-4110-9E54-BA9CB068460B}" dt="2021-04-23T04:40:19.346" v="2815" actId="6549"/>
        <pc:sldMkLst>
          <pc:docMk/>
          <pc:sldMk cId="0" sldId="277"/>
        </pc:sldMkLst>
        <pc:spChg chg="mod">
          <ac:chgData name="Judson Santiago" userId="ebb108da2f256286" providerId="LiveId" clId="{177184AC-F9F1-4110-9E54-BA9CB068460B}" dt="2021-04-23T04:16:08.294" v="2237" actId="21"/>
          <ac:spMkLst>
            <pc:docMk/>
            <pc:sldMk cId="0" sldId="277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5" creationId="{A18C053B-8808-4149-B58B-3E14D7079B33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6" creationId="{6BBCF060-A2B2-4CFA-B56E-D291B6A7FFE9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7" creationId="{4EA16B47-ADE0-4AA5-A377-007B756A0C86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8" creationId="{E7D2B5D3-35B9-438D-8A28-11E8B4E62175}"/>
          </ac:spMkLst>
        </pc:spChg>
        <pc:spChg chg="add del mod">
          <ac:chgData name="Judson Santiago" userId="ebb108da2f256286" providerId="LiveId" clId="{177184AC-F9F1-4110-9E54-BA9CB068460B}" dt="2021-04-23T04:22:23.283" v="2497" actId="767"/>
          <ac:spMkLst>
            <pc:docMk/>
            <pc:sldMk cId="0" sldId="277"/>
            <ac:spMk id="9" creationId="{3FA79C4B-08C6-4B45-BC81-966C81FA6095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9" creationId="{CB2BBA71-CB01-4106-BE88-46086E082D86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0" creationId="{7971E774-DCA1-40A3-8210-09A295CD660E}"/>
          </ac:spMkLst>
        </pc:spChg>
        <pc:spChg chg="add mod">
          <ac:chgData name="Judson Santiago" userId="ebb108da2f256286" providerId="LiveId" clId="{177184AC-F9F1-4110-9E54-BA9CB068460B}" dt="2021-04-23T04:27:52.699" v="2566" actId="164"/>
          <ac:spMkLst>
            <pc:docMk/>
            <pc:sldMk cId="0" sldId="277"/>
            <ac:spMk id="10" creationId="{90A0DDCC-C048-434A-BE4F-6886691F1985}"/>
          </ac:spMkLst>
        </pc:spChg>
        <pc:spChg chg="add mod">
          <ac:chgData name="Judson Santiago" userId="ebb108da2f256286" providerId="LiveId" clId="{177184AC-F9F1-4110-9E54-BA9CB068460B}" dt="2021-04-23T04:27:52.699" v="2566" actId="164"/>
          <ac:spMkLst>
            <pc:docMk/>
            <pc:sldMk cId="0" sldId="277"/>
            <ac:spMk id="11" creationId="{74B03BBC-93A3-43FC-ADCE-C35873134E45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1" creationId="{82F3C9B0-8BF5-4236-AB2E-9D0691BFD026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2" creationId="{CBB64308-60CC-4AAF-BD4B-4C3C23871D12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3" creationId="{96F1E7C1-EFF3-4B5C-9F10-1E67EB4F5F76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4" creationId="{293EEBE7-8E8A-4AE2-9550-4C66A692C828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5" creationId="{A37241C4-CE4D-42FB-92E8-3A6EEBFE7E84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6" creationId="{233F6F7A-3F1A-413A-AED8-0C5ACF3C6A44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7" creationId="{D6A01F40-471F-4817-B10E-C87D867AF1A7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8" creationId="{EAD182E3-411E-44B3-AE6F-C5C4EB1BBDEB}"/>
          </ac:spMkLst>
        </pc:spChg>
        <pc:spChg chg="mod">
          <ac:chgData name="Judson Santiago" userId="ebb108da2f256286" providerId="LiveId" clId="{177184AC-F9F1-4110-9E54-BA9CB068460B}" dt="2021-04-22T22:12:58.391" v="14"/>
          <ac:spMkLst>
            <pc:docMk/>
            <pc:sldMk cId="0" sldId="277"/>
            <ac:spMk id="19" creationId="{18EDD854-AEE7-43AC-8349-6084C8963374}"/>
          </ac:spMkLst>
        </pc:spChg>
        <pc:spChg chg="mod topLvl">
          <ac:chgData name="Judson Santiago" userId="ebb108da2f256286" providerId="LiveId" clId="{177184AC-F9F1-4110-9E54-BA9CB068460B}" dt="2021-04-23T04:10:31.927" v="2211" actId="164"/>
          <ac:spMkLst>
            <pc:docMk/>
            <pc:sldMk cId="0" sldId="277"/>
            <ac:spMk id="22" creationId="{2B022C52-5D30-4B7B-9C85-0A85130587A8}"/>
          </ac:spMkLst>
        </pc:spChg>
        <pc:spChg chg="mod topLvl">
          <ac:chgData name="Judson Santiago" userId="ebb108da2f256286" providerId="LiveId" clId="{177184AC-F9F1-4110-9E54-BA9CB068460B}" dt="2021-04-23T04:10:31.927" v="2211" actId="164"/>
          <ac:spMkLst>
            <pc:docMk/>
            <pc:sldMk cId="0" sldId="277"/>
            <ac:spMk id="23" creationId="{0A6A33EF-E1B8-44B8-AC6F-B0560CDE8033}"/>
          </ac:spMkLst>
        </pc:spChg>
        <pc:spChg chg="mod topLvl">
          <ac:chgData name="Judson Santiago" userId="ebb108da2f256286" providerId="LiveId" clId="{177184AC-F9F1-4110-9E54-BA9CB068460B}" dt="2021-04-23T04:10:31.927" v="2211" actId="164"/>
          <ac:spMkLst>
            <pc:docMk/>
            <pc:sldMk cId="0" sldId="277"/>
            <ac:spMk id="24" creationId="{EE36FFEA-6942-44D6-BD64-39FFD87FAD3E}"/>
          </ac:spMkLst>
        </pc:spChg>
        <pc:spChg chg="mod topLvl">
          <ac:chgData name="Judson Santiago" userId="ebb108da2f256286" providerId="LiveId" clId="{177184AC-F9F1-4110-9E54-BA9CB068460B}" dt="2021-04-23T04:10:31.927" v="2211" actId="164"/>
          <ac:spMkLst>
            <pc:docMk/>
            <pc:sldMk cId="0" sldId="277"/>
            <ac:spMk id="25" creationId="{C085F561-A302-4F23-857A-A83609E66C6C}"/>
          </ac:spMkLst>
        </pc:spChg>
        <pc:spChg chg="mod topLvl">
          <ac:chgData name="Judson Santiago" userId="ebb108da2f256286" providerId="LiveId" clId="{177184AC-F9F1-4110-9E54-BA9CB068460B}" dt="2021-04-23T04:12:28.114" v="2231" actId="1037"/>
          <ac:spMkLst>
            <pc:docMk/>
            <pc:sldMk cId="0" sldId="277"/>
            <ac:spMk id="26" creationId="{14173BCD-B1BC-4CD7-A3AE-7A891E7E2B0F}"/>
          </ac:spMkLst>
        </pc:spChg>
        <pc:spChg chg="mod topLvl">
          <ac:chgData name="Judson Santiago" userId="ebb108da2f256286" providerId="LiveId" clId="{177184AC-F9F1-4110-9E54-BA9CB068460B}" dt="2021-04-23T04:12:28.114" v="2231" actId="1037"/>
          <ac:spMkLst>
            <pc:docMk/>
            <pc:sldMk cId="0" sldId="277"/>
            <ac:spMk id="27" creationId="{165FB8AC-5800-4B60-8C99-C4795B65F7BA}"/>
          </ac:spMkLst>
        </pc:spChg>
        <pc:spChg chg="mod topLvl">
          <ac:chgData name="Judson Santiago" userId="ebb108da2f256286" providerId="LiveId" clId="{177184AC-F9F1-4110-9E54-BA9CB068460B}" dt="2021-04-23T04:12:28.114" v="2231" actId="1037"/>
          <ac:spMkLst>
            <pc:docMk/>
            <pc:sldMk cId="0" sldId="277"/>
            <ac:spMk id="28" creationId="{8BBE2629-E9D0-4E9F-9627-C2C1E3532A3C}"/>
          </ac:spMkLst>
        </pc:spChg>
        <pc:spChg chg="mod topLvl">
          <ac:chgData name="Judson Santiago" userId="ebb108da2f256286" providerId="LiveId" clId="{177184AC-F9F1-4110-9E54-BA9CB068460B}" dt="2021-04-23T04:12:28.114" v="2231" actId="1037"/>
          <ac:spMkLst>
            <pc:docMk/>
            <pc:sldMk cId="0" sldId="277"/>
            <ac:spMk id="29" creationId="{228D70D8-FA07-48BF-812B-C8812E0B469B}"/>
          </ac:spMkLst>
        </pc:spChg>
        <pc:spChg chg="mod topLvl">
          <ac:chgData name="Judson Santiago" userId="ebb108da2f256286" providerId="LiveId" clId="{177184AC-F9F1-4110-9E54-BA9CB068460B}" dt="2021-04-23T04:12:08.168" v="2226" actId="1076"/>
          <ac:spMkLst>
            <pc:docMk/>
            <pc:sldMk cId="0" sldId="277"/>
            <ac:spMk id="30" creationId="{A13A22D4-C6E6-4711-A796-5C65171CB6D0}"/>
          </ac:spMkLst>
        </pc:spChg>
        <pc:spChg chg="mod topLvl">
          <ac:chgData name="Judson Santiago" userId="ebb108da2f256286" providerId="LiveId" clId="{177184AC-F9F1-4110-9E54-BA9CB068460B}" dt="2021-04-23T04:12:12.439" v="2227" actId="1076"/>
          <ac:spMkLst>
            <pc:docMk/>
            <pc:sldMk cId="0" sldId="277"/>
            <ac:spMk id="31" creationId="{754A3BAB-3E1A-4AEE-8FC9-263F89F84E9F}"/>
          </ac:spMkLst>
        </pc:spChg>
        <pc:spChg chg="mod topLvl">
          <ac:chgData name="Judson Santiago" userId="ebb108da2f256286" providerId="LiveId" clId="{177184AC-F9F1-4110-9E54-BA9CB068460B}" dt="2021-04-23T04:12:20.072" v="2229" actId="1076"/>
          <ac:spMkLst>
            <pc:docMk/>
            <pc:sldMk cId="0" sldId="277"/>
            <ac:spMk id="32" creationId="{BB556788-4E83-40AD-AE03-44E9BF549CAC}"/>
          </ac:spMkLst>
        </pc:spChg>
        <pc:spChg chg="mod topLvl">
          <ac:chgData name="Judson Santiago" userId="ebb108da2f256286" providerId="LiveId" clId="{177184AC-F9F1-4110-9E54-BA9CB068460B}" dt="2021-04-23T04:12:17.101" v="2228" actId="1076"/>
          <ac:spMkLst>
            <pc:docMk/>
            <pc:sldMk cId="0" sldId="277"/>
            <ac:spMk id="33" creationId="{E5828B82-3BD0-4F5C-B13E-BEE1CD096345}"/>
          </ac:spMkLst>
        </pc:spChg>
        <pc:spChg chg="del mod">
          <ac:chgData name="Judson Santiago" userId="ebb108da2f256286" providerId="LiveId" clId="{177184AC-F9F1-4110-9E54-BA9CB068460B}" dt="2021-04-22T22:13:36.839" v="23" actId="478"/>
          <ac:spMkLst>
            <pc:docMk/>
            <pc:sldMk cId="0" sldId="277"/>
            <ac:spMk id="34" creationId="{AE3A16CB-24F2-4D55-AB13-85E0DC22442F}"/>
          </ac:spMkLst>
        </pc:spChg>
        <pc:spChg chg="add mod">
          <ac:chgData name="Judson Santiago" userId="ebb108da2f256286" providerId="LiveId" clId="{177184AC-F9F1-4110-9E54-BA9CB068460B}" dt="2021-04-23T04:27:52.699" v="2566" actId="164"/>
          <ac:spMkLst>
            <pc:docMk/>
            <pc:sldMk cId="0" sldId="277"/>
            <ac:spMk id="34" creationId="{B7049B97-4F60-4088-9B7B-B7569A70E3CC}"/>
          </ac:spMkLst>
        </pc:spChg>
        <pc:spChg chg="del mod">
          <ac:chgData name="Judson Santiago" userId="ebb108da2f256286" providerId="LiveId" clId="{177184AC-F9F1-4110-9E54-BA9CB068460B}" dt="2021-04-22T22:13:36.839" v="23" actId="478"/>
          <ac:spMkLst>
            <pc:docMk/>
            <pc:sldMk cId="0" sldId="277"/>
            <ac:spMk id="35" creationId="{A641C404-BBC1-45AD-9445-5DAFBC6D070B}"/>
          </ac:spMkLst>
        </pc:spChg>
        <pc:spChg chg="add mod">
          <ac:chgData name="Judson Santiago" userId="ebb108da2f256286" providerId="LiveId" clId="{177184AC-F9F1-4110-9E54-BA9CB068460B}" dt="2021-04-23T04:27:52.699" v="2566" actId="164"/>
          <ac:spMkLst>
            <pc:docMk/>
            <pc:sldMk cId="0" sldId="277"/>
            <ac:spMk id="35" creationId="{C2A840AA-A34F-442F-B027-6A700CFC1937}"/>
          </ac:spMkLst>
        </pc:spChg>
        <pc:spChg chg="add del mod">
          <ac:chgData name="Judson Santiago" userId="ebb108da2f256286" providerId="LiveId" clId="{177184AC-F9F1-4110-9E54-BA9CB068460B}" dt="2021-04-23T04:22:43.144" v="2501" actId="478"/>
          <ac:spMkLst>
            <pc:docMk/>
            <pc:sldMk cId="0" sldId="277"/>
            <ac:spMk id="39" creationId="{1274B5F0-F513-48B4-8B59-006C48065DD0}"/>
          </ac:spMkLst>
        </pc:spChg>
        <pc:grpChg chg="add del mod">
          <ac:chgData name="Judson Santiago" userId="ebb108da2f256286" providerId="LiveId" clId="{177184AC-F9F1-4110-9E54-BA9CB068460B}" dt="2021-04-22T22:13:21.689" v="20" actId="478"/>
          <ac:grpSpMkLst>
            <pc:docMk/>
            <pc:sldMk cId="0" sldId="277"/>
            <ac:grpSpMk id="4" creationId="{5C9A6718-C4E8-476C-8701-702191724399}"/>
          </ac:grpSpMkLst>
        </pc:grpChg>
        <pc:grpChg chg="add mod">
          <ac:chgData name="Judson Santiago" userId="ebb108da2f256286" providerId="LiveId" clId="{177184AC-F9F1-4110-9E54-BA9CB068460B}" dt="2021-04-23T04:18:25.469" v="2285" actId="1076"/>
          <ac:grpSpMkLst>
            <pc:docMk/>
            <pc:sldMk cId="0" sldId="277"/>
            <ac:grpSpMk id="5" creationId="{881573E5-2F95-4B50-B2AA-A4D4E9B21494}"/>
          </ac:grpSpMkLst>
        </pc:grpChg>
        <pc:grpChg chg="add mod">
          <ac:chgData name="Judson Santiago" userId="ebb108da2f256286" providerId="LiveId" clId="{177184AC-F9F1-4110-9E54-BA9CB068460B}" dt="2021-04-23T04:27:57.583" v="2567" actId="1076"/>
          <ac:grpSpMkLst>
            <pc:docMk/>
            <pc:sldMk cId="0" sldId="277"/>
            <ac:grpSpMk id="12" creationId="{A3465ED5-D54B-4617-864D-9CF9DAE08B47}"/>
          </ac:grpSpMkLst>
        </pc:grpChg>
        <pc:grpChg chg="add del mod">
          <ac:chgData name="Judson Santiago" userId="ebb108da2f256286" providerId="LiveId" clId="{177184AC-F9F1-4110-9E54-BA9CB068460B}" dt="2021-04-22T22:14:20.900" v="29" actId="165"/>
          <ac:grpSpMkLst>
            <pc:docMk/>
            <pc:sldMk cId="0" sldId="277"/>
            <ac:grpSpMk id="21" creationId="{70467D52-7505-4380-ACE1-26DFA248EEA3}"/>
          </ac:grpSpMkLst>
        </pc:grpChg>
        <pc:cxnChg chg="mod">
          <ac:chgData name="Judson Santiago" userId="ebb108da2f256286" providerId="LiveId" clId="{177184AC-F9F1-4110-9E54-BA9CB068460B}" dt="2021-04-22T22:13:21.689" v="20" actId="478"/>
          <ac:cxnSpMkLst>
            <pc:docMk/>
            <pc:sldMk cId="0" sldId="277"/>
            <ac:cxnSpMk id="20" creationId="{E5AABF04-21F8-4196-8D98-785CDD2B2945}"/>
          </ac:cxnSpMkLst>
        </pc:cxnChg>
        <pc:cxnChg chg="mod topLvl">
          <ac:chgData name="Judson Santiago" userId="ebb108da2f256286" providerId="LiveId" clId="{177184AC-F9F1-4110-9E54-BA9CB068460B}" dt="2021-04-23T04:12:37.608" v="2233" actId="14100"/>
          <ac:cxnSpMkLst>
            <pc:docMk/>
            <pc:sldMk cId="0" sldId="277"/>
            <ac:cxnSpMk id="36" creationId="{E31FDBCE-7F22-42B3-8C2C-590B0D25CB47}"/>
          </ac:cxnSpMkLst>
        </pc:cxnChg>
      </pc:sldChg>
      <pc:sldChg chg="addSp delSp modSp del mod">
        <pc:chgData name="Judson Santiago" userId="ebb108da2f256286" providerId="LiveId" clId="{177184AC-F9F1-4110-9E54-BA9CB068460B}" dt="2021-04-23T04:02:01.179" v="2120" actId="47"/>
        <pc:sldMkLst>
          <pc:docMk/>
          <pc:sldMk cId="0" sldId="278"/>
        </pc:sldMkLst>
        <pc:spChg chg="mod">
          <ac:chgData name="Judson Santiago" userId="ebb108da2f256286" providerId="LiveId" clId="{177184AC-F9F1-4110-9E54-BA9CB068460B}" dt="2021-04-23T04:00:06.352" v="2115" actId="1037"/>
          <ac:spMkLst>
            <pc:docMk/>
            <pc:sldMk cId="0" sldId="278"/>
            <ac:spMk id="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2:30:18.212" v="201" actId="1076"/>
          <ac:spMkLst>
            <pc:docMk/>
            <pc:sldMk cId="0" sldId="278"/>
            <ac:spMk id="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2:30:26.421" v="202" actId="1076"/>
          <ac:spMkLst>
            <pc:docMk/>
            <pc:sldMk cId="0" sldId="278"/>
            <ac:spMk id="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2:30:42.615" v="204" actId="1076"/>
          <ac:spMkLst>
            <pc:docMk/>
            <pc:sldMk cId="0" sldId="278"/>
            <ac:spMk id="11" creationId="{00000000-0000-0000-0000-000000000000}"/>
          </ac:spMkLst>
        </pc:spChg>
        <pc:cxnChg chg="mod">
          <ac:chgData name="Judson Santiago" userId="ebb108da2f256286" providerId="LiveId" clId="{177184AC-F9F1-4110-9E54-BA9CB068460B}" dt="2021-04-22T22:30:18.212" v="201" actId="1076"/>
          <ac:cxnSpMkLst>
            <pc:docMk/>
            <pc:sldMk cId="0" sldId="278"/>
            <ac:cxnSpMk id="6" creationId="{00000000-0000-0000-0000-000000000000}"/>
          </ac:cxnSpMkLst>
        </pc:cxnChg>
        <pc:cxnChg chg="del mod">
          <ac:chgData name="Judson Santiago" userId="ebb108da2f256286" providerId="LiveId" clId="{177184AC-F9F1-4110-9E54-BA9CB068460B}" dt="2021-04-22T22:29:54.300" v="199" actId="478"/>
          <ac:cxnSpMkLst>
            <pc:docMk/>
            <pc:sldMk cId="0" sldId="278"/>
            <ac:cxnSpMk id="8" creationId="{00000000-0000-0000-0000-000000000000}"/>
          </ac:cxnSpMkLst>
        </pc:cxnChg>
        <pc:cxnChg chg="mod">
          <ac:chgData name="Judson Santiago" userId="ebb108da2f256286" providerId="LiveId" clId="{177184AC-F9F1-4110-9E54-BA9CB068460B}" dt="2021-04-22T22:30:33.367" v="203" actId="1076"/>
          <ac:cxnSpMkLst>
            <pc:docMk/>
            <pc:sldMk cId="0" sldId="278"/>
            <ac:cxnSpMk id="10" creationId="{00000000-0000-0000-0000-000000000000}"/>
          </ac:cxnSpMkLst>
        </pc:cxnChg>
        <pc:cxnChg chg="add mod">
          <ac:chgData name="Judson Santiago" userId="ebb108da2f256286" providerId="LiveId" clId="{177184AC-F9F1-4110-9E54-BA9CB068460B}" dt="2021-04-23T04:00:23.695" v="2118" actId="14100"/>
          <ac:cxnSpMkLst>
            <pc:docMk/>
            <pc:sldMk cId="0" sldId="278"/>
            <ac:cxnSpMk id="12" creationId="{D95DCD5D-E6C7-4DEE-B4E4-15722B34488F}"/>
          </ac:cxnSpMkLst>
        </pc:cxnChg>
        <pc:cxnChg chg="add mod">
          <ac:chgData name="Judson Santiago" userId="ebb108da2f256286" providerId="LiveId" clId="{177184AC-F9F1-4110-9E54-BA9CB068460B}" dt="2021-04-23T04:00:15.242" v="2116" actId="14100"/>
          <ac:cxnSpMkLst>
            <pc:docMk/>
            <pc:sldMk cId="0" sldId="278"/>
            <ac:cxnSpMk id="14" creationId="{5E4703B2-DC5F-4CB3-9F51-1EEE9C58578B}"/>
          </ac:cxnSpMkLst>
        </pc:cxnChg>
      </pc:sldChg>
      <pc:sldChg chg="addSp delSp modSp mod modAnim">
        <pc:chgData name="Judson Santiago" userId="ebb108da2f256286" providerId="LiveId" clId="{177184AC-F9F1-4110-9E54-BA9CB068460B}" dt="2021-04-23T04:53:01.749" v="2865" actId="1038"/>
        <pc:sldMkLst>
          <pc:docMk/>
          <pc:sldMk cId="0" sldId="279"/>
        </pc:sldMkLst>
        <pc:spChg chg="mod">
          <ac:chgData name="Judson Santiago" userId="ebb108da2f256286" providerId="LiveId" clId="{177184AC-F9F1-4110-9E54-BA9CB068460B}" dt="2021-04-22T23:22:26.304" v="389" actId="20577"/>
          <ac:spMkLst>
            <pc:docMk/>
            <pc:sldMk cId="0" sldId="279"/>
            <ac:spMk id="4" creationId="{00000000-0000-0000-0000-000000000000}"/>
          </ac:spMkLst>
        </pc:spChg>
        <pc:spChg chg="add del">
          <ac:chgData name="Judson Santiago" userId="ebb108da2f256286" providerId="LiveId" clId="{177184AC-F9F1-4110-9E54-BA9CB068460B}" dt="2021-04-22T22:32:44.448" v="220" actId="478"/>
          <ac:spMkLst>
            <pc:docMk/>
            <pc:sldMk cId="0" sldId="279"/>
            <ac:spMk id="5" creationId="{A6BD33F3-B64C-4B66-9FA8-1F9891AE7DCC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7" creationId="{D455B1EC-B8B3-4856-91F6-686A684D20F8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8" creationId="{C7D4DA88-A38E-4535-AD50-736331A20E09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9" creationId="{F425C930-6EFF-4D7E-B3D9-CB28FF7FBCE5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0" creationId="{F6749B1B-B126-4209-B242-A8EFDF517E97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1" creationId="{9FBE5E32-AFA1-4FEF-A9C3-6B449A97D4CB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2" creationId="{BAFDDBE0-DF7D-4A14-A557-492876DD04A3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3" creationId="{ED729C82-5176-4198-911D-9D25C5DB5052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4" creationId="{ED5B9951-82FB-41C3-A493-2DC020224656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5" creationId="{B79FEAD5-4281-4E8F-BA13-70D6F7253A38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6" creationId="{0515E1F8-2BCC-4129-9147-4D291232E74B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7" creationId="{BE522F52-A6E9-4ABB-AA17-1854ED85A2DF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8" creationId="{E314A76B-9147-41C8-A316-93E02855E554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19" creationId="{7E1FC91B-E895-4A8E-A48B-E280C97EB8BE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20" creationId="{B04C5E56-0DF4-4956-9511-25D4B086A01B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21" creationId="{99261C1F-DFB4-443E-BAA1-A836387D3B5D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23" creationId="{EE518025-8CCE-442A-9A47-FC9A7A08B948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24" creationId="{E1C1A635-17B1-4EBD-AF01-57E819A404DB}"/>
          </ac:spMkLst>
        </pc:spChg>
        <pc:spChg chg="mod">
          <ac:chgData name="Judson Santiago" userId="ebb108da2f256286" providerId="LiveId" clId="{177184AC-F9F1-4110-9E54-BA9CB068460B}" dt="2021-04-22T22:32:28.086" v="213"/>
          <ac:spMkLst>
            <pc:docMk/>
            <pc:sldMk cId="0" sldId="279"/>
            <ac:spMk id="25" creationId="{20015AAB-4E72-43F1-9045-EDF8EC1391BD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27" creationId="{70AD3C0D-3EDD-4BC0-B38A-374855248981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28" creationId="{55E10BCC-E095-4932-9806-1838EBC6D388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29" creationId="{38CEFFD2-DA4A-4C6B-AADA-37305D8EDC98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30" creationId="{4F54DEE8-DE66-437F-BE17-000F5F86EE0F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31" creationId="{8AE4EFAB-E882-4B9C-B716-95F50E370321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32" creationId="{954AF4C9-B08A-4AE6-B2F5-51E2E536F3D6}"/>
          </ac:spMkLst>
        </pc:spChg>
        <pc:spChg chg="del mod">
          <ac:chgData name="Judson Santiago" userId="ebb108da2f256286" providerId="LiveId" clId="{177184AC-F9F1-4110-9E54-BA9CB068460B}" dt="2021-04-22T22:32:54.197" v="223" actId="478"/>
          <ac:spMkLst>
            <pc:docMk/>
            <pc:sldMk cId="0" sldId="279"/>
            <ac:spMk id="33" creationId="{FE79398C-2C42-45A1-AF15-3320F800DDC8}"/>
          </ac:spMkLst>
        </pc:spChg>
        <pc:spChg chg="del mod">
          <ac:chgData name="Judson Santiago" userId="ebb108da2f256286" providerId="LiveId" clId="{177184AC-F9F1-4110-9E54-BA9CB068460B}" dt="2021-04-22T22:32:54.197" v="223" actId="478"/>
          <ac:spMkLst>
            <pc:docMk/>
            <pc:sldMk cId="0" sldId="279"/>
            <ac:spMk id="34" creationId="{B3B96A2C-80C4-4E25-AA18-BA82B1A40E60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35" creationId="{B9EFE5A0-90CA-4D04-B753-CC18D9DC8501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36" creationId="{4BFAFCA9-CBFD-410D-96F4-F9C3A1E322D9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37" creationId="{DBF925EC-A62B-425F-AB43-E43DBA473026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38" creationId="{C8EF1B48-839A-4549-A123-5CCA60B5A541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39" creationId="{4DB0033D-8953-4E55-83D2-AA775A69FA63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40" creationId="{662CACE2-22C5-4865-A4BB-6F8F5417A2BE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41" creationId="{46BB5502-F0B5-4B17-853C-4D7C57604B80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43" creationId="{802A2DB0-9698-4C67-B94F-FBE6E571C504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44" creationId="{334B9291-4418-44C3-AE48-C90AAE5E1364}"/>
          </ac:spMkLst>
        </pc:spChg>
        <pc:spChg chg="mod topLvl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45" creationId="{A5820FE4-C25A-4B2E-897D-8871F98B3880}"/>
          </ac:spMkLst>
        </pc:spChg>
        <pc:spChg chg="add mod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58" creationId="{60421232-4B1E-49F4-AE9F-FD5D829E83EA}"/>
          </ac:spMkLst>
        </pc:spChg>
        <pc:spChg chg="add mod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59" creationId="{BDFE5D60-B490-427E-A5EC-629FCD4D4195}"/>
          </ac:spMkLst>
        </pc:spChg>
        <pc:spChg chg="add mod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60" creationId="{470B2C47-3B2A-4A22-8DA2-E3884935BE51}"/>
          </ac:spMkLst>
        </pc:spChg>
        <pc:spChg chg="add mod">
          <ac:chgData name="Judson Santiago" userId="ebb108da2f256286" providerId="LiveId" clId="{177184AC-F9F1-4110-9E54-BA9CB068460B}" dt="2021-04-23T04:53:01.749" v="2865" actId="1038"/>
          <ac:spMkLst>
            <pc:docMk/>
            <pc:sldMk cId="0" sldId="279"/>
            <ac:spMk id="61" creationId="{04427316-11B6-4DB6-B7A2-5C2F407A1374}"/>
          </ac:spMkLst>
        </pc:spChg>
        <pc:spChg chg="add mod">
          <ac:chgData name="Judson Santiago" userId="ebb108da2f256286" providerId="LiveId" clId="{177184AC-F9F1-4110-9E54-BA9CB068460B}" dt="2021-04-22T23:21:28.528" v="387" actId="20577"/>
          <ac:spMkLst>
            <pc:docMk/>
            <pc:sldMk cId="0" sldId="279"/>
            <ac:spMk id="70" creationId="{ED7EE1C2-6319-491C-B66C-903F39B1687E}"/>
          </ac:spMkLst>
        </pc:spChg>
        <pc:grpChg chg="add del mod">
          <ac:chgData name="Judson Santiago" userId="ebb108da2f256286" providerId="LiveId" clId="{177184AC-F9F1-4110-9E54-BA9CB068460B}" dt="2021-04-22T22:32:41.417" v="218"/>
          <ac:grpSpMkLst>
            <pc:docMk/>
            <pc:sldMk cId="0" sldId="279"/>
            <ac:grpSpMk id="6" creationId="{D76D62B9-8F7D-430F-B9AA-B2A087F58C7C}"/>
          </ac:grpSpMkLst>
        </pc:grpChg>
        <pc:grpChg chg="add del mod">
          <ac:chgData name="Judson Santiago" userId="ebb108da2f256286" providerId="LiveId" clId="{177184AC-F9F1-4110-9E54-BA9CB068460B}" dt="2021-04-22T22:33:50.446" v="230" actId="165"/>
          <ac:grpSpMkLst>
            <pc:docMk/>
            <pc:sldMk cId="0" sldId="279"/>
            <ac:grpSpMk id="26" creationId="{0C348BD1-034C-4A08-AA2D-B5060D71E6B2}"/>
          </ac:grpSpMkLst>
        </pc:grpChg>
        <pc:cxnChg chg="mod">
          <ac:chgData name="Judson Santiago" userId="ebb108da2f256286" providerId="LiveId" clId="{177184AC-F9F1-4110-9E54-BA9CB068460B}" dt="2021-04-22T22:32:28.086" v="213"/>
          <ac:cxnSpMkLst>
            <pc:docMk/>
            <pc:sldMk cId="0" sldId="279"/>
            <ac:cxnSpMk id="22" creationId="{A7336270-22BB-4219-9B0C-B22D4CB23FE9}"/>
          </ac:cxnSpMkLst>
        </pc:cxnChg>
        <pc:cxnChg chg="mod topLvl">
          <ac:chgData name="Judson Santiago" userId="ebb108da2f256286" providerId="LiveId" clId="{177184AC-F9F1-4110-9E54-BA9CB068460B}" dt="2021-04-23T04:53:01.749" v="2865" actId="1038"/>
          <ac:cxnSpMkLst>
            <pc:docMk/>
            <pc:sldMk cId="0" sldId="279"/>
            <ac:cxnSpMk id="42" creationId="{4F32ADF2-617D-4D81-AECA-2761AFC805B1}"/>
          </ac:cxnSpMkLst>
        </pc:cxnChg>
        <pc:cxnChg chg="add mod">
          <ac:chgData name="Judson Santiago" userId="ebb108da2f256286" providerId="LiveId" clId="{177184AC-F9F1-4110-9E54-BA9CB068460B}" dt="2021-04-23T04:53:01.749" v="2865" actId="1038"/>
          <ac:cxnSpMkLst>
            <pc:docMk/>
            <pc:sldMk cId="0" sldId="279"/>
            <ac:cxnSpMk id="47" creationId="{BE85032E-7222-4772-A70B-FBB2A405B0A0}"/>
          </ac:cxnSpMkLst>
        </pc:cxnChg>
      </pc:sldChg>
      <pc:sldChg chg="modSp mod">
        <pc:chgData name="Judson Santiago" userId="ebb108da2f256286" providerId="LiveId" clId="{177184AC-F9F1-4110-9E54-BA9CB068460B}" dt="2021-04-22T23:24:56.445" v="397" actId="1582"/>
        <pc:sldMkLst>
          <pc:docMk/>
          <pc:sldMk cId="0" sldId="280"/>
        </pc:sldMkLst>
        <pc:spChg chg="mod">
          <ac:chgData name="Judson Santiago" userId="ebb108da2f256286" providerId="LiveId" clId="{177184AC-F9F1-4110-9E54-BA9CB068460B}" dt="2021-04-22T23:22:30.815" v="391" actId="20577"/>
          <ac:spMkLst>
            <pc:docMk/>
            <pc:sldMk cId="0" sldId="280"/>
            <ac:spMk id="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3:22:33.359" v="393" actId="20577"/>
          <ac:spMkLst>
            <pc:docMk/>
            <pc:sldMk cId="0" sldId="280"/>
            <ac:spMk id="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3:24:56.445" v="397" actId="1582"/>
          <ac:spMkLst>
            <pc:docMk/>
            <pc:sldMk cId="0" sldId="280"/>
            <ac:spMk id="6" creationId="{28CD43A1-0067-43C2-A8EE-F46D345F7481}"/>
          </ac:spMkLst>
        </pc:spChg>
        <pc:spChg chg="mod">
          <ac:chgData name="Judson Santiago" userId="ebb108da2f256286" providerId="LiveId" clId="{177184AC-F9F1-4110-9E54-BA9CB068460B}" dt="2021-04-22T23:24:56.445" v="397" actId="1582"/>
          <ac:spMkLst>
            <pc:docMk/>
            <pc:sldMk cId="0" sldId="280"/>
            <ac:spMk id="7" creationId="{848F272B-BDDD-4AE6-BADE-7D0D337E7516}"/>
          </ac:spMkLst>
        </pc:spChg>
      </pc:sldChg>
      <pc:sldChg chg="modSp mod">
        <pc:chgData name="Judson Santiago" userId="ebb108da2f256286" providerId="LiveId" clId="{177184AC-F9F1-4110-9E54-BA9CB068460B}" dt="2021-04-22T23:26:07.230" v="400" actId="20577"/>
        <pc:sldMkLst>
          <pc:docMk/>
          <pc:sldMk cId="0" sldId="281"/>
        </pc:sldMkLst>
        <pc:spChg chg="mod">
          <ac:chgData name="Judson Santiago" userId="ebb108da2f256286" providerId="LiveId" clId="{177184AC-F9F1-4110-9E54-BA9CB068460B}" dt="2021-04-22T23:26:07.230" v="400" actId="20577"/>
          <ac:spMkLst>
            <pc:docMk/>
            <pc:sldMk cId="0" sldId="281"/>
            <ac:spMk id="3" creationId="{00000000-0000-0000-0000-000000000000}"/>
          </ac:spMkLst>
        </pc:spChg>
      </pc:sldChg>
      <pc:sldChg chg="addSp delSp modSp mod modAnim">
        <pc:chgData name="Judson Santiago" userId="ebb108da2f256286" providerId="LiveId" clId="{177184AC-F9F1-4110-9E54-BA9CB068460B}" dt="2021-04-23T00:17:34.572" v="760" actId="11530"/>
        <pc:sldMkLst>
          <pc:docMk/>
          <pc:sldMk cId="0" sldId="282"/>
        </pc:sldMkLst>
        <pc:spChg chg="mod">
          <ac:chgData name="Judson Santiago" userId="ebb108da2f256286" providerId="LiveId" clId="{177184AC-F9F1-4110-9E54-BA9CB068460B}" dt="2021-04-23T00:11:03.716" v="631" actId="1076"/>
          <ac:spMkLst>
            <pc:docMk/>
            <pc:sldMk cId="0" sldId="282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0:11:40.068" v="679" actId="20577"/>
          <ac:spMkLst>
            <pc:docMk/>
            <pc:sldMk cId="0" sldId="282"/>
            <ac:spMk id="4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5" creationId="{0F9318FD-AE59-43CA-BD69-AEFA46C94123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6" creationId="{847D6FC8-A3E4-4AF1-868A-0EB796A6D186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7" creationId="{AE0CC2AE-3D55-4B2F-80E6-DAB51D8FA762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8" creationId="{931B2C58-33D6-413B-AE66-FB5FD50634BC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9" creationId="{EB46F1E8-27F2-4040-A5B8-6C159717151F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0" creationId="{03E8E309-5A99-4011-A859-00BC2FF556CC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1" creationId="{C82E8ED1-9269-4FA8-BC56-1FCED71F775C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2" creationId="{7697E675-154A-4424-AA9A-048C4FC9058B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3" creationId="{16DC1679-7082-4A75-B4B9-5F26372DDDB6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4" creationId="{6FED9B04-892B-467E-B1A1-36CBDB6CB8CC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5" creationId="{AF26FA5D-35DA-4E2A-B11A-4FB8C1B4B5AF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6" creationId="{A1DB987F-0E46-45E6-A6D0-F376F2A29DF4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7" creationId="{058B9D7B-168F-45B4-8B4F-D9A48132FE46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19" creationId="{F027CD4C-E965-4AA4-AD5D-5B60AE23340F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20" creationId="{F6A6D808-D0CA-450C-A2D7-AD7E127A5F31}"/>
          </ac:spMkLst>
        </pc:spChg>
        <pc:spChg chg="add del mod">
          <ac:chgData name="Judson Santiago" userId="ebb108da2f256286" providerId="LiveId" clId="{177184AC-F9F1-4110-9E54-BA9CB068460B}" dt="2021-04-22T23:34:51.998" v="411" actId="478"/>
          <ac:spMkLst>
            <pc:docMk/>
            <pc:sldMk cId="0" sldId="282"/>
            <ac:spMk id="21" creationId="{D614A844-B126-4B39-85F3-24C8C2B8B039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23" creationId="{171AEAE4-0812-42D2-A8EC-8C5BD380D9D8}"/>
          </ac:spMkLst>
        </pc:spChg>
        <pc:spChg chg="add mod or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24" creationId="{754ED548-FE45-4179-B53E-DD55B44E3A98}"/>
          </ac:spMkLst>
        </pc:spChg>
        <pc:spChg chg="add del mod">
          <ac:chgData name="Judson Santiago" userId="ebb108da2f256286" providerId="LiveId" clId="{177184AC-F9F1-4110-9E54-BA9CB068460B}" dt="2021-04-22T23:34:31.948" v="410" actId="478"/>
          <ac:spMkLst>
            <pc:docMk/>
            <pc:sldMk cId="0" sldId="282"/>
            <ac:spMk id="25" creationId="{1627A630-DC64-4B6B-BEDA-192B96F83E6F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26" creationId="{0A424411-9253-427C-9AA6-AF1521B8C9F8}"/>
          </ac:spMkLst>
        </pc:spChg>
        <pc:spChg chg="add del mod">
          <ac:chgData name="Judson Santiago" userId="ebb108da2f256286" providerId="LiveId" clId="{177184AC-F9F1-4110-9E54-BA9CB068460B}" dt="2021-04-22T23:45:11.728" v="499"/>
          <ac:spMkLst>
            <pc:docMk/>
            <pc:sldMk cId="0" sldId="282"/>
            <ac:spMk id="30" creationId="{5456795A-D6B5-404B-A791-7F1E8A0CF851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31" creationId="{A5FAE1CF-7E05-452C-B86B-74B191CB8546}"/>
          </ac:spMkLst>
        </pc:spChg>
        <pc:spChg chg="add mod">
          <ac:chgData name="Judson Santiago" userId="ebb108da2f256286" providerId="LiveId" clId="{177184AC-F9F1-4110-9E54-BA9CB068460B}" dt="2021-04-23T00:17:34.572" v="760" actId="11530"/>
          <ac:spMkLst>
            <pc:docMk/>
            <pc:sldMk cId="0" sldId="282"/>
            <ac:spMk id="32" creationId="{C44713B5-2495-4B48-A451-004FAC15B448}"/>
          </ac:spMkLst>
        </pc:spChg>
        <pc:spChg chg="add mod">
          <ac:chgData name="Judson Santiago" userId="ebb108da2f256286" providerId="LiveId" clId="{177184AC-F9F1-4110-9E54-BA9CB068460B}" dt="2021-04-23T00:17:34.572" v="760" actId="11530"/>
          <ac:spMkLst>
            <pc:docMk/>
            <pc:sldMk cId="0" sldId="282"/>
            <ac:spMk id="33" creationId="{DE056700-5967-404A-9B5D-8E254139A708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34" creationId="{7A910827-662A-462A-9F4D-C14C0AFA1817}"/>
          </ac:spMkLst>
        </pc:spChg>
        <pc:spChg chg="add mod">
          <ac:chgData name="Judson Santiago" userId="ebb108da2f256286" providerId="LiveId" clId="{177184AC-F9F1-4110-9E54-BA9CB068460B}" dt="2021-04-23T00:14:10.206" v="727" actId="1035"/>
          <ac:spMkLst>
            <pc:docMk/>
            <pc:sldMk cId="0" sldId="282"/>
            <ac:spMk id="35" creationId="{9E595ACA-1F40-4D3D-9B0D-1400E94F6A08}"/>
          </ac:spMkLst>
        </pc:spChg>
        <pc:cxnChg chg="add mod">
          <ac:chgData name="Judson Santiago" userId="ebb108da2f256286" providerId="LiveId" clId="{177184AC-F9F1-4110-9E54-BA9CB068460B}" dt="2021-04-23T00:14:10.206" v="727" actId="1035"/>
          <ac:cxnSpMkLst>
            <pc:docMk/>
            <pc:sldMk cId="0" sldId="282"/>
            <ac:cxnSpMk id="18" creationId="{5984F07C-0B1A-4EED-817E-88AB223F697E}"/>
          </ac:cxnSpMkLst>
        </pc:cxnChg>
        <pc:cxnChg chg="add del mod">
          <ac:chgData name="Judson Santiago" userId="ebb108da2f256286" providerId="LiveId" clId="{177184AC-F9F1-4110-9E54-BA9CB068460B}" dt="2021-04-22T23:34:54.170" v="412" actId="478"/>
          <ac:cxnSpMkLst>
            <pc:docMk/>
            <pc:sldMk cId="0" sldId="282"/>
            <ac:cxnSpMk id="22" creationId="{2A2FBE4A-9F76-4324-AF2E-131EF45E6E20}"/>
          </ac:cxnSpMkLst>
        </pc:cxnChg>
        <pc:cxnChg chg="add mod">
          <ac:chgData name="Judson Santiago" userId="ebb108da2f256286" providerId="LiveId" clId="{177184AC-F9F1-4110-9E54-BA9CB068460B}" dt="2021-04-23T00:14:10.206" v="727" actId="1035"/>
          <ac:cxnSpMkLst>
            <pc:docMk/>
            <pc:sldMk cId="0" sldId="282"/>
            <ac:cxnSpMk id="27" creationId="{E25544D2-BC69-40FB-9777-563F6135A5B6}"/>
          </ac:cxnSpMkLst>
        </pc:cxnChg>
      </pc:sldChg>
      <pc:sldChg chg="addSp modSp mod modAnim">
        <pc:chgData name="Judson Santiago" userId="ebb108da2f256286" providerId="LiveId" clId="{177184AC-F9F1-4110-9E54-BA9CB068460B}" dt="2021-04-23T00:18:30.507" v="763" actId="1076"/>
        <pc:sldMkLst>
          <pc:docMk/>
          <pc:sldMk cId="0" sldId="283"/>
        </pc:sldMkLst>
        <pc:spChg chg="mod">
          <ac:chgData name="Judson Santiago" userId="ebb108da2f256286" providerId="LiveId" clId="{177184AC-F9F1-4110-9E54-BA9CB068460B}" dt="2021-04-23T00:15:01.494" v="753" actId="20577"/>
          <ac:spMkLst>
            <pc:docMk/>
            <pc:sldMk cId="0" sldId="283"/>
            <ac:spMk id="4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5" creationId="{222A9FA8-EA96-4349-8D5A-80321544B208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6" creationId="{FCABCCEB-0FE2-435D-A80C-4248980C6E1C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7" creationId="{890A9C06-D4DC-438C-AA43-630ED288BAB0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8" creationId="{31E0D5B2-561A-46F8-923D-E0166BDCDC96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9" creationId="{2286DE42-AB64-45D2-8080-82A068023A99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0" creationId="{809E921D-2227-4611-9A38-2ED26BF9C9B3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1" creationId="{D88ED39D-9E5E-4188-93A8-78B5E8F45448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2" creationId="{E9EE6293-17C8-4A22-BCB2-B4528E181C28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3" creationId="{9F213046-B794-4135-AA94-E7721D80D3A5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4" creationId="{F171AF58-CE36-4772-B78C-F91D9D61DFCA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5" creationId="{3499C648-ED65-4D5D-A45C-85827FF94411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6" creationId="{52103F53-EFD4-427D-AAD1-46F920962857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7" creationId="{1207C13A-7FF4-406A-B29A-B8BA6561A0DD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19" creationId="{4DB56A2E-B1E1-4578-9BB2-7A094A090ED2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20" creationId="{20D0D8BD-265B-40F6-94DF-C19477DEAF05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21" creationId="{3BA6CAA5-9F18-48B0-9778-5987F17EED78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22" creationId="{2DBD7A74-3678-4DD8-BA66-079424A46997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24" creationId="{979AE337-9DAB-49DE-81E7-A9039DD24323}"/>
          </ac:spMkLst>
        </pc:spChg>
        <pc:spChg chg="add mod">
          <ac:chgData name="Judson Santiago" userId="ebb108da2f256286" providerId="LiveId" clId="{177184AC-F9F1-4110-9E54-BA9CB068460B}" dt="2021-04-23T00:15:50.583" v="757" actId="1036"/>
          <ac:spMkLst>
            <pc:docMk/>
            <pc:sldMk cId="0" sldId="283"/>
            <ac:spMk id="25" creationId="{485E74EA-EB5F-4E36-BBA5-8BD3B447ACA8}"/>
          </ac:spMkLst>
        </pc:spChg>
        <pc:spChg chg="add mod">
          <ac:chgData name="Judson Santiago" userId="ebb108da2f256286" providerId="LiveId" clId="{177184AC-F9F1-4110-9E54-BA9CB068460B}" dt="2021-04-23T00:07:21.953" v="595" actId="207"/>
          <ac:spMkLst>
            <pc:docMk/>
            <pc:sldMk cId="0" sldId="283"/>
            <ac:spMk id="26" creationId="{44141BF7-CD30-4435-A36E-CDEF660079BC}"/>
          </ac:spMkLst>
        </pc:spChg>
        <pc:spChg chg="add mod">
          <ac:chgData name="Judson Santiago" userId="ebb108da2f256286" providerId="LiveId" clId="{177184AC-F9F1-4110-9E54-BA9CB068460B}" dt="2021-04-23T00:18:30.507" v="763" actId="1076"/>
          <ac:spMkLst>
            <pc:docMk/>
            <pc:sldMk cId="0" sldId="283"/>
            <ac:spMk id="27" creationId="{FD100F48-3632-4667-8790-69E7FC0C6AD4}"/>
          </ac:spMkLst>
        </pc:spChg>
        <pc:spChg chg="add mod">
          <ac:chgData name="Judson Santiago" userId="ebb108da2f256286" providerId="LiveId" clId="{177184AC-F9F1-4110-9E54-BA9CB068460B}" dt="2021-04-23T00:18:30.507" v="763" actId="1076"/>
          <ac:spMkLst>
            <pc:docMk/>
            <pc:sldMk cId="0" sldId="283"/>
            <ac:spMk id="28" creationId="{77B36242-FA4B-414B-94A9-8944E250C946}"/>
          </ac:spMkLst>
        </pc:spChg>
        <pc:spChg chg="add mod">
          <ac:chgData name="Judson Santiago" userId="ebb108da2f256286" providerId="LiveId" clId="{177184AC-F9F1-4110-9E54-BA9CB068460B}" dt="2021-04-23T00:18:30.507" v="763" actId="1076"/>
          <ac:spMkLst>
            <pc:docMk/>
            <pc:sldMk cId="0" sldId="283"/>
            <ac:spMk id="29" creationId="{18214975-07BA-48D9-8239-8E35C8993FF6}"/>
          </ac:spMkLst>
        </pc:spChg>
        <pc:spChg chg="add mod">
          <ac:chgData name="Judson Santiago" userId="ebb108da2f256286" providerId="LiveId" clId="{177184AC-F9F1-4110-9E54-BA9CB068460B}" dt="2021-04-23T00:18:30.507" v="763" actId="1076"/>
          <ac:spMkLst>
            <pc:docMk/>
            <pc:sldMk cId="0" sldId="283"/>
            <ac:spMk id="30" creationId="{29F7482F-665A-4BB2-8402-42363A20ACE8}"/>
          </ac:spMkLst>
        </pc:spChg>
        <pc:cxnChg chg="add mod">
          <ac:chgData name="Judson Santiago" userId="ebb108da2f256286" providerId="LiveId" clId="{177184AC-F9F1-4110-9E54-BA9CB068460B}" dt="2021-04-23T00:15:50.583" v="757" actId="1036"/>
          <ac:cxnSpMkLst>
            <pc:docMk/>
            <pc:sldMk cId="0" sldId="283"/>
            <ac:cxnSpMk id="18" creationId="{55EE600F-449A-4238-B830-E359691B4326}"/>
          </ac:cxnSpMkLst>
        </pc:cxnChg>
        <pc:cxnChg chg="add mod">
          <ac:chgData name="Judson Santiago" userId="ebb108da2f256286" providerId="LiveId" clId="{177184AC-F9F1-4110-9E54-BA9CB068460B}" dt="2021-04-23T00:15:50.583" v="757" actId="1036"/>
          <ac:cxnSpMkLst>
            <pc:docMk/>
            <pc:sldMk cId="0" sldId="283"/>
            <ac:cxnSpMk id="23" creationId="{E22BC027-3B16-41F7-8CB2-99BB34DA4974}"/>
          </ac:cxnSpMkLst>
        </pc:cxnChg>
      </pc:sldChg>
      <pc:sldChg chg="modSp mod">
        <pc:chgData name="Judson Santiago" userId="ebb108da2f256286" providerId="LiveId" clId="{177184AC-F9F1-4110-9E54-BA9CB068460B}" dt="2021-04-23T05:07:56.610" v="2997" actId="20577"/>
        <pc:sldMkLst>
          <pc:docMk/>
          <pc:sldMk cId="0" sldId="284"/>
        </pc:sldMkLst>
        <pc:spChg chg="mod">
          <ac:chgData name="Judson Santiago" userId="ebb108da2f256286" providerId="LiveId" clId="{177184AC-F9F1-4110-9E54-BA9CB068460B}" dt="2021-04-23T05:07:56.610" v="2997" actId="20577"/>
          <ac:spMkLst>
            <pc:docMk/>
            <pc:sldMk cId="0" sldId="284"/>
            <ac:spMk id="4" creationId="{00000000-0000-0000-0000-000000000000}"/>
          </ac:spMkLst>
        </pc:spChg>
      </pc:sldChg>
      <pc:sldChg chg="modSp mod">
        <pc:chgData name="Judson Santiago" userId="ebb108da2f256286" providerId="LiveId" clId="{177184AC-F9F1-4110-9E54-BA9CB068460B}" dt="2021-04-23T01:50:59.741" v="1242" actId="207"/>
        <pc:sldMkLst>
          <pc:docMk/>
          <pc:sldMk cId="0" sldId="286"/>
        </pc:sldMkLst>
        <pc:spChg chg="mod">
          <ac:chgData name="Judson Santiago" userId="ebb108da2f256286" providerId="LiveId" clId="{177184AC-F9F1-4110-9E54-BA9CB068460B}" dt="2021-04-23T01:50:59.741" v="1242" actId="207"/>
          <ac:spMkLst>
            <pc:docMk/>
            <pc:sldMk cId="0" sldId="28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177184AC-F9F1-4110-9E54-BA9CB068460B}" dt="2021-04-23T05:11:16.961" v="3015" actId="1038"/>
        <pc:sldMkLst>
          <pc:docMk/>
          <pc:sldMk cId="0" sldId="287"/>
        </pc:sldMkLst>
        <pc:spChg chg="mod">
          <ac:chgData name="Judson Santiago" userId="ebb108da2f256286" providerId="LiveId" clId="{177184AC-F9F1-4110-9E54-BA9CB068460B}" dt="2021-04-23T02:06:01.198" v="1345" actId="20577"/>
          <ac:spMkLst>
            <pc:docMk/>
            <pc:sldMk cId="0" sldId="287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11:01.537" v="3007" actId="1038"/>
          <ac:spMkLst>
            <pc:docMk/>
            <pc:sldMk cId="0" sldId="287"/>
            <ac:spMk id="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11:08.178" v="3011" actId="1037"/>
          <ac:spMkLst>
            <pc:docMk/>
            <pc:sldMk cId="0" sldId="287"/>
            <ac:spMk id="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11:13.060" v="3014" actId="1037"/>
          <ac:spMkLst>
            <pc:docMk/>
            <pc:sldMk cId="0" sldId="287"/>
            <ac:spMk id="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11:16.961" v="3015" actId="1038"/>
          <ac:spMkLst>
            <pc:docMk/>
            <pc:sldMk cId="0" sldId="287"/>
            <ac:spMk id="1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1:53:55.487" v="1341" actId="1038"/>
          <ac:spMkLst>
            <pc:docMk/>
            <pc:sldMk cId="0" sldId="287"/>
            <ac:spMk id="12" creationId="{00000000-0000-0000-0000-000000000000}"/>
          </ac:spMkLst>
        </pc:spChg>
        <pc:cxnChg chg="mod">
          <ac:chgData name="Judson Santiago" userId="ebb108da2f256286" providerId="LiveId" clId="{177184AC-F9F1-4110-9E54-BA9CB068460B}" dt="2021-04-23T05:11:08.178" v="3011" actId="1037"/>
          <ac:cxnSpMkLst>
            <pc:docMk/>
            <pc:sldMk cId="0" sldId="287"/>
            <ac:cxnSpMk id="6" creationId="{00000000-0000-0000-0000-000000000000}"/>
          </ac:cxnSpMkLst>
        </pc:cxnChg>
        <pc:cxnChg chg="mod">
          <ac:chgData name="Judson Santiago" userId="ebb108da2f256286" providerId="LiveId" clId="{177184AC-F9F1-4110-9E54-BA9CB068460B}" dt="2021-04-23T05:11:13.060" v="3014" actId="1037"/>
          <ac:cxnSpMkLst>
            <pc:docMk/>
            <pc:sldMk cId="0" sldId="287"/>
            <ac:cxnSpMk id="8" creationId="{00000000-0000-0000-0000-000000000000}"/>
          </ac:cxnSpMkLst>
        </pc:cxnChg>
        <pc:cxnChg chg="mod">
          <ac:chgData name="Judson Santiago" userId="ebb108da2f256286" providerId="LiveId" clId="{177184AC-F9F1-4110-9E54-BA9CB068460B}" dt="2021-04-23T05:11:16.961" v="3015" actId="1038"/>
          <ac:cxnSpMkLst>
            <pc:docMk/>
            <pc:sldMk cId="0" sldId="287"/>
            <ac:cxnSpMk id="10" creationId="{00000000-0000-0000-0000-000000000000}"/>
          </ac:cxnSpMkLst>
        </pc:cxnChg>
        <pc:cxnChg chg="mod">
          <ac:chgData name="Judson Santiago" userId="ebb108da2f256286" providerId="LiveId" clId="{177184AC-F9F1-4110-9E54-BA9CB068460B}" dt="2021-04-23T01:53:55.487" v="1341" actId="1038"/>
          <ac:cxnSpMkLst>
            <pc:docMk/>
            <pc:sldMk cId="0" sldId="287"/>
            <ac:cxnSpMk id="13" creationId="{00000000-0000-0000-0000-000000000000}"/>
          </ac:cxnSpMkLst>
        </pc:cxnChg>
      </pc:sldChg>
      <pc:sldChg chg="modSp mod">
        <pc:chgData name="Judson Santiago" userId="ebb108da2f256286" providerId="LiveId" clId="{177184AC-F9F1-4110-9E54-BA9CB068460B}" dt="2021-04-23T05:14:24.160" v="3045" actId="20577"/>
        <pc:sldMkLst>
          <pc:docMk/>
          <pc:sldMk cId="0" sldId="288"/>
        </pc:sldMkLst>
        <pc:spChg chg="mod">
          <ac:chgData name="Judson Santiago" userId="ebb108da2f256286" providerId="LiveId" clId="{177184AC-F9F1-4110-9E54-BA9CB068460B}" dt="2021-04-23T05:14:24.160" v="3045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Judson Santiago" userId="ebb108da2f256286" providerId="LiveId" clId="{177184AC-F9F1-4110-9E54-BA9CB068460B}" dt="2021-04-23T05:25:57.497" v="3139" actId="20577"/>
        <pc:sldMkLst>
          <pc:docMk/>
          <pc:sldMk cId="0" sldId="289"/>
        </pc:sldMkLst>
        <pc:spChg chg="mod">
          <ac:chgData name="Judson Santiago" userId="ebb108da2f256286" providerId="LiveId" clId="{177184AC-F9F1-4110-9E54-BA9CB068460B}" dt="2021-04-23T05:25:57.497" v="3139" actId="20577"/>
          <ac:spMkLst>
            <pc:docMk/>
            <pc:sldMk cId="0" sldId="289"/>
            <ac:spMk id="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25:19.265" v="3134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Judson Santiago" userId="ebb108da2f256286" providerId="LiveId" clId="{177184AC-F9F1-4110-9E54-BA9CB068460B}" dt="2021-04-23T05:13:11.494" v="3037" actId="1035"/>
        <pc:sldMkLst>
          <pc:docMk/>
          <pc:sldMk cId="0" sldId="290"/>
        </pc:sldMkLst>
        <pc:spChg chg="mod">
          <ac:chgData name="Judson Santiago" userId="ebb108da2f256286" providerId="LiveId" clId="{177184AC-F9F1-4110-9E54-BA9CB068460B}" dt="2021-04-23T05:12:44.189" v="3036" actId="20577"/>
          <ac:spMkLst>
            <pc:docMk/>
            <pc:sldMk cId="0" sldId="290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13:11.494" v="3037" actId="1035"/>
          <ac:spMkLst>
            <pc:docMk/>
            <pc:sldMk cId="0" sldId="290"/>
            <ac:spMk id="2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13:11.494" v="3037" actId="1035"/>
          <ac:spMkLst>
            <pc:docMk/>
            <pc:sldMk cId="0" sldId="290"/>
            <ac:spMk id="26" creationId="{8F0FF775-A33A-46B6-9DD1-B65AFBEA84E4}"/>
          </ac:spMkLst>
        </pc:spChg>
      </pc:sldChg>
      <pc:sldChg chg="addSp delSp modSp mod modAnim">
        <pc:chgData name="Judson Santiago" userId="ebb108da2f256286" providerId="LiveId" clId="{177184AC-F9F1-4110-9E54-BA9CB068460B}" dt="2021-04-23T02:38:20.924" v="1691"/>
        <pc:sldMkLst>
          <pc:docMk/>
          <pc:sldMk cId="0" sldId="291"/>
        </pc:sldMkLst>
        <pc:spChg chg="mod">
          <ac:chgData name="Judson Santiago" userId="ebb108da2f256286" providerId="LiveId" clId="{177184AC-F9F1-4110-9E54-BA9CB068460B}" dt="2021-04-23T02:21:20.904" v="1601" actId="6549"/>
          <ac:spMkLst>
            <pc:docMk/>
            <pc:sldMk cId="0" sldId="291"/>
            <ac:spMk id="4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2:17:21.073" v="1505" actId="20577"/>
          <ac:spMkLst>
            <pc:docMk/>
            <pc:sldMk cId="0" sldId="291"/>
            <ac:spMk id="5" creationId="{64438894-AB79-497F-A4EF-E6ECD1EE7982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7" creationId="{890D4C81-714C-43AC-B4FF-5EAE304FD0AC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8" creationId="{2164424E-75EC-497A-9117-B9757B35AEFD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9" creationId="{CBFE4880-E487-4595-BA30-8AA77B203A0F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0" creationId="{BF2C95A5-F118-4A57-B384-E1E57B503975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1" creationId="{18FB8F49-F25C-4C90-8290-299D5782DB34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2" creationId="{7E9EF4E3-95FE-4101-AC25-4F27F08788DD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3" creationId="{1BE91B58-A93F-49FF-ABD9-DC03035BEC93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4" creationId="{A4937262-2FCE-4515-A13E-12660FD64ACA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5" creationId="{05F03AB8-5D87-40E9-85A2-E1F8A4E11CC1}"/>
          </ac:spMkLst>
        </pc:spChg>
        <pc:spChg chg="mod topLvl">
          <ac:chgData name="Judson Santiago" userId="ebb108da2f256286" providerId="LiveId" clId="{177184AC-F9F1-4110-9E54-BA9CB068460B}" dt="2021-04-23T02:31:24.351" v="1651" actId="165"/>
          <ac:spMkLst>
            <pc:docMk/>
            <pc:sldMk cId="0" sldId="291"/>
            <ac:spMk id="17" creationId="{94F13336-53B1-46A9-ABBE-592F5842A340}"/>
          </ac:spMkLst>
        </pc:spChg>
        <pc:spChg chg="add del 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8" creationId="{DEBD9692-FA6C-4630-9A61-B970CCB894D3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19" creationId="{DCE02E22-633B-4327-BDF5-879781B7BF3D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20" creationId="{BE520BF8-983E-4ABD-8040-800D0E071D63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21" creationId="{D699EA34-BBD2-4BE5-B9E0-E4F155556DE7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22" creationId="{274F0B07-741B-4027-B424-798C9CCCE309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23" creationId="{8FCDE225-ABC8-4246-BE8E-06585DFA727C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24" creationId="{6DF1BC5F-8EE0-4C29-B774-4B83AC25E0B9}"/>
          </ac:spMkLst>
        </pc:spChg>
        <pc:spChg chg="mod topLvl">
          <ac:chgData name="Judson Santiago" userId="ebb108da2f256286" providerId="LiveId" clId="{177184AC-F9F1-4110-9E54-BA9CB068460B}" dt="2021-04-23T02:37:35.966" v="1682" actId="165"/>
          <ac:spMkLst>
            <pc:docMk/>
            <pc:sldMk cId="0" sldId="291"/>
            <ac:spMk id="25" creationId="{164911AD-60BC-4223-93F3-F70982439FEE}"/>
          </ac:spMkLst>
        </pc:spChg>
        <pc:spChg chg="add mod">
          <ac:chgData name="Judson Santiago" userId="ebb108da2f256286" providerId="LiveId" clId="{177184AC-F9F1-4110-9E54-BA9CB068460B}" dt="2021-04-23T02:37:57.125" v="1686" actId="1076"/>
          <ac:spMkLst>
            <pc:docMk/>
            <pc:sldMk cId="0" sldId="291"/>
            <ac:spMk id="38" creationId="{33401C8D-8BF1-49D1-95EE-6155E80696D3}"/>
          </ac:spMkLst>
        </pc:spChg>
        <pc:grpChg chg="add del mod">
          <ac:chgData name="Judson Santiago" userId="ebb108da2f256286" providerId="LiveId" clId="{177184AC-F9F1-4110-9E54-BA9CB068460B}" dt="2021-04-23T02:30:28.721" v="1647" actId="165"/>
          <ac:grpSpMkLst>
            <pc:docMk/>
            <pc:sldMk cId="0" sldId="291"/>
            <ac:grpSpMk id="6" creationId="{9166038A-D3E5-467E-8150-99285F06D738}"/>
          </ac:grpSpMkLst>
        </pc:grpChg>
        <pc:grpChg chg="add del mod">
          <ac:chgData name="Judson Santiago" userId="ebb108da2f256286" providerId="LiveId" clId="{177184AC-F9F1-4110-9E54-BA9CB068460B}" dt="2021-04-23T02:31:24.351" v="1651" actId="165"/>
          <ac:grpSpMkLst>
            <pc:docMk/>
            <pc:sldMk cId="0" sldId="291"/>
            <ac:grpSpMk id="35" creationId="{3194E1A7-6303-461A-B28F-9E73005FBC31}"/>
          </ac:grpSpMkLst>
        </pc:grpChg>
        <pc:grpChg chg="add del mod">
          <ac:chgData name="Judson Santiago" userId="ebb108da2f256286" providerId="LiveId" clId="{177184AC-F9F1-4110-9E54-BA9CB068460B}" dt="2021-04-23T02:37:35.966" v="1682" actId="165"/>
          <ac:grpSpMkLst>
            <pc:docMk/>
            <pc:sldMk cId="0" sldId="291"/>
            <ac:grpSpMk id="36" creationId="{319329D2-CC72-4B02-BA1F-C1BFB00ABF9D}"/>
          </ac:grpSpMkLst>
        </pc:grpChg>
        <pc:cxnChg chg="mod topLvl">
          <ac:chgData name="Judson Santiago" userId="ebb108da2f256286" providerId="LiveId" clId="{177184AC-F9F1-4110-9E54-BA9CB068460B}" dt="2021-04-23T02:31:24.351" v="1651" actId="165"/>
          <ac:cxnSpMkLst>
            <pc:docMk/>
            <pc:sldMk cId="0" sldId="291"/>
            <ac:cxnSpMk id="16" creationId="{48E6EF85-91F1-4B75-9CEF-56BC27C440DF}"/>
          </ac:cxnSpMkLst>
        </pc:cxnChg>
        <pc:cxnChg chg="add mod topLvl">
          <ac:chgData name="Judson Santiago" userId="ebb108da2f256286" providerId="LiveId" clId="{177184AC-F9F1-4110-9E54-BA9CB068460B}" dt="2021-04-23T02:33:30.862" v="1661" actId="14100"/>
          <ac:cxnSpMkLst>
            <pc:docMk/>
            <pc:sldMk cId="0" sldId="291"/>
            <ac:cxnSpMk id="30" creationId="{91389960-E22F-4C62-A85A-FBA58086748D}"/>
          </ac:cxnSpMkLst>
        </pc:cxnChg>
      </pc:sldChg>
      <pc:sldChg chg="modSp mod">
        <pc:chgData name="Judson Santiago" userId="ebb108da2f256286" providerId="LiveId" clId="{177184AC-F9F1-4110-9E54-BA9CB068460B}" dt="2021-04-23T02:18:33.297" v="1535" actId="6549"/>
        <pc:sldMkLst>
          <pc:docMk/>
          <pc:sldMk cId="0" sldId="292"/>
        </pc:sldMkLst>
        <pc:spChg chg="mod">
          <ac:chgData name="Judson Santiago" userId="ebb108da2f256286" providerId="LiveId" clId="{177184AC-F9F1-4110-9E54-BA9CB068460B}" dt="2021-04-23T02:15:41.199" v="1498" actId="20577"/>
          <ac:spMkLst>
            <pc:docMk/>
            <pc:sldMk cId="0" sldId="292"/>
            <ac:spMk id="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18:33.297" v="1535" actId="6549"/>
          <ac:spMkLst>
            <pc:docMk/>
            <pc:sldMk cId="0" sldId="292"/>
            <ac:spMk id="5" creationId="{00000000-0000-0000-0000-000000000000}"/>
          </ac:spMkLst>
        </pc:spChg>
      </pc:sldChg>
      <pc:sldChg chg="modSp mod">
        <pc:chgData name="Judson Santiago" userId="ebb108da2f256286" providerId="LiveId" clId="{177184AC-F9F1-4110-9E54-BA9CB068460B}" dt="2021-04-23T03:30:13.495" v="2031" actId="20577"/>
        <pc:sldMkLst>
          <pc:docMk/>
          <pc:sldMk cId="222951115" sldId="296"/>
        </pc:sldMkLst>
        <pc:spChg chg="mod">
          <ac:chgData name="Judson Santiago" userId="ebb108da2f256286" providerId="LiveId" clId="{177184AC-F9F1-4110-9E54-BA9CB068460B}" dt="2021-04-23T03:30:13.495" v="2031" actId="20577"/>
          <ac:spMkLst>
            <pc:docMk/>
            <pc:sldMk cId="222951115" sldId="296"/>
            <ac:spMk id="22" creationId="{00000000-0000-0000-0000-000000000000}"/>
          </ac:spMkLst>
        </pc:spChg>
      </pc:sldChg>
      <pc:sldChg chg="modSp mod">
        <pc:chgData name="Judson Santiago" userId="ebb108da2f256286" providerId="LiveId" clId="{177184AC-F9F1-4110-9E54-BA9CB068460B}" dt="2021-04-23T05:32:25.341" v="3175" actId="1076"/>
        <pc:sldMkLst>
          <pc:docMk/>
          <pc:sldMk cId="339994762" sldId="297"/>
        </pc:sldMkLst>
        <pc:spChg chg="mod">
          <ac:chgData name="Judson Santiago" userId="ebb108da2f256286" providerId="LiveId" clId="{177184AC-F9F1-4110-9E54-BA9CB068460B}" dt="2021-04-23T03:37:43.876" v="2043" actId="20577"/>
          <ac:spMkLst>
            <pc:docMk/>
            <pc:sldMk cId="339994762" sldId="297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32:19.210" v="3174" actId="1076"/>
          <ac:spMkLst>
            <pc:docMk/>
            <pc:sldMk cId="339994762" sldId="297"/>
            <ac:spMk id="1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32:25.341" v="3175" actId="1076"/>
          <ac:spMkLst>
            <pc:docMk/>
            <pc:sldMk cId="339994762" sldId="297"/>
            <ac:spMk id="13" creationId="{00000000-0000-0000-0000-000000000000}"/>
          </ac:spMkLst>
        </pc:spChg>
      </pc:sldChg>
      <pc:sldChg chg="addSp modSp mod">
        <pc:chgData name="Judson Santiago" userId="ebb108da2f256286" providerId="LiveId" clId="{177184AC-F9F1-4110-9E54-BA9CB068460B}" dt="2021-04-23T03:33:56.649" v="2040" actId="20577"/>
        <pc:sldMkLst>
          <pc:docMk/>
          <pc:sldMk cId="3101147663" sldId="299"/>
        </pc:sldMkLst>
        <pc:spChg chg="add mod">
          <ac:chgData name="Judson Santiago" userId="ebb108da2f256286" providerId="LiveId" clId="{177184AC-F9F1-4110-9E54-BA9CB068460B}" dt="2021-04-23T03:33:56.649" v="2040" actId="20577"/>
          <ac:spMkLst>
            <pc:docMk/>
            <pc:sldMk cId="3101147663" sldId="299"/>
            <ac:spMk id="5" creationId="{E4816FAC-B2DA-4BAD-B542-D2D0FD40D691}"/>
          </ac:spMkLst>
        </pc:spChg>
      </pc:sldChg>
      <pc:sldChg chg="modSp mod">
        <pc:chgData name="Judson Santiago" userId="ebb108da2f256286" providerId="LiveId" clId="{177184AC-F9F1-4110-9E54-BA9CB068460B}" dt="2021-04-23T03:34:38.867" v="2041" actId="207"/>
        <pc:sldMkLst>
          <pc:docMk/>
          <pc:sldMk cId="2425841458" sldId="300"/>
        </pc:sldMkLst>
        <pc:spChg chg="mod">
          <ac:chgData name="Judson Santiago" userId="ebb108da2f256286" providerId="LiveId" clId="{177184AC-F9F1-4110-9E54-BA9CB068460B}" dt="2021-04-23T03:34:38.867" v="2041" actId="207"/>
          <ac:spMkLst>
            <pc:docMk/>
            <pc:sldMk cId="2425841458" sldId="300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177184AC-F9F1-4110-9E54-BA9CB068460B}" dt="2021-04-23T05:35:52.379" v="3181" actId="6549"/>
        <pc:sldMkLst>
          <pc:docMk/>
          <pc:sldMk cId="3951303652" sldId="301"/>
        </pc:sldMkLst>
        <pc:spChg chg="mod">
          <ac:chgData name="Judson Santiago" userId="ebb108da2f256286" providerId="LiveId" clId="{177184AC-F9F1-4110-9E54-BA9CB068460B}" dt="2021-04-23T05:35:52.379" v="3181" actId="6549"/>
          <ac:spMkLst>
            <pc:docMk/>
            <pc:sldMk cId="3951303652" sldId="301"/>
            <ac:spMk id="4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3:43:02.141" v="2047" actId="20577"/>
          <ac:spMkLst>
            <pc:docMk/>
            <pc:sldMk cId="3951303652" sldId="301"/>
            <ac:spMk id="5" creationId="{C7E032FC-AF92-4A19-B7B8-E42E8C56E155}"/>
          </ac:spMkLst>
        </pc:spChg>
      </pc:sldChg>
      <pc:sldChg chg="modSp mod">
        <pc:chgData name="Judson Santiago" userId="ebb108da2f256286" providerId="LiveId" clId="{177184AC-F9F1-4110-9E54-BA9CB068460B}" dt="2021-04-23T03:37:09.769" v="2042" actId="207"/>
        <pc:sldMkLst>
          <pc:docMk/>
          <pc:sldMk cId="2194995100" sldId="302"/>
        </pc:sldMkLst>
        <pc:spChg chg="mod">
          <ac:chgData name="Judson Santiago" userId="ebb108da2f256286" providerId="LiveId" clId="{177184AC-F9F1-4110-9E54-BA9CB068460B}" dt="2021-04-23T03:37:09.769" v="2042" actId="207"/>
          <ac:spMkLst>
            <pc:docMk/>
            <pc:sldMk cId="2194995100" sldId="302"/>
            <ac:spMk id="4" creationId="{00000000-0000-0000-0000-000000000000}"/>
          </ac:spMkLst>
        </pc:spChg>
      </pc:sldChg>
      <pc:sldChg chg="addSp delSp modSp mod">
        <pc:chgData name="Judson Santiago" userId="ebb108da2f256286" providerId="LiveId" clId="{177184AC-F9F1-4110-9E54-BA9CB068460B}" dt="2021-04-23T04:47:00.491" v="2834" actId="1076"/>
        <pc:sldMkLst>
          <pc:docMk/>
          <pc:sldMk cId="3102749623" sldId="315"/>
        </pc:sldMkLst>
        <pc:spChg chg="mod">
          <ac:chgData name="Judson Santiago" userId="ebb108da2f256286" providerId="LiveId" clId="{177184AC-F9F1-4110-9E54-BA9CB068460B}" dt="2021-04-23T04:46:42.200" v="2830" actId="948"/>
          <ac:spMkLst>
            <pc:docMk/>
            <pc:sldMk cId="3102749623" sldId="315"/>
            <ac:spMk id="3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5" creationId="{98CD04BD-83B0-4899-B8BB-9A06AF441556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6" creationId="{0F0A2D3C-BF12-4B33-B444-A9B35CC0B0B0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7" creationId="{F81ACB2A-F948-45F4-AA75-855CD891C0A3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8" creationId="{9A5B7682-F8A7-49AA-8599-FDE1DBAE24C0}"/>
          </ac:spMkLst>
        </pc:spChg>
        <pc:spChg chg="del mod topLvl">
          <ac:chgData name="Judson Santiago" userId="ebb108da2f256286" providerId="LiveId" clId="{177184AC-F9F1-4110-9E54-BA9CB068460B}" dt="2021-04-23T04:44:41.807" v="2822" actId="478"/>
          <ac:spMkLst>
            <pc:docMk/>
            <pc:sldMk cId="3102749623" sldId="315"/>
            <ac:spMk id="9" creationId="{146F2040-C136-4408-A06A-02AA47C019DF}"/>
          </ac:spMkLst>
        </pc:spChg>
        <pc:spChg chg="mod topLvl">
          <ac:chgData name="Judson Santiago" userId="ebb108da2f256286" providerId="LiveId" clId="{177184AC-F9F1-4110-9E54-BA9CB068460B}" dt="2021-04-23T04:44:58.543" v="2827" actId="1076"/>
          <ac:spMkLst>
            <pc:docMk/>
            <pc:sldMk cId="3102749623" sldId="315"/>
            <ac:spMk id="10" creationId="{AC430A61-75C4-49DE-875E-65EDCB3EBF08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11" creationId="{35BCD4DB-1F3C-4E54-8232-8C58161C5A91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12" creationId="{C9B380BB-1CC0-4F1A-9109-8D475F4FC8C5}"/>
          </ac:spMkLst>
        </pc:spChg>
        <pc:spChg chg="mod topLvl">
          <ac:chgData name="Judson Santiago" userId="ebb108da2f256286" providerId="LiveId" clId="{177184AC-F9F1-4110-9E54-BA9CB068460B}" dt="2021-04-23T04:44:58.543" v="2827" actId="1076"/>
          <ac:spMkLst>
            <pc:docMk/>
            <pc:sldMk cId="3102749623" sldId="315"/>
            <ac:spMk id="13" creationId="{F432C44B-61F7-4AE3-A3C6-836DBBE924D4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14" creationId="{4E58528D-BCAD-4189-A3CE-9409C5BDBF74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15" creationId="{3B672E97-8027-459B-9901-C68931A359EA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16" creationId="{7F58A56D-8853-4A1F-A3A0-CBB0A42F38D5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17" creationId="{B9347643-24D1-415B-8CC4-56873A302A37}"/>
          </ac:spMkLst>
        </pc:spChg>
        <pc:spChg chg="del mod topLvl">
          <ac:chgData name="Judson Santiago" userId="ebb108da2f256286" providerId="LiveId" clId="{177184AC-F9F1-4110-9E54-BA9CB068460B}" dt="2021-04-23T04:44:41.807" v="2822" actId="478"/>
          <ac:spMkLst>
            <pc:docMk/>
            <pc:sldMk cId="3102749623" sldId="315"/>
            <ac:spMk id="18" creationId="{40311F74-3FC7-43C4-84C7-FA781419E8F4}"/>
          </ac:spMkLst>
        </pc:spChg>
        <pc:spChg chg="mod topLvl">
          <ac:chgData name="Judson Santiago" userId="ebb108da2f256286" providerId="LiveId" clId="{177184AC-F9F1-4110-9E54-BA9CB068460B}" dt="2021-04-23T04:44:58.543" v="2827" actId="1076"/>
          <ac:spMkLst>
            <pc:docMk/>
            <pc:sldMk cId="3102749623" sldId="315"/>
            <ac:spMk id="19" creationId="{6BED2820-0ECC-405D-934A-8A87640E00F3}"/>
          </ac:spMkLst>
        </pc:spChg>
        <pc:spChg chg="mod">
          <ac:chgData name="Judson Santiago" userId="ebb108da2f256286" providerId="LiveId" clId="{177184AC-F9F1-4110-9E54-BA9CB068460B}" dt="2021-04-23T04:46:47.693" v="2833" actId="1036"/>
          <ac:spMkLst>
            <pc:docMk/>
            <pc:sldMk cId="3102749623" sldId="315"/>
            <ac:spMk id="22" creationId="{4B5429CF-7572-46A4-BF00-BEDDA1798088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23" creationId="{9F6735B7-1E6A-40F2-8990-D8F1A38EADB1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24" creationId="{FF85F3D1-ECD6-49A7-955B-67D4F852D9E3}"/>
          </ac:spMkLst>
        </pc:spChg>
        <pc:spChg chg="mod topLvl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25" creationId="{CDD6BC8A-6D1A-46CA-BD20-ECD6142D50A0}"/>
          </ac:spMkLst>
        </pc:spChg>
        <pc:spChg chg="add mod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26" creationId="{81477514-2901-4325-9C6E-6365B719E4B3}"/>
          </ac:spMkLst>
        </pc:spChg>
        <pc:spChg chg="add mod">
          <ac:chgData name="Judson Santiago" userId="ebb108da2f256286" providerId="LiveId" clId="{177184AC-F9F1-4110-9E54-BA9CB068460B}" dt="2021-04-23T03:58:32.541" v="2098" actId="164"/>
          <ac:spMkLst>
            <pc:docMk/>
            <pc:sldMk cId="3102749623" sldId="315"/>
            <ac:spMk id="27" creationId="{9B28A6E3-D904-429F-A04B-6BB961F9E463}"/>
          </ac:spMkLst>
        </pc:spChg>
        <pc:grpChg chg="add mod">
          <ac:chgData name="Judson Santiago" userId="ebb108da2f256286" providerId="LiveId" clId="{177184AC-F9F1-4110-9E54-BA9CB068460B}" dt="2021-04-23T04:47:00.491" v="2834" actId="1076"/>
          <ac:grpSpMkLst>
            <pc:docMk/>
            <pc:sldMk cId="3102749623" sldId="315"/>
            <ac:grpSpMk id="4" creationId="{277B2373-CCED-4715-B223-B1C4B0D78609}"/>
          </ac:grpSpMkLst>
        </pc:grpChg>
        <pc:grpChg chg="del">
          <ac:chgData name="Judson Santiago" userId="ebb108da2f256286" providerId="LiveId" clId="{177184AC-F9F1-4110-9E54-BA9CB068460B}" dt="2021-04-23T03:56:33.682" v="2085" actId="165"/>
          <ac:grpSpMkLst>
            <pc:docMk/>
            <pc:sldMk cId="3102749623" sldId="315"/>
            <ac:grpSpMk id="28" creationId="{24961C1D-D184-41F2-958A-91133911D645}"/>
          </ac:grpSpMkLst>
        </pc:grpChg>
        <pc:cxnChg chg="mod topLvl">
          <ac:chgData name="Judson Santiago" userId="ebb108da2f256286" providerId="LiveId" clId="{177184AC-F9F1-4110-9E54-BA9CB068460B}" dt="2021-04-23T04:44:58.543" v="2827" actId="1076"/>
          <ac:cxnSpMkLst>
            <pc:docMk/>
            <pc:sldMk cId="3102749623" sldId="315"/>
            <ac:cxnSpMk id="20" creationId="{751C786F-2B9A-4D0D-8298-623EE4A4D613}"/>
          </ac:cxnSpMkLst>
        </pc:cxnChg>
      </pc:sldChg>
      <pc:sldChg chg="delSp modSp mod">
        <pc:chgData name="Judson Santiago" userId="ebb108da2f256286" providerId="LiveId" clId="{177184AC-F9F1-4110-9E54-BA9CB068460B}" dt="2021-04-23T04:23:47.723" v="2534" actId="14100"/>
        <pc:sldMkLst>
          <pc:docMk/>
          <pc:sldMk cId="2560796711" sldId="316"/>
        </pc:sldMkLst>
        <pc:spChg chg="mod topLvl">
          <ac:chgData name="Judson Santiago" userId="ebb108da2f256286" providerId="LiveId" clId="{177184AC-F9F1-4110-9E54-BA9CB068460B}" dt="2021-04-23T04:07:49.081" v="2170" actId="404"/>
          <ac:spMkLst>
            <pc:docMk/>
            <pc:sldMk cId="2560796711" sldId="316"/>
            <ac:spMk id="25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7:49.081" v="2170" actId="404"/>
          <ac:spMkLst>
            <pc:docMk/>
            <pc:sldMk cId="2560796711" sldId="316"/>
            <ac:spMk id="26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7:49.081" v="2170" actId="404"/>
          <ac:spMkLst>
            <pc:docMk/>
            <pc:sldMk cId="2560796711" sldId="316"/>
            <ac:spMk id="27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7:49.081" v="2170" actId="404"/>
          <ac:spMkLst>
            <pc:docMk/>
            <pc:sldMk cId="2560796711" sldId="316"/>
            <ac:spMk id="28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6:43.750" v="2158" actId="12789"/>
          <ac:spMkLst>
            <pc:docMk/>
            <pc:sldMk cId="2560796711" sldId="316"/>
            <ac:spMk id="29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7:11.167" v="2162" actId="1076"/>
          <ac:spMkLst>
            <pc:docMk/>
            <pc:sldMk cId="2560796711" sldId="316"/>
            <ac:spMk id="30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7:33.432" v="2166" actId="1076"/>
          <ac:spMkLst>
            <pc:docMk/>
            <pc:sldMk cId="2560796711" sldId="316"/>
            <ac:spMk id="31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7:21.423" v="2164" actId="1076"/>
          <ac:spMkLst>
            <pc:docMk/>
            <pc:sldMk cId="2560796711" sldId="316"/>
            <ac:spMk id="32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6:43.750" v="2158" actId="12789"/>
          <ac:spMkLst>
            <pc:docMk/>
            <pc:sldMk cId="2560796711" sldId="316"/>
            <ac:spMk id="33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7:11.167" v="2162" actId="1076"/>
          <ac:spMkLst>
            <pc:docMk/>
            <pc:sldMk cId="2560796711" sldId="316"/>
            <ac:spMk id="34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7:33.432" v="2166" actId="1076"/>
          <ac:spMkLst>
            <pc:docMk/>
            <pc:sldMk cId="2560796711" sldId="316"/>
            <ac:spMk id="35" creationId="{00000000-0000-0000-0000-000000000000}"/>
          </ac:spMkLst>
        </pc:spChg>
        <pc:spChg chg="mod topLvl">
          <ac:chgData name="Judson Santiago" userId="ebb108da2f256286" providerId="LiveId" clId="{177184AC-F9F1-4110-9E54-BA9CB068460B}" dt="2021-04-23T04:07:21.423" v="2164" actId="1076"/>
          <ac:spMkLst>
            <pc:docMk/>
            <pc:sldMk cId="2560796711" sldId="316"/>
            <ac:spMk id="3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4:04:20.326" v="2139" actId="1076"/>
          <ac:spMkLst>
            <pc:docMk/>
            <pc:sldMk cId="2560796711" sldId="316"/>
            <ac:spMk id="37" creationId="{00000000-0000-0000-0000-000000000000}"/>
          </ac:spMkLst>
        </pc:spChg>
        <pc:spChg chg="del">
          <ac:chgData name="Judson Santiago" userId="ebb108da2f256286" providerId="LiveId" clId="{177184AC-F9F1-4110-9E54-BA9CB068460B}" dt="2021-04-22T22:15:19.054" v="37" actId="478"/>
          <ac:spMkLst>
            <pc:docMk/>
            <pc:sldMk cId="2560796711" sldId="316"/>
            <ac:spMk id="43" creationId="{00000000-0000-0000-0000-000000000000}"/>
          </ac:spMkLst>
        </pc:spChg>
        <pc:spChg chg="del">
          <ac:chgData name="Judson Santiago" userId="ebb108da2f256286" providerId="LiveId" clId="{177184AC-F9F1-4110-9E54-BA9CB068460B}" dt="2021-04-22T22:15:19.054" v="37" actId="478"/>
          <ac:spMkLst>
            <pc:docMk/>
            <pc:sldMk cId="2560796711" sldId="316"/>
            <ac:spMk id="44" creationId="{00000000-0000-0000-0000-000000000000}"/>
          </ac:spMkLst>
        </pc:spChg>
        <pc:grpChg chg="del mod">
          <ac:chgData name="Judson Santiago" userId="ebb108da2f256286" providerId="LiveId" clId="{177184AC-F9F1-4110-9E54-BA9CB068460B}" dt="2021-04-23T04:05:13.624" v="2144" actId="165"/>
          <ac:grpSpMkLst>
            <pc:docMk/>
            <pc:sldMk cId="2560796711" sldId="316"/>
            <ac:grpSpMk id="9" creationId="{50007B1E-AD30-473F-B112-FCC1D6506EC9}"/>
          </ac:grpSpMkLst>
        </pc:grpChg>
        <pc:cxnChg chg="mod topLvl">
          <ac:chgData name="Judson Santiago" userId="ebb108da2f256286" providerId="LiveId" clId="{177184AC-F9F1-4110-9E54-BA9CB068460B}" dt="2021-04-23T04:23:47.723" v="2534" actId="14100"/>
          <ac:cxnSpMkLst>
            <pc:docMk/>
            <pc:sldMk cId="2560796711" sldId="316"/>
            <ac:cxnSpMk id="5" creationId="{00000000-0000-0000-0000-000000000000}"/>
          </ac:cxnSpMkLst>
        </pc:cxnChg>
      </pc:sldChg>
      <pc:sldChg chg="addSp delSp modSp add del mod">
        <pc:chgData name="Judson Santiago" userId="ebb108da2f256286" providerId="LiveId" clId="{177184AC-F9F1-4110-9E54-BA9CB068460B}" dt="2021-04-23T03:25:13.782" v="2030" actId="164"/>
        <pc:sldMkLst>
          <pc:docMk/>
          <pc:sldMk cId="1450188528" sldId="317"/>
        </pc:sldMkLst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8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1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1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4:32.226" v="1770" actId="1076"/>
          <ac:spMkLst>
            <pc:docMk/>
            <pc:sldMk cId="1450188528" sldId="317"/>
            <ac:spMk id="1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2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2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2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2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25" creationId="{00000000-0000-0000-0000-000000000000}"/>
          </ac:spMkLst>
        </pc:spChg>
        <pc:spChg chg="add del mod">
          <ac:chgData name="Judson Santiago" userId="ebb108da2f256286" providerId="LiveId" clId="{177184AC-F9F1-4110-9E54-BA9CB068460B}" dt="2021-04-23T03:23:38.088" v="2013" actId="478"/>
          <ac:spMkLst>
            <pc:docMk/>
            <pc:sldMk cId="1450188528" sldId="317"/>
            <ac:spMk id="2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2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0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8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3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40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4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4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25:13.782" v="2030" actId="164"/>
          <ac:spMkLst>
            <pc:docMk/>
            <pc:sldMk cId="1450188528" sldId="317"/>
            <ac:spMk id="43" creationId="{00000000-0000-0000-0000-000000000000}"/>
          </ac:spMkLst>
        </pc:spChg>
        <pc:spChg chg="add del mod">
          <ac:chgData name="Judson Santiago" userId="ebb108da2f256286" providerId="LiveId" clId="{177184AC-F9F1-4110-9E54-BA9CB068460B}" dt="2021-04-23T03:23:15.737" v="1996" actId="478"/>
          <ac:spMkLst>
            <pc:docMk/>
            <pc:sldMk cId="1450188528" sldId="317"/>
            <ac:spMk id="44" creationId="{26F9F62B-6D84-4F79-9874-8044B05B0DDE}"/>
          </ac:spMkLst>
        </pc:spChg>
        <pc:spChg chg="add del mod">
          <ac:chgData name="Judson Santiago" userId="ebb108da2f256286" providerId="LiveId" clId="{177184AC-F9F1-4110-9E54-BA9CB068460B}" dt="2021-04-23T03:23:15.737" v="1996" actId="478"/>
          <ac:spMkLst>
            <pc:docMk/>
            <pc:sldMk cId="1450188528" sldId="317"/>
            <ac:spMk id="45" creationId="{BE61777F-9FFB-4720-A489-F27C0A848FCB}"/>
          </ac:spMkLst>
        </pc:spChg>
        <pc:spChg chg="add del mod">
          <ac:chgData name="Judson Santiago" userId="ebb108da2f256286" providerId="LiveId" clId="{177184AC-F9F1-4110-9E54-BA9CB068460B}" dt="2021-04-23T03:23:05.389" v="1984"/>
          <ac:spMkLst>
            <pc:docMk/>
            <pc:sldMk cId="1450188528" sldId="317"/>
            <ac:spMk id="46" creationId="{01D6153B-565C-4EE2-B6F4-897115D7190D}"/>
          </ac:spMkLst>
        </pc:spChg>
        <pc:spChg chg="add del mod">
          <ac:chgData name="Judson Santiago" userId="ebb108da2f256286" providerId="LiveId" clId="{177184AC-F9F1-4110-9E54-BA9CB068460B}" dt="2021-04-23T03:23:05.389" v="1984"/>
          <ac:spMkLst>
            <pc:docMk/>
            <pc:sldMk cId="1450188528" sldId="317"/>
            <ac:spMk id="47" creationId="{15E5A07D-FBAB-4F8E-B5C9-FAAC730D18EB}"/>
          </ac:spMkLst>
        </pc:spChg>
        <pc:grpChg chg="add mod">
          <ac:chgData name="Judson Santiago" userId="ebb108da2f256286" providerId="LiveId" clId="{177184AC-F9F1-4110-9E54-BA9CB068460B}" dt="2021-04-23T03:25:13.782" v="2030" actId="164"/>
          <ac:grpSpMkLst>
            <pc:docMk/>
            <pc:sldMk cId="1450188528" sldId="317"/>
            <ac:grpSpMk id="48" creationId="{D1946313-E2FB-4A3C-94FE-00C2619F60F1}"/>
          </ac:grpSpMkLst>
        </pc:grpChg>
        <pc:cxnChg chg="mod">
          <ac:chgData name="Judson Santiago" userId="ebb108da2f256286" providerId="LiveId" clId="{177184AC-F9F1-4110-9E54-BA9CB068460B}" dt="2021-04-23T03:25:13.782" v="2030" actId="164"/>
          <ac:cxnSpMkLst>
            <pc:docMk/>
            <pc:sldMk cId="1450188528" sldId="317"/>
            <ac:cxnSpMk id="14" creationId="{00000000-0000-0000-0000-000000000000}"/>
          </ac:cxnSpMkLst>
        </pc:cxnChg>
      </pc:sldChg>
      <pc:sldChg chg="addSp delSp modSp mod modAnim">
        <pc:chgData name="Judson Santiago" userId="ebb108da2f256286" providerId="LiveId" clId="{177184AC-F9F1-4110-9E54-BA9CB068460B}" dt="2021-04-23T00:47:29.539" v="852" actId="20577"/>
        <pc:sldMkLst>
          <pc:docMk/>
          <pc:sldMk cId="2686052945" sldId="318"/>
        </pc:sldMkLst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5" creationId="{A688EAC2-CC0F-4B62-9947-4C6538AFB43D}"/>
          </ac:spMkLst>
        </pc:spChg>
        <pc:spChg chg="mod">
          <ac:chgData name="Judson Santiago" userId="ebb108da2f256286" providerId="LiveId" clId="{177184AC-F9F1-4110-9E54-BA9CB068460B}" dt="2021-04-23T00:47:29.539" v="852" actId="20577"/>
          <ac:spMkLst>
            <pc:docMk/>
            <pc:sldMk cId="2686052945" sldId="318"/>
            <ac:spMk id="7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8" creationId="{33A94BE4-5765-4818-B758-C4CBBFB0AA6E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9" creationId="{CD7CD16A-F583-449F-AC22-1D724B03E8F6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0" creationId="{46062512-75E2-4B6D-A0F4-6163FABDA22C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1" creationId="{BF654119-DEB7-4EC1-96BA-54B3DFD4D5B3}"/>
          </ac:spMkLst>
        </pc:spChg>
        <pc:spChg chg="add mod">
          <ac:chgData name="Judson Santiago" userId="ebb108da2f256286" providerId="LiveId" clId="{177184AC-F9F1-4110-9E54-BA9CB068460B}" dt="2021-04-23T00:43:18.503" v="822" actId="2711"/>
          <ac:spMkLst>
            <pc:docMk/>
            <pc:sldMk cId="2686052945" sldId="318"/>
            <ac:spMk id="12" creationId="{A724EF90-0BA5-48DC-9FCF-51819F6DB271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3" creationId="{33786F36-425D-4AC8-91BE-6F0C8B0B62B9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4" creationId="{28E7A1DB-1766-4DB0-9BBD-90CB4840AE58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5" creationId="{E4B7E574-6246-42CD-9510-2D34969C56B4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6" creationId="{D7640297-EF9C-4DBD-A188-EEF93FF3FA7F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7" creationId="{E619139D-D8AA-447E-80FB-7F0682DE2CAC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8" creationId="{B4A1090E-2289-488B-AC18-5DCFFD8CE127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19" creationId="{9A829797-77B5-49DF-9665-07CD142C5754}"/>
          </ac:spMkLst>
        </pc:spChg>
        <pc:spChg chg="add mod">
          <ac:chgData name="Judson Santiago" userId="ebb108da2f256286" providerId="LiveId" clId="{177184AC-F9F1-4110-9E54-BA9CB068460B}" dt="2021-04-23T00:41:23.673" v="820" actId="20577"/>
          <ac:spMkLst>
            <pc:docMk/>
            <pc:sldMk cId="2686052945" sldId="318"/>
            <ac:spMk id="21" creationId="{A92C36C0-B4EB-45B9-824A-69BE10F997D2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22" creationId="{7F2BD0EE-4CF3-4302-8466-9DDE3CB39042}"/>
          </ac:spMkLst>
        </pc:spChg>
        <pc:spChg chg="add del mod">
          <ac:chgData name="Judson Santiago" userId="ebb108da2f256286" providerId="LiveId" clId="{177184AC-F9F1-4110-9E54-BA9CB068460B}" dt="2021-04-23T00:39:55.756" v="787" actId="478"/>
          <ac:spMkLst>
            <pc:docMk/>
            <pc:sldMk cId="2686052945" sldId="318"/>
            <ac:spMk id="23" creationId="{7CEC6644-AA42-4572-B148-2FA2150EF00C}"/>
          </ac:spMkLst>
        </pc:spChg>
        <pc:spChg chg="add del mod">
          <ac:chgData name="Judson Santiago" userId="ebb108da2f256286" providerId="LiveId" clId="{177184AC-F9F1-4110-9E54-BA9CB068460B}" dt="2021-04-23T00:40:03.460" v="789" actId="478"/>
          <ac:spMkLst>
            <pc:docMk/>
            <pc:sldMk cId="2686052945" sldId="318"/>
            <ac:spMk id="24" creationId="{7AF64F17-E8A5-483D-B868-2F723A7BB7A7}"/>
          </ac:spMkLst>
        </pc:spChg>
        <pc:spChg chg="add del mod">
          <ac:chgData name="Judson Santiago" userId="ebb108da2f256286" providerId="LiveId" clId="{177184AC-F9F1-4110-9E54-BA9CB068460B}" dt="2021-04-23T00:40:00.881" v="788" actId="478"/>
          <ac:spMkLst>
            <pc:docMk/>
            <pc:sldMk cId="2686052945" sldId="318"/>
            <ac:spMk id="26" creationId="{F9F56525-4815-471A-B4F0-54BC6D040524}"/>
          </ac:spMkLst>
        </pc:spChg>
        <pc:spChg chg="add del mod">
          <ac:chgData name="Judson Santiago" userId="ebb108da2f256286" providerId="LiveId" clId="{177184AC-F9F1-4110-9E54-BA9CB068460B}" dt="2021-04-23T00:40:05.416" v="790" actId="478"/>
          <ac:spMkLst>
            <pc:docMk/>
            <pc:sldMk cId="2686052945" sldId="318"/>
            <ac:spMk id="27" creationId="{FD428E72-7A56-4E11-A466-18710DB7E6AF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28" creationId="{3EC45CB5-4178-4DCE-BEC6-D92829C870C3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29" creationId="{FB28C8D3-9C8B-4DAC-85AC-F9A1650A7F19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30" creationId="{09B205A8-BCA3-472B-BDC7-6C3296798380}"/>
          </ac:spMkLst>
        </pc:spChg>
        <pc:spChg chg="add mod">
          <ac:chgData name="Judson Santiago" userId="ebb108da2f256286" providerId="LiveId" clId="{177184AC-F9F1-4110-9E54-BA9CB068460B}" dt="2021-04-23T00:39:31.401" v="784" actId="1076"/>
          <ac:spMkLst>
            <pc:docMk/>
            <pc:sldMk cId="2686052945" sldId="318"/>
            <ac:spMk id="31" creationId="{7BCFCDA4-3D82-4D33-905F-E25921999C05}"/>
          </ac:spMkLst>
        </pc:spChg>
        <pc:cxnChg chg="add del mod">
          <ac:chgData name="Judson Santiago" userId="ebb108da2f256286" providerId="LiveId" clId="{177184AC-F9F1-4110-9E54-BA9CB068460B}" dt="2021-04-23T00:39:54.168" v="786" actId="478"/>
          <ac:cxnSpMkLst>
            <pc:docMk/>
            <pc:sldMk cId="2686052945" sldId="318"/>
            <ac:cxnSpMk id="20" creationId="{A9BB5B31-FD42-4BB2-A916-712E1EEFD34E}"/>
          </ac:cxnSpMkLst>
        </pc:cxnChg>
        <pc:cxnChg chg="add mod">
          <ac:chgData name="Judson Santiago" userId="ebb108da2f256286" providerId="LiveId" clId="{177184AC-F9F1-4110-9E54-BA9CB068460B}" dt="2021-04-23T00:39:31.401" v="784" actId="1076"/>
          <ac:cxnSpMkLst>
            <pc:docMk/>
            <pc:sldMk cId="2686052945" sldId="318"/>
            <ac:cxnSpMk id="25" creationId="{5ED90CF4-EF99-4C35-843A-094F0E2C14B3}"/>
          </ac:cxnSpMkLst>
        </pc:cxnChg>
      </pc:sldChg>
      <pc:sldChg chg="delSp modSp mod modNotesTx">
        <pc:chgData name="Judson Santiago" userId="ebb108da2f256286" providerId="LiveId" clId="{177184AC-F9F1-4110-9E54-BA9CB068460B}" dt="2021-04-23T05:06:24.630" v="2990" actId="20577"/>
        <pc:sldMkLst>
          <pc:docMk/>
          <pc:sldMk cId="1248509979" sldId="320"/>
        </pc:sldMkLst>
        <pc:spChg chg="mod">
          <ac:chgData name="Judson Santiago" userId="ebb108da2f256286" providerId="LiveId" clId="{177184AC-F9F1-4110-9E54-BA9CB068460B}" dt="2021-04-23T05:04:45.770" v="2872" actId="6549"/>
          <ac:spMkLst>
            <pc:docMk/>
            <pc:sldMk cId="1248509979" sldId="320"/>
            <ac:spMk id="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5:03:04.556" v="2868" actId="1076"/>
          <ac:spMkLst>
            <pc:docMk/>
            <pc:sldMk cId="1248509979" sldId="320"/>
            <ac:spMk id="7" creationId="{00000000-0000-0000-0000-000000000000}"/>
          </ac:spMkLst>
        </pc:spChg>
        <pc:inkChg chg="del">
          <ac:chgData name="Judson Santiago" userId="ebb108da2f256286" providerId="LiveId" clId="{177184AC-F9F1-4110-9E54-BA9CB068460B}" dt="2021-04-23T01:22:36.975" v="1014" actId="478"/>
          <ac:inkMkLst>
            <pc:docMk/>
            <pc:sldMk cId="1248509979" sldId="320"/>
            <ac:inkMk id="5" creationId="{00000000-0000-0000-0000-000000000000}"/>
          </ac:inkMkLst>
        </pc:inkChg>
      </pc:sldChg>
      <pc:sldChg chg="modSp mod">
        <pc:chgData name="Judson Santiago" userId="ebb108da2f256286" providerId="LiveId" clId="{177184AC-F9F1-4110-9E54-BA9CB068460B}" dt="2021-04-23T01:23:13.248" v="1018" actId="20577"/>
        <pc:sldMkLst>
          <pc:docMk/>
          <pc:sldMk cId="1316151227" sldId="321"/>
        </pc:sldMkLst>
        <pc:spChg chg="mod">
          <ac:chgData name="Judson Santiago" userId="ebb108da2f256286" providerId="LiveId" clId="{177184AC-F9F1-4110-9E54-BA9CB068460B}" dt="2021-04-23T01:23:13.248" v="1018" actId="20577"/>
          <ac:spMkLst>
            <pc:docMk/>
            <pc:sldMk cId="1316151227" sldId="321"/>
            <ac:spMk id="7" creationId="{00000000-0000-0000-0000-000000000000}"/>
          </ac:spMkLst>
        </pc:spChg>
      </pc:sldChg>
      <pc:sldChg chg="addSp modSp mod modAnim">
        <pc:chgData name="Judson Santiago" userId="ebb108da2f256286" providerId="LiveId" clId="{177184AC-F9F1-4110-9E54-BA9CB068460B}" dt="2021-04-23T02:05:22.040" v="1343" actId="404"/>
        <pc:sldMkLst>
          <pc:docMk/>
          <pc:sldMk cId="2802481300" sldId="323"/>
        </pc:sldMkLst>
        <pc:spChg chg="mod">
          <ac:chgData name="Judson Santiago" userId="ebb108da2f256286" providerId="LiveId" clId="{177184AC-F9F1-4110-9E54-BA9CB068460B}" dt="2021-04-23T01:03:02.834" v="958" actId="313"/>
          <ac:spMkLst>
            <pc:docMk/>
            <pc:sldMk cId="2802481300" sldId="323"/>
            <ac:spMk id="4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5" creationId="{BB81D945-1C85-498C-AE39-24679DE75A3A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7" creationId="{68A0D8C2-ECF6-4B68-9AEE-111593BBD0A7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8" creationId="{1A424373-B811-44D1-BBF8-7E7A211BDE93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9" creationId="{FD6AF525-9603-4465-BAC8-D50CE5E22D93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0" creationId="{CB5BEC23-8F19-4E83-B7C3-753F689DEA2C}"/>
          </ac:spMkLst>
        </pc:spChg>
        <pc:spChg chg="add mod">
          <ac:chgData name="Judson Santiago" userId="ebb108da2f256286" providerId="LiveId" clId="{177184AC-F9F1-4110-9E54-BA9CB068460B}" dt="2021-04-23T00:49:56.855" v="857" actId="6549"/>
          <ac:spMkLst>
            <pc:docMk/>
            <pc:sldMk cId="2802481300" sldId="323"/>
            <ac:spMk id="11" creationId="{4BF2D11F-7159-4DBA-81D6-F5EA5E127FBB}"/>
          </ac:spMkLst>
        </pc:spChg>
        <pc:spChg chg="add mod">
          <ac:chgData name="Judson Santiago" userId="ebb108da2f256286" providerId="LiveId" clId="{177184AC-F9F1-4110-9E54-BA9CB068460B}" dt="2021-04-23T00:51:23.699" v="867" actId="120"/>
          <ac:spMkLst>
            <pc:docMk/>
            <pc:sldMk cId="2802481300" sldId="323"/>
            <ac:spMk id="12" creationId="{1E351D3B-A05D-45C7-BF5A-AE0156F1FFE7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3" creationId="{4B6210EF-DCB4-4A59-B9C6-F2AE8C97D1EF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4" creationId="{F351DC6D-1FB1-44AF-A632-3B4A28019A0D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5" creationId="{F5398192-2FE7-4FCB-87CC-521B0146F9D1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6" creationId="{DB91E3FE-2304-475A-A2A2-AAAA995C1067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7" creationId="{235B3B8C-2684-42E8-8860-7ADD469D7833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18" creationId="{E6268139-8A72-4107-BF0A-388E289725F3}"/>
          </ac:spMkLst>
        </pc:spChg>
        <pc:spChg chg="add mod">
          <ac:chgData name="Judson Santiago" userId="ebb108da2f256286" providerId="LiveId" clId="{177184AC-F9F1-4110-9E54-BA9CB068460B}" dt="2021-04-23T00:54:43.329" v="889" actId="207"/>
          <ac:spMkLst>
            <pc:docMk/>
            <pc:sldMk cId="2802481300" sldId="323"/>
            <ac:spMk id="19" creationId="{E2BC2629-136E-46F7-8B7F-70682C7A0BF2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20" creationId="{2A01D471-F7D9-458E-8A89-610DC2854F8D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22" creationId="{91BC19E2-F608-4A70-BC52-2527AE5E22AB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23" creationId="{F48B1E66-2145-4774-92C1-64FA92638D57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24" creationId="{DA79FE73-C509-4C45-B972-44CD7393BD17}"/>
          </ac:spMkLst>
        </pc:spChg>
        <pc:spChg chg="add mod">
          <ac:chgData name="Judson Santiago" userId="ebb108da2f256286" providerId="LiveId" clId="{177184AC-F9F1-4110-9E54-BA9CB068460B}" dt="2021-04-23T00:46:57.705" v="836"/>
          <ac:spMkLst>
            <pc:docMk/>
            <pc:sldMk cId="2802481300" sldId="323"/>
            <ac:spMk id="25" creationId="{F9EB158A-CBCE-4C9B-AF9B-C326584F1AA3}"/>
          </ac:spMkLst>
        </pc:spChg>
        <pc:spChg chg="add mod">
          <ac:chgData name="Judson Santiago" userId="ebb108da2f256286" providerId="LiveId" clId="{177184AC-F9F1-4110-9E54-BA9CB068460B}" dt="2021-04-23T00:51:27.590" v="868" actId="1076"/>
          <ac:spMkLst>
            <pc:docMk/>
            <pc:sldMk cId="2802481300" sldId="323"/>
            <ac:spMk id="26" creationId="{0DA9031B-1011-4051-A445-68170D0E7466}"/>
          </ac:spMkLst>
        </pc:spChg>
        <pc:spChg chg="add mod">
          <ac:chgData name="Judson Santiago" userId="ebb108da2f256286" providerId="LiveId" clId="{177184AC-F9F1-4110-9E54-BA9CB068460B}" dt="2021-04-23T00:54:59.693" v="894" actId="20577"/>
          <ac:spMkLst>
            <pc:docMk/>
            <pc:sldMk cId="2802481300" sldId="323"/>
            <ac:spMk id="30" creationId="{7FC7DDB5-0EC7-466D-BDD1-CD910D106472}"/>
          </ac:spMkLst>
        </pc:spChg>
        <pc:spChg chg="add mod">
          <ac:chgData name="Judson Santiago" userId="ebb108da2f256286" providerId="LiveId" clId="{177184AC-F9F1-4110-9E54-BA9CB068460B}" dt="2021-04-23T02:05:19.139" v="1342" actId="404"/>
          <ac:spMkLst>
            <pc:docMk/>
            <pc:sldMk cId="2802481300" sldId="323"/>
            <ac:spMk id="31" creationId="{1D40EFEF-2D62-42C3-8AF2-972D93D653B6}"/>
          </ac:spMkLst>
        </pc:spChg>
        <pc:spChg chg="add mod">
          <ac:chgData name="Judson Santiago" userId="ebb108da2f256286" providerId="LiveId" clId="{177184AC-F9F1-4110-9E54-BA9CB068460B}" dt="2021-04-23T00:56:30.056" v="908" actId="1076"/>
          <ac:spMkLst>
            <pc:docMk/>
            <pc:sldMk cId="2802481300" sldId="323"/>
            <ac:spMk id="32" creationId="{ECFF3411-9BBB-4618-A4B2-3101BFBBFADF}"/>
          </ac:spMkLst>
        </pc:spChg>
        <pc:spChg chg="add mod">
          <ac:chgData name="Judson Santiago" userId="ebb108da2f256286" providerId="LiveId" clId="{177184AC-F9F1-4110-9E54-BA9CB068460B}" dt="2021-04-23T01:16:38.056" v="994" actId="1076"/>
          <ac:spMkLst>
            <pc:docMk/>
            <pc:sldMk cId="2802481300" sldId="323"/>
            <ac:spMk id="33" creationId="{6BDF82DB-357B-4D4C-ADB9-CCDB39E3844C}"/>
          </ac:spMkLst>
        </pc:spChg>
        <pc:spChg chg="add mod">
          <ac:chgData name="Judson Santiago" userId="ebb108da2f256286" providerId="LiveId" clId="{177184AC-F9F1-4110-9E54-BA9CB068460B}" dt="2021-04-23T02:05:22.040" v="1343" actId="404"/>
          <ac:spMkLst>
            <pc:docMk/>
            <pc:sldMk cId="2802481300" sldId="323"/>
            <ac:spMk id="37" creationId="{2B92D1F9-7DCF-494F-82AC-296ECE20FE39}"/>
          </ac:spMkLst>
        </pc:spChg>
        <pc:cxnChg chg="add mod">
          <ac:chgData name="Judson Santiago" userId="ebb108da2f256286" providerId="LiveId" clId="{177184AC-F9F1-4110-9E54-BA9CB068460B}" dt="2021-04-23T00:48:46.776" v="856" actId="14100"/>
          <ac:cxnSpMkLst>
            <pc:docMk/>
            <pc:sldMk cId="2802481300" sldId="323"/>
            <ac:cxnSpMk id="21" creationId="{3051EF8B-3CEA-4ACD-B4C8-000853D3CB7B}"/>
          </ac:cxnSpMkLst>
        </pc:cxnChg>
        <pc:cxnChg chg="add mod">
          <ac:chgData name="Judson Santiago" userId="ebb108da2f256286" providerId="LiveId" clId="{177184AC-F9F1-4110-9E54-BA9CB068460B}" dt="2021-04-23T00:51:40.748" v="871" actId="14100"/>
          <ac:cxnSpMkLst>
            <pc:docMk/>
            <pc:sldMk cId="2802481300" sldId="323"/>
            <ac:cxnSpMk id="27" creationId="{26211EE2-9AC0-4355-B6B2-B7982D00AADC}"/>
          </ac:cxnSpMkLst>
        </pc:cxnChg>
        <pc:cxnChg chg="add mod">
          <ac:chgData name="Judson Santiago" userId="ebb108da2f256286" providerId="LiveId" clId="{177184AC-F9F1-4110-9E54-BA9CB068460B}" dt="2021-04-23T01:16:37.540" v="993" actId="14100"/>
          <ac:cxnSpMkLst>
            <pc:docMk/>
            <pc:sldMk cId="2802481300" sldId="323"/>
            <ac:cxnSpMk id="34" creationId="{71B630BD-C9A4-4755-82A6-CAEFACC618FF}"/>
          </ac:cxnSpMkLst>
        </pc:cxnChg>
      </pc:sldChg>
      <pc:sldChg chg="modSp mod">
        <pc:chgData name="Judson Santiago" userId="ebb108da2f256286" providerId="LiveId" clId="{177184AC-F9F1-4110-9E54-BA9CB068460B}" dt="2021-04-23T01:29:46.578" v="1024" actId="20577"/>
        <pc:sldMkLst>
          <pc:docMk/>
          <pc:sldMk cId="97248287" sldId="324"/>
        </pc:sldMkLst>
        <pc:spChg chg="mod">
          <ac:chgData name="Judson Santiago" userId="ebb108da2f256286" providerId="LiveId" clId="{177184AC-F9F1-4110-9E54-BA9CB068460B}" dt="2021-04-23T01:29:46.578" v="1024" actId="20577"/>
          <ac:spMkLst>
            <pc:docMk/>
            <pc:sldMk cId="97248287" sldId="324"/>
            <ac:spMk id="4" creationId="{7C259965-376E-428D-9531-E65087833918}"/>
          </ac:spMkLst>
        </pc:spChg>
      </pc:sldChg>
      <pc:sldChg chg="modSp mod modNotesTx">
        <pc:chgData name="Judson Santiago" userId="ebb108da2f256286" providerId="LiveId" clId="{177184AC-F9F1-4110-9E54-BA9CB068460B}" dt="2021-04-23T05:15:24.043" v="3128" actId="20577"/>
        <pc:sldMkLst>
          <pc:docMk/>
          <pc:sldMk cId="1172085856" sldId="325"/>
        </pc:sldMkLst>
        <pc:spChg chg="mod">
          <ac:chgData name="Judson Santiago" userId="ebb108da2f256286" providerId="LiveId" clId="{177184AC-F9F1-4110-9E54-BA9CB068460B}" dt="2021-04-23T05:13:54.634" v="3040" actId="20577"/>
          <ac:spMkLst>
            <pc:docMk/>
            <pc:sldMk cId="1172085856" sldId="325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24:10.982" v="1628" actId="207"/>
          <ac:spMkLst>
            <pc:docMk/>
            <pc:sldMk cId="1172085856" sldId="325"/>
            <ac:spMk id="4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24:10.982" v="1628" actId="207"/>
          <ac:spMkLst>
            <pc:docMk/>
            <pc:sldMk cId="1172085856" sldId="325"/>
            <ac:spMk id="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08:50.016" v="1350" actId="1582"/>
          <ac:spMkLst>
            <pc:docMk/>
            <pc:sldMk cId="1172085856" sldId="325"/>
            <ac:spMk id="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24:50.308" v="1629" actId="207"/>
          <ac:spMkLst>
            <pc:docMk/>
            <pc:sldMk cId="1172085856" sldId="325"/>
            <ac:spMk id="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08:50.016" v="1350" actId="1582"/>
          <ac:spMkLst>
            <pc:docMk/>
            <pc:sldMk cId="1172085856" sldId="325"/>
            <ac:spMk id="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24:10.982" v="1628" actId="207"/>
          <ac:spMkLst>
            <pc:docMk/>
            <pc:sldMk cId="1172085856" sldId="325"/>
            <ac:spMk id="1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24:10.982" v="1628" actId="207"/>
          <ac:spMkLst>
            <pc:docMk/>
            <pc:sldMk cId="1172085856" sldId="325"/>
            <ac:spMk id="1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10:28.926" v="1362" actId="1035"/>
          <ac:spMkLst>
            <pc:docMk/>
            <pc:sldMk cId="1172085856" sldId="325"/>
            <ac:spMk id="18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24:10.982" v="1628" actId="207"/>
          <ac:spMkLst>
            <pc:docMk/>
            <pc:sldMk cId="1172085856" sldId="325"/>
            <ac:spMk id="2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08:50.016" v="1350" actId="1582"/>
          <ac:spMkLst>
            <pc:docMk/>
            <pc:sldMk cId="1172085856" sldId="325"/>
            <ac:spMk id="27" creationId="{00000000-0000-0000-0000-000000000000}"/>
          </ac:spMkLst>
        </pc:spChg>
        <pc:cxnChg chg="mod">
          <ac:chgData name="Judson Santiago" userId="ebb108da2f256286" providerId="LiveId" clId="{177184AC-F9F1-4110-9E54-BA9CB068460B}" dt="2021-04-23T02:10:35.884" v="1364" actId="14100"/>
          <ac:cxnSpMkLst>
            <pc:docMk/>
            <pc:sldMk cId="1172085856" sldId="325"/>
            <ac:cxnSpMk id="17" creationId="{00000000-0000-0000-0000-000000000000}"/>
          </ac:cxnSpMkLst>
        </pc:cxnChg>
      </pc:sldChg>
      <pc:sldChg chg="addSp modSp add mod">
        <pc:chgData name="Judson Santiago" userId="ebb108da2f256286" providerId="LiveId" clId="{177184AC-F9F1-4110-9E54-BA9CB068460B}" dt="2021-04-23T04:02:57.017" v="2137" actId="1037"/>
        <pc:sldMkLst>
          <pc:docMk/>
          <pc:sldMk cId="2349492783" sldId="326"/>
        </pc:sldMkLst>
        <pc:spChg chg="mod">
          <ac:chgData name="Judson Santiago" userId="ebb108da2f256286" providerId="LiveId" clId="{177184AC-F9F1-4110-9E54-BA9CB068460B}" dt="2021-04-22T22:13:10.728" v="17" actId="6549"/>
          <ac:spMkLst>
            <pc:docMk/>
            <pc:sldMk cId="2349492783" sldId="326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5" creationId="{994932E4-D673-47B8-A15A-23375FAAE17B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6" creationId="{998F9097-C7EE-4A91-AE5B-8BD53F6A1EEA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7" creationId="{829175A8-5DD6-439A-88BF-3D8C5BA46169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8" creationId="{7D9D6114-ADCC-4663-820B-AF47BF6D42C4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9" creationId="{759C97BC-47D0-4214-984E-CECDEB5F3290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0" creationId="{EFB6E454-8A28-44B8-ADBE-9AB3E63DFFD2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1" creationId="{A7D2D5DE-5CB1-488D-8FF7-5D4C1EC74E66}"/>
          </ac:spMkLst>
        </pc:spChg>
        <pc:spChg chg="mod">
          <ac:chgData name="Judson Santiago" userId="ebb108da2f256286" providerId="LiveId" clId="{177184AC-F9F1-4110-9E54-BA9CB068460B}" dt="2021-04-23T04:02:57.017" v="2137" actId="1037"/>
          <ac:spMkLst>
            <pc:docMk/>
            <pc:sldMk cId="2349492783" sldId="326"/>
            <ac:spMk id="12" creationId="{BC1E729A-C6BC-43D9-B394-3320E2783232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3" creationId="{EC043188-4B21-4A91-9E53-66CB1AEE92B9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4" creationId="{A2E9198C-496A-4C8C-9D01-F255803DB113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5" creationId="{5EFB651C-1413-4B85-932D-CE97E2C6F442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6" creationId="{FF3589D9-86B7-468E-AA3E-27584DDA9751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7" creationId="{089B6D3D-540C-42B3-8706-0B67D0738735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8" creationId="{35CF431E-E87A-4510-A041-D68D574B108C}"/>
          </ac:spMkLst>
        </pc:spChg>
        <pc:spChg chg="mod">
          <ac:chgData name="Judson Santiago" userId="ebb108da2f256286" providerId="LiveId" clId="{177184AC-F9F1-4110-9E54-BA9CB068460B}" dt="2021-04-22T22:13:12.794" v="18"/>
          <ac:spMkLst>
            <pc:docMk/>
            <pc:sldMk cId="2349492783" sldId="326"/>
            <ac:spMk id="19" creationId="{C8FE688C-1097-40E0-9004-5C1890840E7A}"/>
          </ac:spMkLst>
        </pc:spChg>
        <pc:grpChg chg="add mod">
          <ac:chgData name="Judson Santiago" userId="ebb108da2f256286" providerId="LiveId" clId="{177184AC-F9F1-4110-9E54-BA9CB068460B}" dt="2021-04-22T22:13:15.087" v="19" actId="1076"/>
          <ac:grpSpMkLst>
            <pc:docMk/>
            <pc:sldMk cId="2349492783" sldId="326"/>
            <ac:grpSpMk id="4" creationId="{307257A9-F58A-4E56-A711-E760309B5267}"/>
          </ac:grpSpMkLst>
        </pc:grpChg>
        <pc:cxnChg chg="mod">
          <ac:chgData name="Judson Santiago" userId="ebb108da2f256286" providerId="LiveId" clId="{177184AC-F9F1-4110-9E54-BA9CB068460B}" dt="2021-04-22T22:13:12.794" v="18"/>
          <ac:cxnSpMkLst>
            <pc:docMk/>
            <pc:sldMk cId="2349492783" sldId="326"/>
            <ac:cxnSpMk id="20" creationId="{5A728EE5-3F91-485A-A386-BF35016F53BE}"/>
          </ac:cxnSpMkLst>
        </pc:cxnChg>
      </pc:sldChg>
      <pc:sldChg chg="add">
        <pc:chgData name="Judson Santiago" userId="ebb108da2f256286" providerId="LiveId" clId="{177184AC-F9F1-4110-9E54-BA9CB068460B}" dt="2021-04-23T04:01:48.451" v="2119"/>
        <pc:sldMkLst>
          <pc:docMk/>
          <pc:sldMk cId="0" sldId="327"/>
        </pc:sldMkLst>
      </pc:sldChg>
      <pc:sldChg chg="addSp delSp modSp add del mod">
        <pc:chgData name="Judson Santiago" userId="ebb108da2f256286" providerId="LiveId" clId="{177184AC-F9F1-4110-9E54-BA9CB068460B}" dt="2021-04-23T03:23:54.298" v="2015" actId="47"/>
        <pc:sldMkLst>
          <pc:docMk/>
          <pc:sldMk cId="1361342286" sldId="327"/>
        </pc:sldMkLst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12:50.900" v="1899" actId="14100"/>
          <ac:spMkLst>
            <pc:docMk/>
            <pc:sldMk cId="1361342286" sldId="327"/>
            <ac:spMk id="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12:50.306" v="1897" actId="14100"/>
          <ac:spMkLst>
            <pc:docMk/>
            <pc:sldMk cId="1361342286" sldId="327"/>
            <ac:spMk id="8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1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05:13.257" v="1872" actId="1076"/>
          <ac:spMkLst>
            <pc:docMk/>
            <pc:sldMk cId="1361342286" sldId="327"/>
            <ac:spMk id="1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02:04.012" v="1840" actId="20577"/>
          <ac:spMkLst>
            <pc:docMk/>
            <pc:sldMk cId="1361342286" sldId="327"/>
            <ac:spMk id="1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04:48.080" v="1867" actId="20577"/>
          <ac:spMkLst>
            <pc:docMk/>
            <pc:sldMk cId="1361342286" sldId="327"/>
            <ac:spMk id="2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3:04:51.479" v="1868" actId="20577"/>
          <ac:spMkLst>
            <pc:docMk/>
            <pc:sldMk cId="1361342286" sldId="327"/>
            <ac:spMk id="2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2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24" creationId="{00000000-0000-0000-0000-000000000000}"/>
          </ac:spMkLst>
        </pc:spChg>
        <pc:spChg chg="del mod">
          <ac:chgData name="Judson Santiago" userId="ebb108da2f256286" providerId="LiveId" clId="{177184AC-F9F1-4110-9E54-BA9CB068460B}" dt="2021-04-23T03:03:38.164" v="1851" actId="478"/>
          <ac:spMkLst>
            <pc:docMk/>
            <pc:sldMk cId="1361342286" sldId="327"/>
            <ac:spMk id="25" creationId="{00000000-0000-0000-0000-000000000000}"/>
          </ac:spMkLst>
        </pc:spChg>
        <pc:spChg chg="del">
          <ac:chgData name="Judson Santiago" userId="ebb108da2f256286" providerId="LiveId" clId="{177184AC-F9F1-4110-9E54-BA9CB068460B}" dt="2021-04-23T03:03:40.681" v="1852" actId="478"/>
          <ac:spMkLst>
            <pc:docMk/>
            <pc:sldMk cId="1361342286" sldId="327"/>
            <ac:spMk id="2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2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30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3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3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3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34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2:57:45.619" v="1804" actId="1076"/>
          <ac:spMkLst>
            <pc:docMk/>
            <pc:sldMk cId="1361342286" sldId="327"/>
            <ac:spMk id="35" creationId="{79C53EE7-D9A7-4336-94A2-509C0965B557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36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37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8:10.704" v="1811" actId="1037"/>
          <ac:spMkLst>
            <pc:docMk/>
            <pc:sldMk cId="1361342286" sldId="327"/>
            <ac:spMk id="38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39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40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41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4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7:29.613" v="1802" actId="1037"/>
          <ac:spMkLst>
            <pc:docMk/>
            <pc:sldMk cId="1361342286" sldId="327"/>
            <ac:spMk id="43" creationId="{00000000-0000-0000-0000-000000000000}"/>
          </ac:spMkLst>
        </pc:spChg>
        <pc:spChg chg="add mod">
          <ac:chgData name="Judson Santiago" userId="ebb108da2f256286" providerId="LiveId" clId="{177184AC-F9F1-4110-9E54-BA9CB068460B}" dt="2021-04-23T02:57:45.619" v="1804" actId="1076"/>
          <ac:spMkLst>
            <pc:docMk/>
            <pc:sldMk cId="1361342286" sldId="327"/>
            <ac:spMk id="44" creationId="{50C22421-9348-4B0F-946D-7BF813BB25B6}"/>
          </ac:spMkLst>
        </pc:spChg>
        <pc:spChg chg="add mod">
          <ac:chgData name="Judson Santiago" userId="ebb108da2f256286" providerId="LiveId" clId="{177184AC-F9F1-4110-9E54-BA9CB068460B}" dt="2021-04-23T02:57:45.619" v="1804" actId="1076"/>
          <ac:spMkLst>
            <pc:docMk/>
            <pc:sldMk cId="1361342286" sldId="327"/>
            <ac:spMk id="45" creationId="{B8EFAD6E-24EE-490C-8BA8-21F6531908BF}"/>
          </ac:spMkLst>
        </pc:spChg>
        <pc:spChg chg="add mod">
          <ac:chgData name="Judson Santiago" userId="ebb108da2f256286" providerId="LiveId" clId="{177184AC-F9F1-4110-9E54-BA9CB068460B}" dt="2021-04-23T02:57:45.619" v="1804" actId="1076"/>
          <ac:spMkLst>
            <pc:docMk/>
            <pc:sldMk cId="1361342286" sldId="327"/>
            <ac:spMk id="46" creationId="{1606B31E-CEB5-47D2-AE0F-DFCABAD33395}"/>
          </ac:spMkLst>
        </pc:spChg>
        <pc:spChg chg="add mod">
          <ac:chgData name="Judson Santiago" userId="ebb108da2f256286" providerId="LiveId" clId="{177184AC-F9F1-4110-9E54-BA9CB068460B}" dt="2021-04-23T02:57:45.619" v="1804" actId="1076"/>
          <ac:spMkLst>
            <pc:docMk/>
            <pc:sldMk cId="1361342286" sldId="327"/>
            <ac:spMk id="47" creationId="{2B7FD5BD-0B13-4770-88E6-A1E261DACEE4}"/>
          </ac:spMkLst>
        </pc:spChg>
        <pc:spChg chg="add mod">
          <ac:chgData name="Judson Santiago" userId="ebb108da2f256286" providerId="LiveId" clId="{177184AC-F9F1-4110-9E54-BA9CB068460B}" dt="2021-04-23T03:00:15.174" v="1818" actId="207"/>
          <ac:spMkLst>
            <pc:docMk/>
            <pc:sldMk cId="1361342286" sldId="327"/>
            <ac:spMk id="48" creationId="{E32A909A-39AD-4403-9863-F78643C1450F}"/>
          </ac:spMkLst>
        </pc:spChg>
        <pc:spChg chg="add mod">
          <ac:chgData name="Judson Santiago" userId="ebb108da2f256286" providerId="LiveId" clId="{177184AC-F9F1-4110-9E54-BA9CB068460B}" dt="2021-04-23T03:00:15.174" v="1818" actId="207"/>
          <ac:spMkLst>
            <pc:docMk/>
            <pc:sldMk cId="1361342286" sldId="327"/>
            <ac:spMk id="49" creationId="{48AF2801-8847-4BA5-8AB7-75F2979F1ABC}"/>
          </ac:spMkLst>
        </pc:spChg>
        <pc:spChg chg="add mod">
          <ac:chgData name="Judson Santiago" userId="ebb108da2f256286" providerId="LiveId" clId="{177184AC-F9F1-4110-9E54-BA9CB068460B}" dt="2021-04-23T03:00:15.174" v="1818" actId="207"/>
          <ac:spMkLst>
            <pc:docMk/>
            <pc:sldMk cId="1361342286" sldId="327"/>
            <ac:spMk id="50" creationId="{EF3F528B-7EAE-47F8-AD52-F5707E323AA4}"/>
          </ac:spMkLst>
        </pc:spChg>
        <pc:spChg chg="add mod">
          <ac:chgData name="Judson Santiago" userId="ebb108da2f256286" providerId="LiveId" clId="{177184AC-F9F1-4110-9E54-BA9CB068460B}" dt="2021-04-23T03:00:15.174" v="1818" actId="207"/>
          <ac:spMkLst>
            <pc:docMk/>
            <pc:sldMk cId="1361342286" sldId="327"/>
            <ac:spMk id="51" creationId="{AFDAB2A3-94DE-4365-9618-E0B47A8D55D7}"/>
          </ac:spMkLst>
        </pc:spChg>
        <pc:spChg chg="add mod">
          <ac:chgData name="Judson Santiago" userId="ebb108da2f256286" providerId="LiveId" clId="{177184AC-F9F1-4110-9E54-BA9CB068460B}" dt="2021-04-23T03:12:53.083" v="1906" actId="404"/>
          <ac:spMkLst>
            <pc:docMk/>
            <pc:sldMk cId="1361342286" sldId="327"/>
            <ac:spMk id="52" creationId="{C2AB12C8-A9F3-44BD-AD60-57969E96C912}"/>
          </ac:spMkLst>
        </pc:spChg>
        <pc:spChg chg="add mod">
          <ac:chgData name="Judson Santiago" userId="ebb108da2f256286" providerId="LiveId" clId="{177184AC-F9F1-4110-9E54-BA9CB068460B}" dt="2021-04-23T03:12:52.723" v="1905" actId="404"/>
          <ac:spMkLst>
            <pc:docMk/>
            <pc:sldMk cId="1361342286" sldId="327"/>
            <ac:spMk id="53" creationId="{260F9DE5-ED53-44AC-A1CE-F73DF4D7658E}"/>
          </ac:spMkLst>
        </pc:spChg>
        <pc:spChg chg="add mod">
          <ac:chgData name="Judson Santiago" userId="ebb108da2f256286" providerId="LiveId" clId="{177184AC-F9F1-4110-9E54-BA9CB068460B}" dt="2021-04-23T02:58:06.459" v="1810" actId="1076"/>
          <ac:spMkLst>
            <pc:docMk/>
            <pc:sldMk cId="1361342286" sldId="327"/>
            <ac:spMk id="54" creationId="{2FFD9E96-6156-4C20-8BF4-C2622AE5104B}"/>
          </ac:spMkLst>
        </pc:spChg>
        <pc:spChg chg="add mod">
          <ac:chgData name="Judson Santiago" userId="ebb108da2f256286" providerId="LiveId" clId="{177184AC-F9F1-4110-9E54-BA9CB068460B}" dt="2021-04-23T02:58:06.459" v="1810" actId="1076"/>
          <ac:spMkLst>
            <pc:docMk/>
            <pc:sldMk cId="1361342286" sldId="327"/>
            <ac:spMk id="55" creationId="{B2828522-4331-4882-A405-F0CFA2DA4D69}"/>
          </ac:spMkLst>
        </pc:spChg>
        <pc:spChg chg="add mod">
          <ac:chgData name="Judson Santiago" userId="ebb108da2f256286" providerId="LiveId" clId="{177184AC-F9F1-4110-9E54-BA9CB068460B}" dt="2021-04-23T02:58:06.459" v="1810" actId="1076"/>
          <ac:spMkLst>
            <pc:docMk/>
            <pc:sldMk cId="1361342286" sldId="327"/>
            <ac:spMk id="56" creationId="{9F2DA441-0ADD-4098-B856-DAEF468B796A}"/>
          </ac:spMkLst>
        </pc:spChg>
        <pc:spChg chg="add mod">
          <ac:chgData name="Judson Santiago" userId="ebb108da2f256286" providerId="LiveId" clId="{177184AC-F9F1-4110-9E54-BA9CB068460B}" dt="2021-04-23T03:02:46.910" v="1844" actId="207"/>
          <ac:spMkLst>
            <pc:docMk/>
            <pc:sldMk cId="1361342286" sldId="327"/>
            <ac:spMk id="57" creationId="{2CB0BF1C-CDC3-438B-9660-37A24F542AE7}"/>
          </ac:spMkLst>
        </pc:spChg>
        <pc:spChg chg="add mod">
          <ac:chgData name="Judson Santiago" userId="ebb108da2f256286" providerId="LiveId" clId="{177184AC-F9F1-4110-9E54-BA9CB068460B}" dt="2021-04-23T03:02:46.910" v="1844" actId="207"/>
          <ac:spMkLst>
            <pc:docMk/>
            <pc:sldMk cId="1361342286" sldId="327"/>
            <ac:spMk id="58" creationId="{4410FFC6-4680-4380-8320-A52C563BC281}"/>
          </ac:spMkLst>
        </pc:spChg>
        <pc:spChg chg="add mod">
          <ac:chgData name="Judson Santiago" userId="ebb108da2f256286" providerId="LiveId" clId="{177184AC-F9F1-4110-9E54-BA9CB068460B}" dt="2021-04-23T03:02:46.910" v="1844" actId="207"/>
          <ac:spMkLst>
            <pc:docMk/>
            <pc:sldMk cId="1361342286" sldId="327"/>
            <ac:spMk id="59" creationId="{76248C42-7ADD-4749-8555-1CDA457C4C48}"/>
          </ac:spMkLst>
        </pc:spChg>
        <pc:spChg chg="add mod">
          <ac:chgData name="Judson Santiago" userId="ebb108da2f256286" providerId="LiveId" clId="{177184AC-F9F1-4110-9E54-BA9CB068460B}" dt="2021-04-23T03:02:46.910" v="1844" actId="207"/>
          <ac:spMkLst>
            <pc:docMk/>
            <pc:sldMk cId="1361342286" sldId="327"/>
            <ac:spMk id="60" creationId="{D03E3E47-4023-4BA9-AAD5-DEEECE98C73B}"/>
          </ac:spMkLst>
        </pc:spChg>
        <pc:spChg chg="add mod">
          <ac:chgData name="Judson Santiago" userId="ebb108da2f256286" providerId="LiveId" clId="{177184AC-F9F1-4110-9E54-BA9CB068460B}" dt="2021-04-23T03:02:46.910" v="1844" actId="207"/>
          <ac:spMkLst>
            <pc:docMk/>
            <pc:sldMk cId="1361342286" sldId="327"/>
            <ac:spMk id="61" creationId="{B58DAE84-01F3-462C-BC31-E4502E9F43EB}"/>
          </ac:spMkLst>
        </pc:spChg>
        <pc:spChg chg="add mod">
          <ac:chgData name="Judson Santiago" userId="ebb108da2f256286" providerId="LiveId" clId="{177184AC-F9F1-4110-9E54-BA9CB068460B}" dt="2021-04-23T03:02:46.910" v="1844" actId="207"/>
          <ac:spMkLst>
            <pc:docMk/>
            <pc:sldMk cId="1361342286" sldId="327"/>
            <ac:spMk id="62" creationId="{17303A8C-BD44-4A5D-9996-99CC552A14A4}"/>
          </ac:spMkLst>
        </pc:spChg>
        <pc:spChg chg="add mod">
          <ac:chgData name="Judson Santiago" userId="ebb108da2f256286" providerId="LiveId" clId="{177184AC-F9F1-4110-9E54-BA9CB068460B}" dt="2021-04-23T03:12:54.067" v="1910" actId="404"/>
          <ac:spMkLst>
            <pc:docMk/>
            <pc:sldMk cId="1361342286" sldId="327"/>
            <ac:spMk id="63" creationId="{0C8EDD55-AD73-4269-B56A-B89059A1DF57}"/>
          </ac:spMkLst>
        </pc:spChg>
        <pc:spChg chg="add mod">
          <ac:chgData name="Judson Santiago" userId="ebb108da2f256286" providerId="LiveId" clId="{177184AC-F9F1-4110-9E54-BA9CB068460B}" dt="2021-04-23T03:12:53.630" v="1908" actId="404"/>
          <ac:spMkLst>
            <pc:docMk/>
            <pc:sldMk cId="1361342286" sldId="327"/>
            <ac:spMk id="64" creationId="{3D8B892D-BDB4-4F9E-A8D0-E90B8EAD08D8}"/>
          </ac:spMkLst>
        </pc:spChg>
        <pc:spChg chg="add mod">
          <ac:chgData name="Judson Santiago" userId="ebb108da2f256286" providerId="LiveId" clId="{177184AC-F9F1-4110-9E54-BA9CB068460B}" dt="2021-04-23T03:12:50.525" v="1898" actId="14100"/>
          <ac:spMkLst>
            <pc:docMk/>
            <pc:sldMk cId="1361342286" sldId="327"/>
            <ac:spMk id="65" creationId="{D145F705-3C27-4613-ADED-3C34FDE924B0}"/>
          </ac:spMkLst>
        </pc:spChg>
        <pc:spChg chg="add mod">
          <ac:chgData name="Judson Santiago" userId="ebb108da2f256286" providerId="LiveId" clId="{177184AC-F9F1-4110-9E54-BA9CB068460B}" dt="2021-04-23T03:04:54.214" v="1869" actId="20577"/>
          <ac:spMkLst>
            <pc:docMk/>
            <pc:sldMk cId="1361342286" sldId="327"/>
            <ac:spMk id="66" creationId="{5E1EC0A1-6218-44DC-98B8-34131AE9648B}"/>
          </ac:spMkLst>
        </pc:spChg>
        <pc:spChg chg="add mod">
          <ac:chgData name="Judson Santiago" userId="ebb108da2f256286" providerId="LiveId" clId="{177184AC-F9F1-4110-9E54-BA9CB068460B}" dt="2021-04-23T03:12:55.152" v="1915" actId="20577"/>
          <ac:spMkLst>
            <pc:docMk/>
            <pc:sldMk cId="1361342286" sldId="327"/>
            <ac:spMk id="67" creationId="{92B6658B-BD56-4B69-960C-E9D5E577539A}"/>
          </ac:spMkLst>
        </pc:spChg>
        <pc:spChg chg="add mod">
          <ac:chgData name="Judson Santiago" userId="ebb108da2f256286" providerId="LiveId" clId="{177184AC-F9F1-4110-9E54-BA9CB068460B}" dt="2021-04-23T03:12:55.371" v="1916" actId="1076"/>
          <ac:spMkLst>
            <pc:docMk/>
            <pc:sldMk cId="1361342286" sldId="327"/>
            <ac:spMk id="68" creationId="{8CD47BE3-EE4A-4061-8BE1-F76D69DB37B6}"/>
          </ac:spMkLst>
        </pc:spChg>
        <pc:cxnChg chg="mod">
          <ac:chgData name="Judson Santiago" userId="ebb108da2f256286" providerId="LiveId" clId="{177184AC-F9F1-4110-9E54-BA9CB068460B}" dt="2021-04-23T03:12:54.711" v="1913" actId="14100"/>
          <ac:cxnSpMkLst>
            <pc:docMk/>
            <pc:sldMk cId="1361342286" sldId="327"/>
            <ac:cxnSpMk id="14" creationId="{00000000-0000-0000-0000-000000000000}"/>
          </ac:cxnSpMkLst>
        </pc:cxnChg>
        <pc:cxnChg chg="add del mod">
          <ac:chgData name="Judson Santiago" userId="ebb108da2f256286" providerId="LiveId" clId="{177184AC-F9F1-4110-9E54-BA9CB068460B}" dt="2021-04-23T03:12:51.684" v="1902"/>
          <ac:cxnSpMkLst>
            <pc:docMk/>
            <pc:sldMk cId="1361342286" sldId="327"/>
            <ac:cxnSpMk id="69" creationId="{5D7910B8-AFC2-42FB-A29B-54A40FF522BA}"/>
          </ac:cxnSpMkLst>
        </pc:cxnChg>
      </pc:sldChg>
      <pc:sldChg chg="delSp modSp add mod modNotesTx">
        <pc:chgData name="Judson Santiago" userId="ebb108da2f256286" providerId="LiveId" clId="{177184AC-F9F1-4110-9E54-BA9CB068460B}" dt="2021-04-23T04:41:18.234" v="2821" actId="20577"/>
        <pc:sldMkLst>
          <pc:docMk/>
          <pc:sldMk cId="2440014963" sldId="328"/>
        </pc:sldMkLst>
        <pc:spChg chg="mod">
          <ac:chgData name="Judson Santiago" userId="ebb108da2f256286" providerId="LiveId" clId="{177184AC-F9F1-4110-9E54-BA9CB068460B}" dt="2021-04-23T04:17:21.039" v="2259" actId="20577"/>
          <ac:spMkLst>
            <pc:docMk/>
            <pc:sldMk cId="2440014963" sldId="328"/>
            <ac:spMk id="2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4:29:50.725" v="2635" actId="14"/>
          <ac:spMkLst>
            <pc:docMk/>
            <pc:sldMk cId="2440014963" sldId="328"/>
            <ac:spMk id="3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4:41:18.234" v="2821" actId="20577"/>
          <ac:spMkLst>
            <pc:docMk/>
            <pc:sldMk cId="2440014963" sldId="328"/>
            <ac:spMk id="4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5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6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10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7:52.082" v="2795" actId="478"/>
          <ac:spMkLst>
            <pc:docMk/>
            <pc:sldMk cId="2440014963" sldId="328"/>
            <ac:spMk id="11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12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13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14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18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19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20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21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23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24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25" creationId="{00000000-0000-0000-0000-000000000000}"/>
          </ac:spMkLst>
        </pc:spChg>
        <pc:spChg chg="del mod topLvl">
          <ac:chgData name="Judson Santiago" userId="ebb108da2f256286" providerId="LiveId" clId="{177184AC-F9F1-4110-9E54-BA9CB068460B}" dt="2021-04-23T04:39:54.973" v="2812" actId="478"/>
          <ac:spMkLst>
            <pc:docMk/>
            <pc:sldMk cId="2440014963" sldId="328"/>
            <ac:spMk id="26" creationId="{00000000-0000-0000-0000-000000000000}"/>
          </ac:spMkLst>
        </pc:spChg>
        <pc:spChg chg="del">
          <ac:chgData name="Judson Santiago" userId="ebb108da2f256286" providerId="LiveId" clId="{177184AC-F9F1-4110-9E54-BA9CB068460B}" dt="2021-04-23T04:33:44.095" v="2700" actId="478"/>
          <ac:spMkLst>
            <pc:docMk/>
            <pc:sldMk cId="2440014963" sldId="328"/>
            <ac:spMk id="32" creationId="{00000000-0000-0000-0000-000000000000}"/>
          </ac:spMkLst>
        </pc:spChg>
        <pc:grpChg chg="del">
          <ac:chgData name="Judson Santiago" userId="ebb108da2f256286" providerId="LiveId" clId="{177184AC-F9F1-4110-9E54-BA9CB068460B}" dt="2021-04-23T04:30:20.484" v="2636" actId="478"/>
          <ac:grpSpMkLst>
            <pc:docMk/>
            <pc:sldMk cId="2440014963" sldId="328"/>
            <ac:grpSpMk id="29" creationId="{00000000-0000-0000-0000-000000000000}"/>
          </ac:grpSpMkLst>
        </pc:grpChg>
        <pc:grpChg chg="del">
          <ac:chgData name="Judson Santiago" userId="ebb108da2f256286" providerId="LiveId" clId="{177184AC-F9F1-4110-9E54-BA9CB068460B}" dt="2021-04-23T04:36:43.990" v="2779" actId="165"/>
          <ac:grpSpMkLst>
            <pc:docMk/>
            <pc:sldMk cId="2440014963" sldId="328"/>
            <ac:grpSpMk id="39" creationId="{5BA162F6-BFF2-455C-A93D-1CEDF9AED669}"/>
          </ac:grpSpMkLst>
        </pc:grpChg>
        <pc:cxnChg chg="del mod topLvl">
          <ac:chgData name="Judson Santiago" userId="ebb108da2f256286" providerId="LiveId" clId="{177184AC-F9F1-4110-9E54-BA9CB068460B}" dt="2021-04-23T04:39:54.973" v="2812" actId="478"/>
          <ac:cxnSpMkLst>
            <pc:docMk/>
            <pc:sldMk cId="2440014963" sldId="328"/>
            <ac:cxnSpMk id="28" creationId="{00000000-0000-0000-0000-000000000000}"/>
          </ac:cxnSpMkLst>
        </pc:cxnChg>
      </pc:sldChg>
      <pc:sldChg chg="modSp add del mod">
        <pc:chgData name="Judson Santiago" userId="ebb108da2f256286" providerId="LiveId" clId="{177184AC-F9F1-4110-9E54-BA9CB068460B}" dt="2021-04-23T02:56:47.986" v="1792" actId="47"/>
        <pc:sldMkLst>
          <pc:docMk/>
          <pc:sldMk cId="2713721514" sldId="328"/>
        </pc:sldMkLst>
        <pc:spChg chg="mod">
          <ac:chgData name="Judson Santiago" userId="ebb108da2f256286" providerId="LiveId" clId="{177184AC-F9F1-4110-9E54-BA9CB068460B}" dt="2021-04-23T02:55:27.074" v="1773" actId="20577"/>
          <ac:spMkLst>
            <pc:docMk/>
            <pc:sldMk cId="2713721514" sldId="328"/>
            <ac:spMk id="15" creationId="{00000000-0000-0000-0000-000000000000}"/>
          </ac:spMkLst>
        </pc:spChg>
        <pc:spChg chg="mod">
          <ac:chgData name="Judson Santiago" userId="ebb108da2f256286" providerId="LiveId" clId="{177184AC-F9F1-4110-9E54-BA9CB068460B}" dt="2021-04-23T02:55:55.073" v="1790" actId="6549"/>
          <ac:spMkLst>
            <pc:docMk/>
            <pc:sldMk cId="2713721514" sldId="328"/>
            <ac:spMk id="16" creationId="{00000000-0000-0000-0000-000000000000}"/>
          </ac:spMkLst>
        </pc:spChg>
        <pc:cxnChg chg="mod">
          <ac:chgData name="Judson Santiago" userId="ebb108da2f256286" providerId="LiveId" clId="{177184AC-F9F1-4110-9E54-BA9CB068460B}" dt="2021-04-23T02:55:34.611" v="1775" actId="14100"/>
          <ac:cxnSpMkLst>
            <pc:docMk/>
            <pc:sldMk cId="2713721514" sldId="328"/>
            <ac:cxnSpMk id="14" creationId="{00000000-0000-0000-0000-000000000000}"/>
          </ac:cxnSpMkLst>
        </pc:cxnChg>
      </pc:sldChg>
      <pc:sldMasterChg chg="setBg modSldLayout">
        <pc:chgData name="Judson Santiago" userId="ebb108da2f256286" providerId="LiveId" clId="{177184AC-F9F1-4110-9E54-BA9CB068460B}" dt="2021-04-22T20:40:30.070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177184AC-F9F1-4110-9E54-BA9CB068460B}" dt="2021-04-22T20:37:36.297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177184AC-F9F1-4110-9E54-BA9CB068460B}" dt="2021-04-22T20:37:36.297" v="1" actId="167"/>
            <ac:picMkLst>
              <pc:docMk/>
              <pc:sldMasterMk cId="0" sldId="2147483660"/>
              <pc:sldLayoutMk cId="0" sldId="2147483661"/>
              <ac:picMk id="13" creationId="{2C7599D1-68E0-4549-A0FC-4C26F12775DD}"/>
            </ac:picMkLst>
          </pc:pic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03:25:15.033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15305 6042 1408,'-23'0'640,"9"-3"256,14 3 768,0 0-1536,0 0 128,9 0-128,5-6 0,0 6-640,-4 0 0,4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73F8F-D885-4C24-9BD2-F2EC042D1C43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31ED6-6D14-48A8-97BD-7BF3D7B910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80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Inicialmente vimos que...</a:t>
            </a:r>
          </a:p>
          <a:p>
            <a:r>
              <a:rPr lang="pt-BR" dirty="0"/>
              <a:t>Mas quem vai querer criar um ponteiro para fazer algo que já pode ser feito de forma mais simples e direta com uma variável comum? Ponteiros não são usados assim.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13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vetor dinâmico</a:t>
            </a:r>
            <a:r>
              <a:rPr lang="pt-BR" baseline="0" dirty="0"/>
              <a:t> nada mais é do que um bloco de memória alocado manualmente e apontado por um ponteiro.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317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palavra dinâmico não significa que ele pode mudar de tamanho, significa que ele pode ser criado durante a execução do programa.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582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ele continua sendo um ponteiro, por isso pode ser usado com a notação *vet.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393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diferença de um vetor</a:t>
            </a:r>
            <a:r>
              <a:rPr lang="pt-BR" baseline="0" dirty="0"/>
              <a:t> dinâmico para um vetor estático: o ponteiro do vetor dinâmico é uma variável e portanto pode ser modificado. Já o ponteiro do vetor estático é uma constante e não pode ser alterado.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269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559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memória</a:t>
            </a:r>
            <a:r>
              <a:rPr lang="pt-BR" baseline="0" dirty="0"/>
              <a:t> é dividia em bytes, ou seja, o</a:t>
            </a:r>
            <a:r>
              <a:rPr lang="pt-BR" dirty="0"/>
              <a:t> tamanho</a:t>
            </a:r>
            <a:r>
              <a:rPr lang="pt-BR" baseline="0" dirty="0"/>
              <a:t> do </a:t>
            </a:r>
            <a:r>
              <a:rPr lang="pt-BR" dirty="0"/>
              <a:t>menor bloco endereçável é 1 byte</a:t>
            </a:r>
            <a:r>
              <a:rPr lang="pt-BR" baseline="0" dirty="0"/>
              <a:t>. Uma variável </a:t>
            </a:r>
            <a:r>
              <a:rPr lang="pt-BR" baseline="0" dirty="0" err="1"/>
              <a:t>int</a:t>
            </a:r>
            <a:r>
              <a:rPr lang="pt-BR" baseline="0" dirty="0"/>
              <a:t> ocupa 4 blocos de 1 byte.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007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Ao contrário dos vetores dinâmicos, n</a:t>
            </a:r>
            <a:r>
              <a:rPr lang="pt-BR" dirty="0"/>
              <a:t>ão se pode alterar o endereço de um vetor estático. O endereço de um vetor (&amp;vet) retorna o endereço do primeiro elemento e o tipo desse endereço é </a:t>
            </a:r>
            <a:r>
              <a:rPr lang="pt-BR" dirty="0" err="1"/>
              <a:t>int</a:t>
            </a:r>
            <a:r>
              <a:rPr lang="pt-BR" dirty="0"/>
              <a:t>[3] *, ou seja, o endereço de um vetor de 3 elementos. Se somarmos &amp;vet + 1 o resultado vai ser o endereço do “próximo vetor de 3 elementos” e não do “próximo elemento”.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582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86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572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alocação</a:t>
            </a:r>
            <a:r>
              <a:rPr lang="pt-BR" baseline="0" dirty="0"/>
              <a:t> automática, o</a:t>
            </a:r>
            <a:r>
              <a:rPr lang="pt-BR" dirty="0"/>
              <a:t> tempo de vida da</a:t>
            </a:r>
            <a:r>
              <a:rPr lang="pt-BR" baseline="0" dirty="0"/>
              <a:t> variável está associado ao seu escopo. Na alocação dinâmica o programador controla o tempo de vida, devendo fazer uso de new e delete.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399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924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exemplo</a:t>
            </a:r>
            <a:r>
              <a:rPr lang="pt-BR" baseline="0" dirty="0"/>
              <a:t> anterior ficou faltando uma coisa importante, usar o </a:t>
            </a:r>
            <a:r>
              <a:rPr lang="pt-BR" b="1" baseline="0" dirty="0"/>
              <a:t>delete</a:t>
            </a:r>
            <a:r>
              <a:rPr lang="pt-BR" b="0" baseline="0" dirty="0"/>
              <a:t> para liberar a memória alocada.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39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ponteiro é uma variável</a:t>
            </a:r>
            <a:r>
              <a:rPr lang="pt-BR" baseline="0" dirty="0"/>
              <a:t> como outra qualquer, tendo sua vida ligada ao seu escopo.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292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57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evitar problemas, a função que deu new é a função que tem que fazer o delete.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4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baseline="0" dirty="0"/>
              <a:t> principal uso de new e delete é para criar vetores e registros </a:t>
            </a:r>
            <a:r>
              <a:rPr lang="pt-BR" baseline="0"/>
              <a:t>dinâmicos.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96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2C7599D1-68E0-4549-A0FC-4C26F1277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4BD877F-BE43-4CF9-826F-16523B397976}" type="datetimeFigureOut">
              <a:rPr lang="pt-BR" smtClean="0"/>
              <a:pPr/>
              <a:t>23/04/2021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Alocação Dinâmica de Memória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memória alocada deve ser liberada</a:t>
            </a:r>
            <a:r>
              <a:rPr lang="pt-BR" dirty="0"/>
              <a:t> ao final do uso</a:t>
            </a:r>
          </a:p>
          <a:p>
            <a:pPr lvl="1"/>
            <a:r>
              <a:rPr lang="pt-BR" dirty="0"/>
              <a:t>Deve-se manter new e delete sempre balanceados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delete </a:t>
            </a:r>
            <a:r>
              <a:rPr lang="pt-BR" dirty="0"/>
              <a:t>permite retornar a memória </a:t>
            </a:r>
            <a:br>
              <a:rPr lang="pt-BR" dirty="0"/>
            </a:br>
            <a:r>
              <a:rPr lang="pt-BR" dirty="0"/>
              <a:t>não mais utilizada para o sistema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991544" y="3053897"/>
            <a:ext cx="849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* 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 com new</a:t>
            </a:r>
            <a:b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</a:p>
          <a:p>
            <a:r>
              <a:rPr lang="pt-BR" sz="2000" dirty="0">
                <a:latin typeface="+mj-lt"/>
              </a:rPr>
              <a:t>...      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 memória</a:t>
            </a:r>
            <a:b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 com delete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delete </a:t>
            </a:r>
            <a:r>
              <a:rPr lang="pt-BR" dirty="0"/>
              <a:t>libera a memória mas não destrói o ponteiro</a:t>
            </a:r>
          </a:p>
          <a:p>
            <a:pPr lvl="1"/>
            <a:r>
              <a:rPr lang="pt-BR" dirty="0"/>
              <a:t>O ponteiro pode ser reutilizado para novas alocações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067213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* 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</a:t>
            </a:r>
          </a:p>
          <a:p>
            <a:r>
              <a:rPr lang="pt-BR" sz="2000" dirty="0">
                <a:latin typeface="+mj-lt"/>
              </a:rPr>
              <a:t>*p = 30;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*p;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;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</a:t>
            </a:r>
          </a:p>
          <a:p>
            <a:r>
              <a:rPr lang="pt-BR" sz="2000" dirty="0">
                <a:latin typeface="+mj-lt"/>
              </a:rPr>
              <a:t>*p = 50;</a:t>
            </a:r>
          </a:p>
          <a:p>
            <a:r>
              <a:rPr lang="pt-BR" sz="2000" dirty="0">
                <a:latin typeface="+mj-lt"/>
              </a:rPr>
              <a:t>cout &lt;&lt; *p;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F9318FD-AE59-43CA-BD69-AEFA46C94123}"/>
              </a:ext>
            </a:extLst>
          </p:cNvPr>
          <p:cNvSpPr/>
          <p:nvPr/>
        </p:nvSpPr>
        <p:spPr>
          <a:xfrm>
            <a:off x="8543727" y="3513352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47D6FC8-A3E4-4AF1-868A-0EB796A6D186}"/>
              </a:ext>
            </a:extLst>
          </p:cNvPr>
          <p:cNvSpPr/>
          <p:nvPr/>
        </p:nvSpPr>
        <p:spPr>
          <a:xfrm>
            <a:off x="8543727" y="3757930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0CC2AE-3D55-4B2F-80E6-DAB51D8FA762}"/>
              </a:ext>
            </a:extLst>
          </p:cNvPr>
          <p:cNvSpPr/>
          <p:nvPr/>
        </p:nvSpPr>
        <p:spPr>
          <a:xfrm>
            <a:off x="8543727" y="4002509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31B2C58-33D6-413B-AE66-FB5FD50634BC}"/>
              </a:ext>
            </a:extLst>
          </p:cNvPr>
          <p:cNvSpPr/>
          <p:nvPr/>
        </p:nvSpPr>
        <p:spPr>
          <a:xfrm>
            <a:off x="8543727" y="4247087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B46F1E8-27F2-4040-A5B8-6C159717151F}"/>
              </a:ext>
            </a:extLst>
          </p:cNvPr>
          <p:cNvSpPr/>
          <p:nvPr/>
        </p:nvSpPr>
        <p:spPr>
          <a:xfrm>
            <a:off x="8543727" y="4491666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3E8E309-5A99-4011-A859-00BC2FF556CC}"/>
              </a:ext>
            </a:extLst>
          </p:cNvPr>
          <p:cNvSpPr/>
          <p:nvPr/>
        </p:nvSpPr>
        <p:spPr>
          <a:xfrm>
            <a:off x="8543727" y="4736244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2E8ED1-9269-4FA8-BC56-1FCED71F775C}"/>
              </a:ext>
            </a:extLst>
          </p:cNvPr>
          <p:cNvSpPr txBox="1"/>
          <p:nvPr/>
        </p:nvSpPr>
        <p:spPr>
          <a:xfrm>
            <a:off x="10196090" y="4689256"/>
            <a:ext cx="65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= p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97E675-154A-4424-AA9A-048C4FC9058B}"/>
              </a:ext>
            </a:extLst>
          </p:cNvPr>
          <p:cNvSpPr txBox="1"/>
          <p:nvPr/>
        </p:nvSpPr>
        <p:spPr>
          <a:xfrm>
            <a:off x="9621223" y="351335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DC1679-7082-4A75-B4B9-5F26372DDDB6}"/>
              </a:ext>
            </a:extLst>
          </p:cNvPr>
          <p:cNvSpPr txBox="1"/>
          <p:nvPr/>
        </p:nvSpPr>
        <p:spPr>
          <a:xfrm>
            <a:off x="9621223" y="375793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FED9B04-892B-467E-B1A1-36CBDB6CB8CC}"/>
              </a:ext>
            </a:extLst>
          </p:cNvPr>
          <p:cNvSpPr txBox="1"/>
          <p:nvPr/>
        </p:nvSpPr>
        <p:spPr>
          <a:xfrm>
            <a:off x="9621223" y="400250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0xCB2C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F26FA5D-35DA-4E2A-B11A-4FB8C1B4B5AF}"/>
              </a:ext>
            </a:extLst>
          </p:cNvPr>
          <p:cNvSpPr txBox="1"/>
          <p:nvPr/>
        </p:nvSpPr>
        <p:spPr>
          <a:xfrm>
            <a:off x="9621223" y="424708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DB987F-0E46-45E6-A6D0-F376F2A29DF4}"/>
              </a:ext>
            </a:extLst>
          </p:cNvPr>
          <p:cNvSpPr txBox="1"/>
          <p:nvPr/>
        </p:nvSpPr>
        <p:spPr>
          <a:xfrm>
            <a:off x="9621223" y="449166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58B9D7B-168F-45B4-8B4F-D9A48132FE46}"/>
              </a:ext>
            </a:extLst>
          </p:cNvPr>
          <p:cNvSpPr txBox="1"/>
          <p:nvPr/>
        </p:nvSpPr>
        <p:spPr>
          <a:xfrm>
            <a:off x="9621223" y="473624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0xCB38</a:t>
            </a:r>
          </a:p>
        </p:txBody>
      </p:sp>
      <p:cxnSp>
        <p:nvCxnSpPr>
          <p:cNvPr id="18" name="Conector angulado 21">
            <a:extLst>
              <a:ext uri="{FF2B5EF4-FFF2-40B4-BE49-F238E27FC236}">
                <a16:creationId xmlns:a16="http://schemas.microsoft.com/office/drawing/2014/main" id="{5984F07C-0B1A-4EED-817E-88AB223F697E}"/>
              </a:ext>
            </a:extLst>
          </p:cNvPr>
          <p:cNvCxnSpPr>
            <a:cxnSpLocks/>
            <a:stCxn id="11" idx="3"/>
            <a:endCxn id="15" idx="3"/>
          </p:cNvCxnSpPr>
          <p:nvPr/>
        </p:nvCxnSpPr>
        <p:spPr>
          <a:xfrm flipH="1" flipV="1">
            <a:off x="10267554" y="4377892"/>
            <a:ext cx="580974" cy="480641"/>
          </a:xfrm>
          <a:prstGeom prst="bentConnector3">
            <a:avLst>
              <a:gd name="adj1" fmla="val -39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027CD4C-E965-4AA4-AD5D-5B60AE23340F}"/>
              </a:ext>
            </a:extLst>
          </p:cNvPr>
          <p:cNvSpPr/>
          <p:nvPr/>
        </p:nvSpPr>
        <p:spPr>
          <a:xfrm>
            <a:off x="8543727" y="3284984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6A6D808-D0CA-450C-A2D7-AD7E127A5F31}"/>
              </a:ext>
            </a:extLst>
          </p:cNvPr>
          <p:cNvSpPr txBox="1"/>
          <p:nvPr/>
        </p:nvSpPr>
        <p:spPr>
          <a:xfrm>
            <a:off x="9621223" y="328498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71AEAE4-0812-42D2-A8EC-8C5BD380D9D8}"/>
              </a:ext>
            </a:extLst>
          </p:cNvPr>
          <p:cNvSpPr/>
          <p:nvPr/>
        </p:nvSpPr>
        <p:spPr>
          <a:xfrm>
            <a:off x="8543727" y="4247330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30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A424411-9253-427C-9AA6-AF1521B8C9F8}"/>
              </a:ext>
            </a:extLst>
          </p:cNvPr>
          <p:cNvSpPr/>
          <p:nvPr/>
        </p:nvSpPr>
        <p:spPr>
          <a:xfrm>
            <a:off x="8546353" y="4736204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0xCB30</a:t>
            </a:r>
          </a:p>
        </p:txBody>
      </p:sp>
      <p:cxnSp>
        <p:nvCxnSpPr>
          <p:cNvPr id="27" name="Conector angulado 21">
            <a:extLst>
              <a:ext uri="{FF2B5EF4-FFF2-40B4-BE49-F238E27FC236}">
                <a16:creationId xmlns:a16="http://schemas.microsoft.com/office/drawing/2014/main" id="{E25544D2-BC69-40FB-9777-563F6135A5B6}"/>
              </a:ext>
            </a:extLst>
          </p:cNvPr>
          <p:cNvCxnSpPr>
            <a:cxnSpLocks/>
            <a:stCxn id="11" idx="3"/>
            <a:endCxn id="20" idx="3"/>
          </p:cNvCxnSpPr>
          <p:nvPr/>
        </p:nvCxnSpPr>
        <p:spPr>
          <a:xfrm flipH="1" flipV="1">
            <a:off x="10267554" y="3415789"/>
            <a:ext cx="580974" cy="1442744"/>
          </a:xfrm>
          <a:prstGeom prst="bentConnector3">
            <a:avLst>
              <a:gd name="adj1" fmla="val -39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754ED548-FE45-4179-B53E-DD55B44E3A98}"/>
              </a:ext>
            </a:extLst>
          </p:cNvPr>
          <p:cNvSpPr/>
          <p:nvPr/>
        </p:nvSpPr>
        <p:spPr>
          <a:xfrm>
            <a:off x="8546649" y="4736164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  <a:endParaRPr lang="pt-BR" sz="1200" dirty="0">
              <a:latin typeface="+mj-lt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5FAE1CF-7E05-452C-B86B-74B191CB8546}"/>
              </a:ext>
            </a:extLst>
          </p:cNvPr>
          <p:cNvSpPr/>
          <p:nvPr/>
        </p:nvSpPr>
        <p:spPr>
          <a:xfrm>
            <a:off x="8542416" y="3285633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44713B5-2495-4B48-A451-004FAC15B448}"/>
              </a:ext>
            </a:extLst>
          </p:cNvPr>
          <p:cNvSpPr/>
          <p:nvPr/>
        </p:nvSpPr>
        <p:spPr>
          <a:xfrm>
            <a:off x="8542416" y="5282063"/>
            <a:ext cx="432048" cy="1962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E056700-5967-404A-9B5D-8E254139A708}"/>
              </a:ext>
            </a:extLst>
          </p:cNvPr>
          <p:cNvSpPr/>
          <p:nvPr/>
        </p:nvSpPr>
        <p:spPr>
          <a:xfrm>
            <a:off x="8543987" y="5591983"/>
            <a:ext cx="432048" cy="1962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A910827-662A-462A-9F4D-C14C0AFA1817}"/>
              </a:ext>
            </a:extLst>
          </p:cNvPr>
          <p:cNvSpPr txBox="1"/>
          <p:nvPr/>
        </p:nvSpPr>
        <p:spPr>
          <a:xfrm>
            <a:off x="8989229" y="5243486"/>
            <a:ext cx="14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Sistema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E595ACA-1F40-4D3D-9B0D-1400E94F6A08}"/>
              </a:ext>
            </a:extLst>
          </p:cNvPr>
          <p:cNvSpPr txBox="1"/>
          <p:nvPr/>
        </p:nvSpPr>
        <p:spPr>
          <a:xfrm>
            <a:off x="8989229" y="5552855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Programa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8D01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8D0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 animBg="1"/>
      <p:bldP spid="26" grpId="0" animBg="1"/>
      <p:bldP spid="24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deve ser sempre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balanceado</a:t>
            </a:r>
            <a:r>
              <a:rPr lang="pt-BR" dirty="0"/>
              <a:t> com o uso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delete</a:t>
            </a:r>
          </a:p>
          <a:p>
            <a:pPr lvl="1"/>
            <a:r>
              <a:rPr lang="pt-BR" dirty="0"/>
              <a:t>Caso contrário tem-se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vazamento de memória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063208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* 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      </a:t>
            </a:r>
          </a:p>
          <a:p>
            <a:r>
              <a:rPr lang="pt-BR" sz="2000" dirty="0">
                <a:latin typeface="+mj-lt"/>
              </a:rPr>
              <a:t>*p = 30;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*p;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      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delete esquecido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;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memory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leak</a:t>
            </a:r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*p = 50;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*p;</a:t>
            </a:r>
            <a:endParaRPr lang="pt-BR" sz="20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última alocação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2A9FA8-EA96-4349-8D5A-80321544B208}"/>
              </a:ext>
            </a:extLst>
          </p:cNvPr>
          <p:cNvSpPr/>
          <p:nvPr/>
        </p:nvSpPr>
        <p:spPr>
          <a:xfrm>
            <a:off x="8545583" y="3502399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ABCCEB-0FE2-435D-A80C-4248980C6E1C}"/>
              </a:ext>
            </a:extLst>
          </p:cNvPr>
          <p:cNvSpPr/>
          <p:nvPr/>
        </p:nvSpPr>
        <p:spPr>
          <a:xfrm>
            <a:off x="8545583" y="3746977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0A9C06-D4DC-438C-AA43-630ED288BAB0}"/>
              </a:ext>
            </a:extLst>
          </p:cNvPr>
          <p:cNvSpPr/>
          <p:nvPr/>
        </p:nvSpPr>
        <p:spPr>
          <a:xfrm>
            <a:off x="8545583" y="3991556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E0D5B2-561A-46F8-923D-E0166BDCDC96}"/>
              </a:ext>
            </a:extLst>
          </p:cNvPr>
          <p:cNvSpPr/>
          <p:nvPr/>
        </p:nvSpPr>
        <p:spPr>
          <a:xfrm>
            <a:off x="8545583" y="4236134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86DE42-AB64-45D2-8080-82A068023A99}"/>
              </a:ext>
            </a:extLst>
          </p:cNvPr>
          <p:cNvSpPr/>
          <p:nvPr/>
        </p:nvSpPr>
        <p:spPr>
          <a:xfrm>
            <a:off x="8545583" y="4480713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09E921D-2227-4611-9A38-2ED26BF9C9B3}"/>
              </a:ext>
            </a:extLst>
          </p:cNvPr>
          <p:cNvSpPr/>
          <p:nvPr/>
        </p:nvSpPr>
        <p:spPr>
          <a:xfrm>
            <a:off x="8545583" y="4725291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latin typeface="+mj-lt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8ED39D-9E5E-4188-93A8-78B5E8F45448}"/>
              </a:ext>
            </a:extLst>
          </p:cNvPr>
          <p:cNvSpPr txBox="1"/>
          <p:nvPr/>
        </p:nvSpPr>
        <p:spPr>
          <a:xfrm>
            <a:off x="10197946" y="4678303"/>
            <a:ext cx="65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= p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9EE6293-17C8-4A22-BCB2-B4528E181C28}"/>
              </a:ext>
            </a:extLst>
          </p:cNvPr>
          <p:cNvSpPr txBox="1"/>
          <p:nvPr/>
        </p:nvSpPr>
        <p:spPr>
          <a:xfrm>
            <a:off x="9623079" y="350239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F213046-B794-4135-AA94-E7721D80D3A5}"/>
              </a:ext>
            </a:extLst>
          </p:cNvPr>
          <p:cNvSpPr txBox="1"/>
          <p:nvPr/>
        </p:nvSpPr>
        <p:spPr>
          <a:xfrm>
            <a:off x="9623079" y="374697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171AF58-CE36-4772-B78C-F91D9D61DFCA}"/>
              </a:ext>
            </a:extLst>
          </p:cNvPr>
          <p:cNvSpPr txBox="1"/>
          <p:nvPr/>
        </p:nvSpPr>
        <p:spPr>
          <a:xfrm>
            <a:off x="9623079" y="399155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0xCB2C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99C648-ED65-4D5D-A45C-85827FF94411}"/>
              </a:ext>
            </a:extLst>
          </p:cNvPr>
          <p:cNvSpPr txBox="1"/>
          <p:nvPr/>
        </p:nvSpPr>
        <p:spPr>
          <a:xfrm>
            <a:off x="9623079" y="423613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2103F53-EFD4-427D-AAD1-46F920962857}"/>
              </a:ext>
            </a:extLst>
          </p:cNvPr>
          <p:cNvSpPr txBox="1"/>
          <p:nvPr/>
        </p:nvSpPr>
        <p:spPr>
          <a:xfrm>
            <a:off x="9623079" y="448071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07C13A-7FF4-406A-B29A-B8BA6561A0DD}"/>
              </a:ext>
            </a:extLst>
          </p:cNvPr>
          <p:cNvSpPr txBox="1"/>
          <p:nvPr/>
        </p:nvSpPr>
        <p:spPr>
          <a:xfrm>
            <a:off x="9623079" y="47252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0xCB38</a:t>
            </a:r>
          </a:p>
        </p:txBody>
      </p:sp>
      <p:cxnSp>
        <p:nvCxnSpPr>
          <p:cNvPr id="18" name="Conector angulado 21">
            <a:extLst>
              <a:ext uri="{FF2B5EF4-FFF2-40B4-BE49-F238E27FC236}">
                <a16:creationId xmlns:a16="http://schemas.microsoft.com/office/drawing/2014/main" id="{55EE600F-449A-4238-B830-E359691B4326}"/>
              </a:ext>
            </a:extLst>
          </p:cNvPr>
          <p:cNvCxnSpPr>
            <a:cxnSpLocks/>
            <a:stCxn id="11" idx="3"/>
            <a:endCxn id="15" idx="3"/>
          </p:cNvCxnSpPr>
          <p:nvPr/>
        </p:nvCxnSpPr>
        <p:spPr>
          <a:xfrm flipH="1" flipV="1">
            <a:off x="10269410" y="4366939"/>
            <a:ext cx="580974" cy="480641"/>
          </a:xfrm>
          <a:prstGeom prst="bentConnector3">
            <a:avLst>
              <a:gd name="adj1" fmla="val -39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DB56A2E-B1E1-4578-9BB2-7A094A090ED2}"/>
              </a:ext>
            </a:extLst>
          </p:cNvPr>
          <p:cNvSpPr/>
          <p:nvPr/>
        </p:nvSpPr>
        <p:spPr>
          <a:xfrm>
            <a:off x="8545583" y="3274031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0D0D8BD-265B-40F6-94DF-C19477DEAF05}"/>
              </a:ext>
            </a:extLst>
          </p:cNvPr>
          <p:cNvSpPr txBox="1"/>
          <p:nvPr/>
        </p:nvSpPr>
        <p:spPr>
          <a:xfrm>
            <a:off x="9623079" y="327403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BA6CAA5-9F18-48B0-9778-5987F17EED78}"/>
              </a:ext>
            </a:extLst>
          </p:cNvPr>
          <p:cNvSpPr/>
          <p:nvPr/>
        </p:nvSpPr>
        <p:spPr>
          <a:xfrm>
            <a:off x="8545583" y="4236377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30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DBD7A74-3678-4DD8-BA66-079424A46997}"/>
              </a:ext>
            </a:extLst>
          </p:cNvPr>
          <p:cNvSpPr/>
          <p:nvPr/>
        </p:nvSpPr>
        <p:spPr>
          <a:xfrm>
            <a:off x="8548209" y="4725251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0xCB30</a:t>
            </a:r>
          </a:p>
        </p:txBody>
      </p:sp>
      <p:cxnSp>
        <p:nvCxnSpPr>
          <p:cNvPr id="23" name="Conector angulado 21">
            <a:extLst>
              <a:ext uri="{FF2B5EF4-FFF2-40B4-BE49-F238E27FC236}">
                <a16:creationId xmlns:a16="http://schemas.microsoft.com/office/drawing/2014/main" id="{E22BC027-3B16-41F7-8CB2-99BB34DA4974}"/>
              </a:ext>
            </a:extLst>
          </p:cNvPr>
          <p:cNvCxnSpPr>
            <a:cxnSpLocks/>
            <a:stCxn id="11" idx="3"/>
            <a:endCxn id="20" idx="3"/>
          </p:cNvCxnSpPr>
          <p:nvPr/>
        </p:nvCxnSpPr>
        <p:spPr>
          <a:xfrm flipH="1" flipV="1">
            <a:off x="10269410" y="3404836"/>
            <a:ext cx="580974" cy="1442744"/>
          </a:xfrm>
          <a:prstGeom prst="bentConnector3">
            <a:avLst>
              <a:gd name="adj1" fmla="val -39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979AE337-9DAB-49DE-81E7-A9039DD24323}"/>
              </a:ext>
            </a:extLst>
          </p:cNvPr>
          <p:cNvSpPr/>
          <p:nvPr/>
        </p:nvSpPr>
        <p:spPr>
          <a:xfrm>
            <a:off x="8548505" y="4725211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  <a:endParaRPr lang="pt-BR" sz="1200" dirty="0">
              <a:latin typeface="+mj-lt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85E74EA-EB5F-4E36-BBA5-8BD3B447ACA8}"/>
              </a:ext>
            </a:extLst>
          </p:cNvPr>
          <p:cNvSpPr/>
          <p:nvPr/>
        </p:nvSpPr>
        <p:spPr>
          <a:xfrm>
            <a:off x="8544272" y="3274680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4141BF7-CD30-4435-A36E-CDEF660079BC}"/>
              </a:ext>
            </a:extLst>
          </p:cNvPr>
          <p:cNvSpPr/>
          <p:nvPr/>
        </p:nvSpPr>
        <p:spPr>
          <a:xfrm>
            <a:off x="2106180" y="4077072"/>
            <a:ext cx="1325524" cy="244578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rgbClr val="090F15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D100F48-3632-4667-8790-69E7FC0C6AD4}"/>
              </a:ext>
            </a:extLst>
          </p:cNvPr>
          <p:cNvSpPr/>
          <p:nvPr/>
        </p:nvSpPr>
        <p:spPr>
          <a:xfrm>
            <a:off x="8544272" y="5257473"/>
            <a:ext cx="432048" cy="1962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7B36242-FA4B-414B-94A9-8944E250C946}"/>
              </a:ext>
            </a:extLst>
          </p:cNvPr>
          <p:cNvSpPr/>
          <p:nvPr/>
        </p:nvSpPr>
        <p:spPr>
          <a:xfrm>
            <a:off x="8545843" y="5567393"/>
            <a:ext cx="432048" cy="1962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8214975-07BA-48D9-8239-8E35C8993FF6}"/>
              </a:ext>
            </a:extLst>
          </p:cNvPr>
          <p:cNvSpPr txBox="1"/>
          <p:nvPr/>
        </p:nvSpPr>
        <p:spPr>
          <a:xfrm>
            <a:off x="8991085" y="5218896"/>
            <a:ext cx="14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Sistema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9F7482F-665A-4BB2-8402-42363A20ACE8}"/>
              </a:ext>
            </a:extLst>
          </p:cNvPr>
          <p:cNvSpPr txBox="1"/>
          <p:nvPr/>
        </p:nvSpPr>
        <p:spPr>
          <a:xfrm>
            <a:off x="8991085" y="5528265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Programa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8D0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2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É muito fácil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esquecer o delete</a:t>
            </a:r>
          </a:p>
          <a:p>
            <a:pPr marL="454914" lvl="1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03512" y="2564904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PrintNum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 </a:t>
            </a:r>
          </a:p>
          <a:p>
            <a:r>
              <a:rPr lang="pt-BR" dirty="0">
                <a:latin typeface="+mj-lt"/>
              </a:rPr>
              <a:t>{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p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{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};</a:t>
            </a:r>
          </a:p>
          <a:p>
            <a:r>
              <a:rPr lang="pt-BR" dirty="0">
                <a:latin typeface="+mj-lt"/>
              </a:rPr>
              <a:t>    cout &lt;&lt; *p;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esqueceu de deletar memória 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antes de sair da função</a:t>
            </a:r>
          </a:p>
          <a:p>
            <a:r>
              <a:rPr lang="pt-BR" dirty="0">
                <a:latin typeface="+mj-lt"/>
              </a:rPr>
              <a:t>}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 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PrintNum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);</a:t>
            </a:r>
          </a:p>
          <a:p>
            <a:r>
              <a:rPr lang="pt-BR" dirty="0">
                <a:latin typeface="+mj-lt"/>
              </a:rPr>
              <a:t> 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88EAC2-CC0F-4B62-9947-4C6538AFB43D}"/>
              </a:ext>
            </a:extLst>
          </p:cNvPr>
          <p:cNvSpPr/>
          <p:nvPr/>
        </p:nvSpPr>
        <p:spPr>
          <a:xfrm>
            <a:off x="7105423" y="3008647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3A94BE4-5765-4818-B758-C4CBBFB0AA6E}"/>
              </a:ext>
            </a:extLst>
          </p:cNvPr>
          <p:cNvSpPr/>
          <p:nvPr/>
        </p:nvSpPr>
        <p:spPr>
          <a:xfrm>
            <a:off x="7105423" y="3253225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D7CD16A-F583-449F-AC22-1D724B03E8F6}"/>
              </a:ext>
            </a:extLst>
          </p:cNvPr>
          <p:cNvSpPr/>
          <p:nvPr/>
        </p:nvSpPr>
        <p:spPr>
          <a:xfrm>
            <a:off x="7105423" y="3497804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6062512-75E2-4B6D-A0F4-6163FABDA22C}"/>
              </a:ext>
            </a:extLst>
          </p:cNvPr>
          <p:cNvSpPr/>
          <p:nvPr/>
        </p:nvSpPr>
        <p:spPr>
          <a:xfrm>
            <a:off x="7105423" y="3742382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F654119-DEB7-4EC1-96BA-54B3DFD4D5B3}"/>
              </a:ext>
            </a:extLst>
          </p:cNvPr>
          <p:cNvSpPr/>
          <p:nvPr/>
        </p:nvSpPr>
        <p:spPr>
          <a:xfrm>
            <a:off x="7105423" y="3986961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724EF90-0BA5-48DC-9FCF-51819F6DB271}"/>
              </a:ext>
            </a:extLst>
          </p:cNvPr>
          <p:cNvSpPr/>
          <p:nvPr/>
        </p:nvSpPr>
        <p:spPr>
          <a:xfrm>
            <a:off x="7105423" y="4231539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3786F36-425D-4AC8-91BE-6F0C8B0B62B9}"/>
              </a:ext>
            </a:extLst>
          </p:cNvPr>
          <p:cNvSpPr txBox="1"/>
          <p:nvPr/>
        </p:nvSpPr>
        <p:spPr>
          <a:xfrm>
            <a:off x="8757786" y="4184551"/>
            <a:ext cx="65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= p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E7A1DB-1766-4DB0-9BBD-90CB4840AE58}"/>
              </a:ext>
            </a:extLst>
          </p:cNvPr>
          <p:cNvSpPr txBox="1"/>
          <p:nvPr/>
        </p:nvSpPr>
        <p:spPr>
          <a:xfrm>
            <a:off x="8182919" y="300864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B7E574-6246-42CD-9510-2D34969C56B4}"/>
              </a:ext>
            </a:extLst>
          </p:cNvPr>
          <p:cNvSpPr txBox="1"/>
          <p:nvPr/>
        </p:nvSpPr>
        <p:spPr>
          <a:xfrm>
            <a:off x="8182919" y="325322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7640297-EF9C-4DBD-A188-EEF93FF3FA7F}"/>
              </a:ext>
            </a:extLst>
          </p:cNvPr>
          <p:cNvSpPr txBox="1"/>
          <p:nvPr/>
        </p:nvSpPr>
        <p:spPr>
          <a:xfrm>
            <a:off x="8182919" y="349780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0xCB2C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619139D-D8AA-447E-80FB-7F0682DE2CAC}"/>
              </a:ext>
            </a:extLst>
          </p:cNvPr>
          <p:cNvSpPr txBox="1"/>
          <p:nvPr/>
        </p:nvSpPr>
        <p:spPr>
          <a:xfrm>
            <a:off x="8182919" y="374238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4A1090E-2289-488B-AC18-5DCFFD8CE127}"/>
              </a:ext>
            </a:extLst>
          </p:cNvPr>
          <p:cNvSpPr txBox="1"/>
          <p:nvPr/>
        </p:nvSpPr>
        <p:spPr>
          <a:xfrm>
            <a:off x="8182919" y="398696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A829797-77B5-49DF-9665-07CD142C5754}"/>
              </a:ext>
            </a:extLst>
          </p:cNvPr>
          <p:cNvSpPr txBox="1"/>
          <p:nvPr/>
        </p:nvSpPr>
        <p:spPr>
          <a:xfrm>
            <a:off x="8182919" y="423153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0xCB38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92C36C0-B4EB-45B9-824A-69BE10F997D2}"/>
              </a:ext>
            </a:extLst>
          </p:cNvPr>
          <p:cNvSpPr/>
          <p:nvPr/>
        </p:nvSpPr>
        <p:spPr>
          <a:xfrm>
            <a:off x="7105423" y="2780279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F2BD0EE-4CF3-4302-8466-9DDE3CB39042}"/>
              </a:ext>
            </a:extLst>
          </p:cNvPr>
          <p:cNvSpPr txBox="1"/>
          <p:nvPr/>
        </p:nvSpPr>
        <p:spPr>
          <a:xfrm>
            <a:off x="8182919" y="27802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cxnSp>
        <p:nvCxnSpPr>
          <p:cNvPr id="25" name="Conector angulado 21">
            <a:extLst>
              <a:ext uri="{FF2B5EF4-FFF2-40B4-BE49-F238E27FC236}">
                <a16:creationId xmlns:a16="http://schemas.microsoft.com/office/drawing/2014/main" id="{5ED90CF4-EF99-4C35-843A-094F0E2C14B3}"/>
              </a:ext>
            </a:extLst>
          </p:cNvPr>
          <p:cNvCxnSpPr>
            <a:cxnSpLocks/>
            <a:stCxn id="13" idx="3"/>
            <a:endCxn id="22" idx="3"/>
          </p:cNvCxnSpPr>
          <p:nvPr/>
        </p:nvCxnSpPr>
        <p:spPr>
          <a:xfrm flipH="1" flipV="1">
            <a:off x="8829250" y="2911084"/>
            <a:ext cx="580974" cy="1442744"/>
          </a:xfrm>
          <a:prstGeom prst="bentConnector3">
            <a:avLst>
              <a:gd name="adj1" fmla="val -39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3EC45CB5-4178-4DCE-BEC6-D92829C870C3}"/>
              </a:ext>
            </a:extLst>
          </p:cNvPr>
          <p:cNvSpPr/>
          <p:nvPr/>
        </p:nvSpPr>
        <p:spPr>
          <a:xfrm>
            <a:off x="7104112" y="4763721"/>
            <a:ext cx="432048" cy="1962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B28C8D3-9C8B-4DAC-85AC-F9A1650A7F19}"/>
              </a:ext>
            </a:extLst>
          </p:cNvPr>
          <p:cNvSpPr/>
          <p:nvPr/>
        </p:nvSpPr>
        <p:spPr>
          <a:xfrm>
            <a:off x="7105683" y="5073641"/>
            <a:ext cx="432048" cy="1962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9B205A8-BCA3-472B-BDC7-6C3296798380}"/>
              </a:ext>
            </a:extLst>
          </p:cNvPr>
          <p:cNvSpPr txBox="1"/>
          <p:nvPr/>
        </p:nvSpPr>
        <p:spPr>
          <a:xfrm>
            <a:off x="7550925" y="4725144"/>
            <a:ext cx="14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Sistema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BCFCDA4-3D82-4D33-905F-E25921999C05}"/>
              </a:ext>
            </a:extLst>
          </p:cNvPr>
          <p:cNvSpPr txBox="1"/>
          <p:nvPr/>
        </p:nvSpPr>
        <p:spPr>
          <a:xfrm>
            <a:off x="7550925" y="5034513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Programa</a:t>
            </a:r>
          </a:p>
        </p:txBody>
      </p:sp>
    </p:spTree>
    <p:extLst>
      <p:ext uri="{BB962C8B-B14F-4D97-AF65-F5344CB8AC3E}">
        <p14:creationId xmlns:p14="http://schemas.microsoft.com/office/powerpoint/2010/main" val="26860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8D0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Cuidado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que alocam memória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708920"/>
            <a:ext cx="76328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GetNum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 </a:t>
            </a:r>
          </a:p>
          <a:p>
            <a:r>
              <a:rPr lang="pt-BR" dirty="0">
                <a:latin typeface="+mj-lt"/>
              </a:rPr>
              <a:t>{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p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};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p;</a:t>
            </a:r>
          </a:p>
          <a:p>
            <a:r>
              <a:rPr lang="pt-BR" dirty="0">
                <a:latin typeface="+mj-lt"/>
              </a:rPr>
              <a:t>}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 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pnum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GetNum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dirty="0">
                <a:latin typeface="+mj-lt"/>
              </a:rPr>
              <a:t>cout &lt;&lt; *</a:t>
            </a:r>
            <a:r>
              <a:rPr lang="pt-BR" dirty="0" err="1">
                <a:latin typeface="+mj-lt"/>
              </a:rPr>
              <a:t>pnum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esqueceu de deletar memória alocada pela função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dirty="0" err="1">
                <a:latin typeface="+mj-lt"/>
              </a:rPr>
              <a:t>pnum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GetNum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'B'</a:t>
            </a:r>
            <a:r>
              <a:rPr lang="pt-BR" dirty="0">
                <a:latin typeface="+mj-lt"/>
              </a:rPr>
              <a:t>);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B81D945-1C85-498C-AE39-24679DE75A3A}"/>
              </a:ext>
            </a:extLst>
          </p:cNvPr>
          <p:cNvSpPr/>
          <p:nvPr/>
        </p:nvSpPr>
        <p:spPr>
          <a:xfrm>
            <a:off x="7105423" y="3008647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0D8C2-ECF6-4B68-9AEE-111593BBD0A7}"/>
              </a:ext>
            </a:extLst>
          </p:cNvPr>
          <p:cNvSpPr/>
          <p:nvPr/>
        </p:nvSpPr>
        <p:spPr>
          <a:xfrm>
            <a:off x="7105423" y="3253225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A424373-B811-44D1-BBF8-7E7A211BDE93}"/>
              </a:ext>
            </a:extLst>
          </p:cNvPr>
          <p:cNvSpPr/>
          <p:nvPr/>
        </p:nvSpPr>
        <p:spPr>
          <a:xfrm>
            <a:off x="7105423" y="3497804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D6AF525-9603-4465-BAC8-D50CE5E22D93}"/>
              </a:ext>
            </a:extLst>
          </p:cNvPr>
          <p:cNvSpPr/>
          <p:nvPr/>
        </p:nvSpPr>
        <p:spPr>
          <a:xfrm>
            <a:off x="7105423" y="3742382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5BEC23-8F19-4E83-B7C3-753F689DEA2C}"/>
              </a:ext>
            </a:extLst>
          </p:cNvPr>
          <p:cNvSpPr/>
          <p:nvPr/>
        </p:nvSpPr>
        <p:spPr>
          <a:xfrm>
            <a:off x="7105423" y="3986961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BF2D11F-7159-4DBA-81D6-F5EA5E127FBB}"/>
              </a:ext>
            </a:extLst>
          </p:cNvPr>
          <p:cNvSpPr/>
          <p:nvPr/>
        </p:nvSpPr>
        <p:spPr>
          <a:xfrm>
            <a:off x="7105423" y="4231539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latin typeface="+mj-l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E351D3B-A05D-45C7-BF5A-AE0156F1FFE7}"/>
              </a:ext>
            </a:extLst>
          </p:cNvPr>
          <p:cNvSpPr txBox="1"/>
          <p:nvPr/>
        </p:nvSpPr>
        <p:spPr>
          <a:xfrm>
            <a:off x="8757786" y="4184551"/>
            <a:ext cx="866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= </a:t>
            </a:r>
            <a:r>
              <a:rPr lang="pt-BR" sz="1600" dirty="0" err="1">
                <a:latin typeface="+mj-lt"/>
              </a:rPr>
              <a:t>pnum</a:t>
            </a:r>
            <a:endParaRPr lang="pt-BR" sz="1600" dirty="0">
              <a:latin typeface="+mj-l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6210EF-DCB4-4A59-B9C6-F2AE8C97D1EF}"/>
              </a:ext>
            </a:extLst>
          </p:cNvPr>
          <p:cNvSpPr txBox="1"/>
          <p:nvPr/>
        </p:nvSpPr>
        <p:spPr>
          <a:xfrm>
            <a:off x="8182919" y="300864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51DC6D-1FB1-44AF-A632-3B4A28019A0D}"/>
              </a:ext>
            </a:extLst>
          </p:cNvPr>
          <p:cNvSpPr txBox="1"/>
          <p:nvPr/>
        </p:nvSpPr>
        <p:spPr>
          <a:xfrm>
            <a:off x="8182919" y="325322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398192-2FE7-4FCB-87CC-521B0146F9D1}"/>
              </a:ext>
            </a:extLst>
          </p:cNvPr>
          <p:cNvSpPr txBox="1"/>
          <p:nvPr/>
        </p:nvSpPr>
        <p:spPr>
          <a:xfrm>
            <a:off x="8182919" y="349780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0xCB2C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B91E3FE-2304-475A-A2A2-AAAA995C1067}"/>
              </a:ext>
            </a:extLst>
          </p:cNvPr>
          <p:cNvSpPr txBox="1"/>
          <p:nvPr/>
        </p:nvSpPr>
        <p:spPr>
          <a:xfrm>
            <a:off x="8182919" y="374238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35B3B8C-2684-42E8-8860-7ADD469D7833}"/>
              </a:ext>
            </a:extLst>
          </p:cNvPr>
          <p:cNvSpPr txBox="1"/>
          <p:nvPr/>
        </p:nvSpPr>
        <p:spPr>
          <a:xfrm>
            <a:off x="8182919" y="398696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6268139-8A72-4107-BF0A-388E289725F3}"/>
              </a:ext>
            </a:extLst>
          </p:cNvPr>
          <p:cNvSpPr txBox="1"/>
          <p:nvPr/>
        </p:nvSpPr>
        <p:spPr>
          <a:xfrm>
            <a:off x="8182919" y="423153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BC2629-136E-46F7-8B7F-70682C7A0BF2}"/>
              </a:ext>
            </a:extLst>
          </p:cNvPr>
          <p:cNvSpPr/>
          <p:nvPr/>
        </p:nvSpPr>
        <p:spPr>
          <a:xfrm>
            <a:off x="7105423" y="2780279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A01D471-F7D9-458E-8A89-610DC2854F8D}"/>
              </a:ext>
            </a:extLst>
          </p:cNvPr>
          <p:cNvSpPr txBox="1"/>
          <p:nvPr/>
        </p:nvSpPr>
        <p:spPr>
          <a:xfrm>
            <a:off x="8182919" y="27802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cxnSp>
        <p:nvCxnSpPr>
          <p:cNvPr id="21" name="Conector angulado 21">
            <a:extLst>
              <a:ext uri="{FF2B5EF4-FFF2-40B4-BE49-F238E27FC236}">
                <a16:creationId xmlns:a16="http://schemas.microsoft.com/office/drawing/2014/main" id="{3051EF8B-3CEA-4ACD-B4C8-000853D3CB7B}"/>
              </a:ext>
            </a:extLst>
          </p:cNvPr>
          <p:cNvCxnSpPr>
            <a:cxnSpLocks/>
            <a:stCxn id="12" idx="3"/>
            <a:endCxn id="20" idx="3"/>
          </p:cNvCxnSpPr>
          <p:nvPr/>
        </p:nvCxnSpPr>
        <p:spPr>
          <a:xfrm flipH="1" flipV="1">
            <a:off x="8829250" y="2911084"/>
            <a:ext cx="795142" cy="1442744"/>
          </a:xfrm>
          <a:prstGeom prst="bentConnector3">
            <a:avLst>
              <a:gd name="adj1" fmla="val -287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91BC19E2-F608-4A70-BC52-2527AE5E22AB}"/>
              </a:ext>
            </a:extLst>
          </p:cNvPr>
          <p:cNvSpPr/>
          <p:nvPr/>
        </p:nvSpPr>
        <p:spPr>
          <a:xfrm>
            <a:off x="7104112" y="4763721"/>
            <a:ext cx="432048" cy="1962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48B1E66-2145-4774-92C1-64FA92638D57}"/>
              </a:ext>
            </a:extLst>
          </p:cNvPr>
          <p:cNvSpPr/>
          <p:nvPr/>
        </p:nvSpPr>
        <p:spPr>
          <a:xfrm>
            <a:off x="7105683" y="5073641"/>
            <a:ext cx="432048" cy="1962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79FE73-C509-4C45-B972-44CD7393BD17}"/>
              </a:ext>
            </a:extLst>
          </p:cNvPr>
          <p:cNvSpPr txBox="1"/>
          <p:nvPr/>
        </p:nvSpPr>
        <p:spPr>
          <a:xfrm>
            <a:off x="7550925" y="4725144"/>
            <a:ext cx="14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Sistema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9EB158A-CBCE-4C9B-AF9B-C326584F1AA3}"/>
              </a:ext>
            </a:extLst>
          </p:cNvPr>
          <p:cNvSpPr txBox="1"/>
          <p:nvPr/>
        </p:nvSpPr>
        <p:spPr>
          <a:xfrm>
            <a:off x="7550925" y="5034513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Memória do Programa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DA9031B-1011-4051-A445-68170D0E7466}"/>
              </a:ext>
            </a:extLst>
          </p:cNvPr>
          <p:cNvSpPr txBox="1"/>
          <p:nvPr/>
        </p:nvSpPr>
        <p:spPr>
          <a:xfrm>
            <a:off x="8753754" y="3447356"/>
            <a:ext cx="555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= p</a:t>
            </a:r>
          </a:p>
        </p:txBody>
      </p:sp>
      <p:cxnSp>
        <p:nvCxnSpPr>
          <p:cNvPr id="27" name="Conector angulado 21">
            <a:extLst>
              <a:ext uri="{FF2B5EF4-FFF2-40B4-BE49-F238E27FC236}">
                <a16:creationId xmlns:a16="http://schemas.microsoft.com/office/drawing/2014/main" id="{26211EE2-9AC0-4355-B6B2-B7982D00AADC}"/>
              </a:ext>
            </a:extLst>
          </p:cNvPr>
          <p:cNvCxnSpPr>
            <a:cxnSpLocks/>
            <a:stCxn id="26" idx="3"/>
            <a:endCxn id="20" idx="3"/>
          </p:cNvCxnSpPr>
          <p:nvPr/>
        </p:nvCxnSpPr>
        <p:spPr>
          <a:xfrm flipH="1" flipV="1">
            <a:off x="8829250" y="2911084"/>
            <a:ext cx="480280" cy="705549"/>
          </a:xfrm>
          <a:prstGeom prst="bentConnector3">
            <a:avLst>
              <a:gd name="adj1" fmla="val -475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7FC7DDB5-0EC7-466D-BDD1-CD910D106472}"/>
              </a:ext>
            </a:extLst>
          </p:cNvPr>
          <p:cNvSpPr/>
          <p:nvPr/>
        </p:nvSpPr>
        <p:spPr>
          <a:xfrm>
            <a:off x="7105423" y="2784560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65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40EFEF-2D62-42C3-8AF2-972D93D653B6}"/>
              </a:ext>
            </a:extLst>
          </p:cNvPr>
          <p:cNvSpPr/>
          <p:nvPr/>
        </p:nvSpPr>
        <p:spPr>
          <a:xfrm>
            <a:off x="7105423" y="3495580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  <a:endParaRPr lang="pt-BR" sz="1200" dirty="0">
              <a:latin typeface="+mj-lt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CFF3411-9BBB-4618-A4B2-3101BFBBFADF}"/>
              </a:ext>
            </a:extLst>
          </p:cNvPr>
          <p:cNvSpPr/>
          <p:nvPr/>
        </p:nvSpPr>
        <p:spPr>
          <a:xfrm>
            <a:off x="7103797" y="4232360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0xCB20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BDF82DB-357B-4D4C-ADB9-CCDB39E3844C}"/>
              </a:ext>
            </a:extLst>
          </p:cNvPr>
          <p:cNvSpPr/>
          <p:nvPr/>
        </p:nvSpPr>
        <p:spPr>
          <a:xfrm>
            <a:off x="7102816" y="3742676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66</a:t>
            </a:r>
          </a:p>
        </p:txBody>
      </p:sp>
      <p:cxnSp>
        <p:nvCxnSpPr>
          <p:cNvPr id="34" name="Conector angulado 21">
            <a:extLst>
              <a:ext uri="{FF2B5EF4-FFF2-40B4-BE49-F238E27FC236}">
                <a16:creationId xmlns:a16="http://schemas.microsoft.com/office/drawing/2014/main" id="{71B630BD-C9A4-4755-82A6-CAEFACC618FF}"/>
              </a:ext>
            </a:extLst>
          </p:cNvPr>
          <p:cNvCxnSpPr>
            <a:cxnSpLocks/>
            <a:stCxn id="12" idx="3"/>
            <a:endCxn id="16" idx="3"/>
          </p:cNvCxnSpPr>
          <p:nvPr/>
        </p:nvCxnSpPr>
        <p:spPr>
          <a:xfrm flipH="1" flipV="1">
            <a:off x="8829250" y="3873187"/>
            <a:ext cx="795142" cy="480641"/>
          </a:xfrm>
          <a:prstGeom prst="bentConnector3">
            <a:avLst>
              <a:gd name="adj1" fmla="val -287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2B92D1F9-7DCF-494F-82AC-296ECE20FE39}"/>
              </a:ext>
            </a:extLst>
          </p:cNvPr>
          <p:cNvSpPr/>
          <p:nvPr/>
        </p:nvSpPr>
        <p:spPr>
          <a:xfrm>
            <a:off x="7102169" y="4232717"/>
            <a:ext cx="1078141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0xCB30</a:t>
            </a:r>
            <a:endParaRPr lang="pt-B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248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8D0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0" grpId="0" animBg="1"/>
      <p:bldP spid="31" grpId="0" animBg="1"/>
      <p:bldP spid="32" grpId="0" animBg="1"/>
      <p:bldP spid="33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se pode liberar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mesmo bloco </a:t>
            </a:r>
            <a:r>
              <a:rPr lang="pt-BR" dirty="0"/>
              <a:t>de memória duas vezes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638399"/>
            <a:ext cx="82809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* 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 com new </a:t>
            </a:r>
          </a:p>
          <a:p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...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</a:p>
          <a:p>
            <a:r>
              <a:rPr lang="pt-BR" sz="2000" dirty="0">
                <a:latin typeface="+mj-lt"/>
              </a:rPr>
              <a:t>*p = 30;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*p;</a:t>
            </a:r>
            <a:br>
              <a:rPr lang="pt-BR" sz="2000" dirty="0">
                <a:latin typeface="+mj-lt"/>
              </a:rPr>
            </a:br>
            <a:endParaRPr lang="pt-BR" sz="2000" dirty="0">
              <a:latin typeface="+mj-lt"/>
            </a:endParaRPr>
          </a:p>
          <a:p>
            <a:r>
              <a:rPr lang="pt-BR" sz="1600" dirty="0">
                <a:latin typeface="+mj-lt"/>
              </a:rPr>
              <a:t>...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resultado indefinido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É fácil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esquecer que a memória já foi liberada</a:t>
            </a:r>
          </a:p>
          <a:p>
            <a:pPr lvl="1"/>
            <a:r>
              <a:rPr lang="pt-BR" dirty="0"/>
              <a:t>Cuidado com múltiplos apontadores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991544" y="2996952"/>
            <a:ext cx="9590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 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 40 };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aux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ponteiro auxiliar aponta para memória alocada</a:t>
            </a:r>
          </a:p>
          <a:p>
            <a:r>
              <a:rPr lang="pt-BR" dirty="0">
                <a:latin typeface="+mj-lt"/>
              </a:rPr>
              <a:t>    ...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 ponteiro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aux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aux</a:t>
            </a:r>
            <a:r>
              <a:rPr lang="pt-BR" dirty="0">
                <a:latin typeface="+mj-lt"/>
              </a:rPr>
              <a:t>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</a:t>
            </a:r>
          </a:p>
          <a:p>
            <a:r>
              <a:rPr lang="pt-BR" dirty="0">
                <a:latin typeface="+mj-lt"/>
              </a:rPr>
              <a:t>    </a:t>
            </a:r>
          </a:p>
          <a:p>
            <a:r>
              <a:rPr lang="pt-BR" dirty="0">
                <a:latin typeface="+mj-lt"/>
              </a:rPr>
              <a:t>    cout &lt;&lt; 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x</a:t>
            </a:r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aponta para memória inválida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x</a:t>
            </a:r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memória já foi liberada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151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É fácil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esquecer que a memória já foi liberada</a:t>
            </a:r>
          </a:p>
          <a:p>
            <a:pPr lvl="1"/>
            <a:r>
              <a:rPr lang="pt-BR" dirty="0"/>
              <a:t>Cuidado com memória compartilhada entre funções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91944" y="3285509"/>
            <a:ext cx="48245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 processar(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* p) </a:t>
            </a:r>
          </a:p>
          <a:p>
            <a:r>
              <a:rPr lang="pt-BR" sz="1400" dirty="0">
                <a:latin typeface="+mj-lt"/>
              </a:rPr>
              <a:t>{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usou *p mas esqueceu que outra função</a:t>
            </a: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também fará uso dessa memória</a:t>
            </a: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400" dirty="0">
                <a:latin typeface="+mj-lt"/>
              </a:rPr>
              <a:t> p;    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400" dirty="0">
                <a:latin typeface="+mj-lt"/>
              </a:rPr>
              <a:t> exibir(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* p) 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 aponta para memória inválida</a:t>
            </a:r>
          </a:p>
          <a:p>
            <a:r>
              <a:rPr lang="pt-BR" sz="1400" dirty="0">
                <a:latin typeface="+mj-lt"/>
              </a:rPr>
              <a:t>    cout &lt;&lt; *p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 </a:t>
            </a:r>
            <a:r>
              <a:rPr lang="pt-BR" sz="1400" dirty="0">
                <a:solidFill>
                  <a:srgbClr val="FF0000"/>
                </a:solidFill>
                <a:latin typeface="+mj-lt"/>
              </a:rPr>
              <a:t>x</a:t>
            </a:r>
          </a:p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400" dirty="0">
                <a:latin typeface="+mj-lt"/>
              </a:rPr>
              <a:t> p;           </a:t>
            </a:r>
            <a:r>
              <a:rPr lang="pt-BR" sz="1400" dirty="0">
                <a:solidFill>
                  <a:srgbClr val="FF0000"/>
                </a:solidFill>
                <a:latin typeface="+mj-lt"/>
              </a:rPr>
              <a:t>x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063552" y="3284984"/>
            <a:ext cx="3672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40;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processar(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exibir(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50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se pode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liberar</a:t>
            </a:r>
            <a:r>
              <a:rPr lang="pt-BR" dirty="0"/>
              <a:t> memória criada de forma automática (pela declaração de variáveis)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3512" y="3140968"/>
            <a:ext cx="9361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 = 30;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;    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dirty="0">
                <a:latin typeface="+mj-lt"/>
              </a:rPr>
              <a:t>  </a:t>
            </a:r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inválido, </a:t>
            </a:r>
            <a:r>
              <a:rPr lang="pt-BR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val</a:t>
            </a:r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 não é um ponteiro</a:t>
            </a:r>
          </a:p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 = 30;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* </a:t>
            </a:r>
            <a:r>
              <a:rPr lang="pt-BR" sz="2000" dirty="0" err="1">
                <a:latin typeface="+mj-lt"/>
              </a:rPr>
              <a:t>ptval</a:t>
            </a:r>
            <a:r>
              <a:rPr lang="pt-BR" sz="2000" dirty="0">
                <a:latin typeface="+mj-lt"/>
              </a:rPr>
              <a:t> = &amp;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br>
              <a:rPr lang="pt-BR" sz="2000" dirty="0">
                <a:latin typeface="+mj-lt"/>
              </a:rPr>
            </a:br>
            <a:r>
              <a:rPr lang="pt-BR" sz="1600" dirty="0">
                <a:latin typeface="+mj-lt"/>
              </a:rPr>
              <a:t>...          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dezenas de linhas depois </a:t>
            </a:r>
            <a:br>
              <a:rPr lang="pt-BR" sz="2000" dirty="0">
                <a:latin typeface="+mj-lt"/>
              </a:rPr>
            </a:br>
            <a:endParaRPr lang="pt-BR" sz="2000" dirty="0"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ptval</a:t>
            </a:r>
            <a:r>
              <a:rPr lang="pt-BR" sz="2000" dirty="0">
                <a:latin typeface="+mj-lt"/>
              </a:rPr>
              <a:t>;  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dirty="0">
                <a:latin typeface="+mj-lt"/>
              </a:rPr>
              <a:t>  </a:t>
            </a:r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inválido, não foi alocado com new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03790-F0D9-411E-8236-BF4C9EB8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DE647-8C85-44AD-9A9F-D7BF44E4A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utilizar memória alocada dinamicamente?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propósito não é substituir</a:t>
            </a:r>
            <a:r>
              <a:rPr lang="pt-BR" dirty="0"/>
              <a:t> a alocação automática</a:t>
            </a:r>
          </a:p>
          <a:p>
            <a:pPr lvl="1"/>
            <a:r>
              <a:rPr lang="pt-BR" dirty="0"/>
              <a:t>Não vale a pena para dados de tipos básicos</a:t>
            </a:r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259965-376E-428D-9531-E65087833918}"/>
              </a:ext>
            </a:extLst>
          </p:cNvPr>
          <p:cNvSpPr txBox="1"/>
          <p:nvPr/>
        </p:nvSpPr>
        <p:spPr>
          <a:xfrm>
            <a:off x="1720280" y="2492896"/>
            <a:ext cx="936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p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;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</a:t>
            </a:r>
            <a:r>
              <a:rPr lang="pt-BR" dirty="0">
                <a:latin typeface="+mj-lt"/>
              </a:rPr>
              <a:t>      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*p = 30;          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  <a:p>
            <a:r>
              <a:rPr lang="pt-BR" dirty="0">
                <a:latin typeface="+mj-lt"/>
              </a:rPr>
              <a:t>cout &lt;&lt; *p;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exibição de valor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latin typeface="+mj-lt"/>
              </a:rPr>
              <a:t> p;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total;      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dirty="0">
                <a:latin typeface="+mj-lt"/>
              </a:rPr>
              <a:t>total = 30;	 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  <a:p>
            <a:r>
              <a:rPr lang="pt-BR" dirty="0">
                <a:latin typeface="+mj-lt"/>
              </a:rPr>
              <a:t>cout &lt;&lt; total;  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exibição do valor</a:t>
            </a:r>
          </a:p>
        </p:txBody>
      </p:sp>
    </p:spTree>
    <p:extLst>
      <p:ext uri="{BB962C8B-B14F-4D97-AF65-F5344CB8AC3E}">
        <p14:creationId xmlns:p14="http://schemas.microsoft.com/office/powerpoint/2010/main" val="9724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é um tipo especial que armazena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</a:t>
            </a:r>
          </a:p>
          <a:p>
            <a:pPr lvl="1"/>
            <a:r>
              <a:rPr lang="pt-BR" dirty="0"/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&amp;</a:t>
            </a:r>
            <a:r>
              <a:rPr lang="pt-BR" dirty="0"/>
              <a:t> recupera o endereço de uma variável</a:t>
            </a:r>
          </a:p>
          <a:p>
            <a:pPr lvl="1"/>
            <a:r>
              <a:rPr lang="pt-BR" dirty="0"/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pt-BR" dirty="0"/>
              <a:t> acessa o conteúdo apontado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595816" y="4033186"/>
            <a:ext cx="4037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 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  num  = 120;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mult</a:t>
            </a:r>
            <a:r>
              <a:rPr lang="pt-BR" dirty="0">
                <a:latin typeface="+mj-lt"/>
              </a:rPr>
              <a:t> = 2.6;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 = &amp;num;</a:t>
            </a:r>
          </a:p>
          <a:p>
            <a:r>
              <a:rPr lang="pt-BR" dirty="0">
                <a:latin typeface="+mj-lt"/>
              </a:rPr>
              <a:t>cout &lt;&lt; 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2693673" y="5050710"/>
            <a:ext cx="1166567" cy="3412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2.6</a:t>
            </a:r>
            <a:endParaRPr lang="pt-BR" sz="2400" b="1" dirty="0">
              <a:latin typeface="+mj-lt"/>
              <a:cs typeface="Arial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2693673" y="5391983"/>
            <a:ext cx="1166567" cy="3412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0x27FCF9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693673" y="4709437"/>
            <a:ext cx="1166567" cy="3412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120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693673" y="4369060"/>
            <a:ext cx="1166567" cy="3412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'G'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042314" y="4369568"/>
            <a:ext cx="437940" cy="340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ch</a:t>
            </a:r>
            <a:endParaRPr lang="pt-BR" dirty="0">
              <a:latin typeface="+mj-lt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042314" y="4709945"/>
            <a:ext cx="564578" cy="340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num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040462" y="5403502"/>
            <a:ext cx="564578" cy="340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ptr</a:t>
            </a:r>
            <a:endParaRPr lang="pt-BR" dirty="0">
              <a:latin typeface="+mj-lt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040462" y="5047599"/>
            <a:ext cx="691215" cy="340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+mj-lt"/>
              </a:rPr>
              <a:t>mult</a:t>
            </a:r>
            <a:endParaRPr lang="pt-BR" dirty="0">
              <a:latin typeface="+mj-lt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4015784" y="4397922"/>
            <a:ext cx="979756" cy="283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0x27FCF8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4015784" y="4738299"/>
            <a:ext cx="979756" cy="283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0x27FCF9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015784" y="5431856"/>
            <a:ext cx="979756" cy="283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0x27FCFD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015784" y="5075953"/>
            <a:ext cx="979756" cy="283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0x27FD01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cxnSp>
        <p:nvCxnSpPr>
          <p:cNvPr id="5" name="Conector angulado 4"/>
          <p:cNvCxnSpPr>
            <a:cxnSpLocks/>
            <a:stCxn id="31" idx="3"/>
            <a:endCxn id="27" idx="1"/>
          </p:cNvCxnSpPr>
          <p:nvPr/>
        </p:nvCxnSpPr>
        <p:spPr>
          <a:xfrm flipH="1" flipV="1">
            <a:off x="2693673" y="4880074"/>
            <a:ext cx="2911367" cy="693557"/>
          </a:xfrm>
          <a:prstGeom prst="bentConnector5">
            <a:avLst>
              <a:gd name="adj1" fmla="val -7852"/>
              <a:gd name="adj2" fmla="val 223190"/>
              <a:gd name="adj3" fmla="val 11630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9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vetor tradicional é chamado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estático</a:t>
            </a:r>
          </a:p>
          <a:p>
            <a:pPr lvl="1"/>
            <a:r>
              <a:rPr lang="pt-BR" dirty="0"/>
              <a:t>É preciso definir o tamanho do vetor na declaração</a:t>
            </a:r>
            <a:br>
              <a:rPr lang="pt-BR" dirty="0"/>
            </a:br>
            <a:r>
              <a:rPr lang="pt-BR" dirty="0"/>
              <a:t>(o tamanho precisa ser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inteira</a:t>
            </a:r>
            <a:r>
              <a:rPr lang="pt-BR" dirty="0"/>
              <a:t>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 o 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é possível criar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dinâmico</a:t>
            </a:r>
          </a:p>
          <a:p>
            <a:pPr lvl="1"/>
            <a:r>
              <a:rPr lang="pt-BR" dirty="0"/>
              <a:t>Seu tamanho pode ser definido a qualquer momento</a:t>
            </a:r>
            <a:br>
              <a:rPr lang="pt-BR" dirty="0"/>
            </a:br>
            <a:r>
              <a:rPr lang="pt-BR" dirty="0"/>
              <a:t>(o tamanho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lido do usuário</a:t>
            </a:r>
            <a:r>
              <a:rPr lang="pt-BR" dirty="0"/>
              <a:t>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988124" y="341793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dirty="0">
                <a:latin typeface="+mj-lt"/>
              </a:rPr>
              <a:t>vet[10];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vetor de 10 inteiros  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8C17EDD-D464-4169-BBE4-25A41005197B}"/>
              </a:ext>
            </a:extLst>
          </p:cNvPr>
          <p:cNvGrpSpPr/>
          <p:nvPr/>
        </p:nvGrpSpPr>
        <p:grpSpPr>
          <a:xfrm>
            <a:off x="2135560" y="4042163"/>
            <a:ext cx="4286280" cy="357190"/>
            <a:chOff x="2138980" y="4509120"/>
            <a:chExt cx="4286280" cy="35719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8912C73-159F-4D42-8C79-7C10A7B99DEB}"/>
                </a:ext>
              </a:extLst>
            </p:cNvPr>
            <p:cNvSpPr/>
            <p:nvPr/>
          </p:nvSpPr>
          <p:spPr>
            <a:xfrm>
              <a:off x="2138980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0E56473-3B56-4A3C-AE43-69D413073250}"/>
                </a:ext>
              </a:extLst>
            </p:cNvPr>
            <p:cNvSpPr/>
            <p:nvPr/>
          </p:nvSpPr>
          <p:spPr>
            <a:xfrm>
              <a:off x="2567608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D089994-AC89-42C7-8039-78D110C62088}"/>
                </a:ext>
              </a:extLst>
            </p:cNvPr>
            <p:cNvSpPr/>
            <p:nvPr/>
          </p:nvSpPr>
          <p:spPr>
            <a:xfrm>
              <a:off x="2996236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40FE08A-4FF7-4CF3-80BE-06FCC9F49A7C}"/>
                </a:ext>
              </a:extLst>
            </p:cNvPr>
            <p:cNvSpPr/>
            <p:nvPr/>
          </p:nvSpPr>
          <p:spPr>
            <a:xfrm>
              <a:off x="3424864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4810028-5517-45FD-B3FE-6EEE412034CB}"/>
                </a:ext>
              </a:extLst>
            </p:cNvPr>
            <p:cNvSpPr/>
            <p:nvPr/>
          </p:nvSpPr>
          <p:spPr>
            <a:xfrm>
              <a:off x="3853492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28D78BE-52DB-44A3-BA72-965A132D1915}"/>
                </a:ext>
              </a:extLst>
            </p:cNvPr>
            <p:cNvSpPr/>
            <p:nvPr/>
          </p:nvSpPr>
          <p:spPr>
            <a:xfrm>
              <a:off x="4282120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0EA749D-8F94-4999-BCA0-80C84E9054FF}"/>
                </a:ext>
              </a:extLst>
            </p:cNvPr>
            <p:cNvSpPr/>
            <p:nvPr/>
          </p:nvSpPr>
          <p:spPr>
            <a:xfrm>
              <a:off x="4710748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C926EE5-20AF-45A1-BB98-2160C1425CD2}"/>
                </a:ext>
              </a:extLst>
            </p:cNvPr>
            <p:cNvSpPr/>
            <p:nvPr/>
          </p:nvSpPr>
          <p:spPr>
            <a:xfrm>
              <a:off x="5568004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10CCA43-D581-4A24-B2C6-C77F35967EA9}"/>
                </a:ext>
              </a:extLst>
            </p:cNvPr>
            <p:cNvSpPr/>
            <p:nvPr/>
          </p:nvSpPr>
          <p:spPr>
            <a:xfrm>
              <a:off x="5996632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6CF4D76A-559A-466D-9939-C4E526D439EC}"/>
                </a:ext>
              </a:extLst>
            </p:cNvPr>
            <p:cNvSpPr/>
            <p:nvPr/>
          </p:nvSpPr>
          <p:spPr>
            <a:xfrm>
              <a:off x="5139376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Declaração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dinâmico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ponteiro recebe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do primeiro elemento</a:t>
            </a:r>
            <a:r>
              <a:rPr lang="pt-BR" dirty="0"/>
              <a:t> do vetor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184928" y="3852497"/>
            <a:ext cx="3711272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* vet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[20];</a:t>
            </a: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978013" y="4412898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727848" y="4591493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new</a:t>
            </a:r>
          </a:p>
        </p:txBody>
      </p:sp>
      <p:cxnSp>
        <p:nvCxnSpPr>
          <p:cNvPr id="8" name="Conector reto 7"/>
          <p:cNvCxnSpPr/>
          <p:nvPr/>
        </p:nvCxnSpPr>
        <p:spPr>
          <a:xfrm rot="5400000">
            <a:off x="6564337" y="3673902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600056" y="306667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dado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>
            <a:off x="5119097" y="3673902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860299" y="2824360"/>
            <a:ext cx="2731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Nome do ponteiro </a:t>
            </a:r>
            <a:br>
              <a:rPr lang="pt-BR" dirty="0"/>
            </a:br>
            <a:r>
              <a:rPr lang="pt-BR" dirty="0"/>
              <a:t>(que será o nome do vetor)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160898" y="4580607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Quantidade de elementos</a:t>
            </a:r>
            <a:br>
              <a:rPr lang="pt-BR" dirty="0"/>
            </a:br>
            <a:r>
              <a:rPr lang="pt-BR" dirty="0"/>
              <a:t>(pode ser uma variável)</a:t>
            </a:r>
          </a:p>
        </p:txBody>
      </p:sp>
      <p:cxnSp>
        <p:nvCxnSpPr>
          <p:cNvPr id="13" name="Conector reto 12"/>
          <p:cNvCxnSpPr/>
          <p:nvPr/>
        </p:nvCxnSpPr>
        <p:spPr>
          <a:xfrm rot="5400000">
            <a:off x="7196617" y="4402012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de um vetor dinâmico </a:t>
            </a:r>
            <a:r>
              <a:rPr lang="pt-BR" dirty="0"/>
              <a:t>pode ser uma variável</a:t>
            </a:r>
          </a:p>
          <a:p>
            <a:pPr lvl="1"/>
            <a:r>
              <a:rPr lang="pt-BR" dirty="0"/>
              <a:t>Com valor fornecido durante a execução do programa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Mas o vetor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muda de tamanho </a:t>
            </a:r>
            <a:r>
              <a:rPr lang="pt-BR" dirty="0"/>
              <a:t>depois de criado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2063552" y="3284984"/>
            <a:ext cx="67159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tamanho do vetor: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vet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[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];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F0FF775-A33A-46B6-9DD1-B65AFBEA84E4}"/>
              </a:ext>
            </a:extLst>
          </p:cNvPr>
          <p:cNvSpPr/>
          <p:nvPr/>
        </p:nvSpPr>
        <p:spPr>
          <a:xfrm>
            <a:off x="2063552" y="5606372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 + 1;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não muda o tamanho do vetor já criado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de um vetor dinâmico </a:t>
            </a:r>
            <a:r>
              <a:rPr lang="pt-BR" dirty="0"/>
              <a:t>pode ser usado como </a:t>
            </a:r>
            <a:br>
              <a:rPr lang="pt-BR" dirty="0"/>
            </a:br>
            <a:r>
              <a:rPr lang="pt-BR" dirty="0"/>
              <a:t>se fosse um vetor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400800" y="3161203"/>
            <a:ext cx="37862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vet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dirty="0">
                <a:latin typeface="+mj-lt"/>
              </a:rPr>
              <a:t>[5];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vet[0] = 15;</a:t>
            </a:r>
          </a:p>
          <a:p>
            <a:r>
              <a:rPr lang="pt-BR" dirty="0">
                <a:latin typeface="+mj-lt"/>
              </a:rPr>
              <a:t>vet[1] = 5;</a:t>
            </a:r>
          </a:p>
          <a:p>
            <a:r>
              <a:rPr lang="pt-BR" dirty="0">
                <a:latin typeface="+mj-lt"/>
              </a:rPr>
              <a:t>vet[2] = 30;</a:t>
            </a:r>
          </a:p>
          <a:p>
            <a:r>
              <a:rPr lang="pt-BR" dirty="0">
                <a:latin typeface="+mj-lt"/>
              </a:rPr>
              <a:t>vet[3] = 28;</a:t>
            </a:r>
          </a:p>
          <a:p>
            <a:r>
              <a:rPr lang="pt-BR" dirty="0">
                <a:latin typeface="+mj-lt"/>
              </a:rPr>
              <a:t>vet[4] = 40;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cout &lt;&lt; vet[0];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15</a:t>
            </a:r>
          </a:p>
          <a:p>
            <a:r>
              <a:rPr lang="pt-BR" dirty="0">
                <a:latin typeface="+mj-lt"/>
              </a:rPr>
              <a:t>cout &lt;&lt; *vet;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15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0A8F7AB-81FB-4A79-8727-3C39BB7511C4}"/>
              </a:ext>
            </a:extLst>
          </p:cNvPr>
          <p:cNvGrpSpPr/>
          <p:nvPr/>
        </p:nvGrpSpPr>
        <p:grpSpPr>
          <a:xfrm>
            <a:off x="2775200" y="3508779"/>
            <a:ext cx="2416362" cy="2588508"/>
            <a:chOff x="3238479" y="3723092"/>
            <a:chExt cx="2416362" cy="2588508"/>
          </a:xfrm>
        </p:grpSpPr>
        <p:sp>
          <p:nvSpPr>
            <p:cNvPr id="4" name="Retângulo 3"/>
            <p:cNvSpPr/>
            <p:nvPr/>
          </p:nvSpPr>
          <p:spPr>
            <a:xfrm>
              <a:off x="3238480" y="5168592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5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3238480" y="488284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15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238480" y="407194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238480" y="378619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0x38FD09</a:t>
              </a:r>
              <a:endParaRPr lang="pt-BR" sz="1600" dirty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381489" y="5168593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238480" y="545434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30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81489" y="5454345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238480" y="574009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28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381489" y="574009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17" name="Forma 16"/>
            <p:cNvCxnSpPr>
              <a:stCxn id="18" idx="3"/>
              <a:endCxn id="5" idx="1"/>
            </p:cNvCxnSpPr>
            <p:nvPr/>
          </p:nvCxnSpPr>
          <p:spPr>
            <a:xfrm flipH="1">
              <a:off x="3238480" y="3907758"/>
              <a:ext cx="2416361" cy="1117958"/>
            </a:xfrm>
            <a:prstGeom prst="bentConnector5">
              <a:avLst>
                <a:gd name="adj1" fmla="val -9461"/>
                <a:gd name="adj2" fmla="val -45827"/>
                <a:gd name="adj3" fmla="val 119272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5167207" y="3723092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vet</a:t>
              </a:r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238480" y="602584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40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4381489" y="6025849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377064" y="3786191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377064" y="4071943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377064" y="4882841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Fluxograma: Entrada manual 8"/>
            <p:cNvSpPr/>
            <p:nvPr/>
          </p:nvSpPr>
          <p:spPr>
            <a:xfrm>
              <a:off x="3238480" y="4708673"/>
              <a:ext cx="1071570" cy="17001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708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708 h 10000"/>
                <a:gd name="connsiteX0" fmla="*/ 0 w 10000"/>
                <a:gd name="connsiteY0" fmla="*/ 6513 h 11805"/>
                <a:gd name="connsiteX1" fmla="*/ 10000 w 10000"/>
                <a:gd name="connsiteY1" fmla="*/ 0 h 11805"/>
                <a:gd name="connsiteX2" fmla="*/ 10000 w 10000"/>
                <a:gd name="connsiteY2" fmla="*/ 11805 h 11805"/>
                <a:gd name="connsiteX3" fmla="*/ 0 w 10000"/>
                <a:gd name="connsiteY3" fmla="*/ 11805 h 11805"/>
                <a:gd name="connsiteX4" fmla="*/ 0 w 10000"/>
                <a:gd name="connsiteY4" fmla="*/ 6513 h 1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1805">
                  <a:moveTo>
                    <a:pt x="0" y="6513"/>
                  </a:moveTo>
                  <a:lnTo>
                    <a:pt x="10000" y="0"/>
                  </a:lnTo>
                  <a:lnTo>
                    <a:pt x="10000" y="11805"/>
                  </a:lnTo>
                  <a:lnTo>
                    <a:pt x="0" y="11805"/>
                  </a:lnTo>
                  <a:lnTo>
                    <a:pt x="0" y="65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Entrada manual 26"/>
            <p:cNvSpPr/>
            <p:nvPr/>
          </p:nvSpPr>
          <p:spPr>
            <a:xfrm rot="10800000">
              <a:off x="3238479" y="4356841"/>
              <a:ext cx="1071571" cy="15268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40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407 h 10000"/>
                <a:gd name="connsiteX0" fmla="*/ 0 w 10000"/>
                <a:gd name="connsiteY0" fmla="*/ 5009 h 10602"/>
                <a:gd name="connsiteX1" fmla="*/ 10000 w 10000"/>
                <a:gd name="connsiteY1" fmla="*/ 0 h 10602"/>
                <a:gd name="connsiteX2" fmla="*/ 10000 w 10000"/>
                <a:gd name="connsiteY2" fmla="*/ 10602 h 10602"/>
                <a:gd name="connsiteX3" fmla="*/ 0 w 10000"/>
                <a:gd name="connsiteY3" fmla="*/ 10602 h 10602"/>
                <a:gd name="connsiteX4" fmla="*/ 0 w 10000"/>
                <a:gd name="connsiteY4" fmla="*/ 5009 h 1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02">
                  <a:moveTo>
                    <a:pt x="0" y="5009"/>
                  </a:moveTo>
                  <a:lnTo>
                    <a:pt x="10000" y="0"/>
                  </a:lnTo>
                  <a:lnTo>
                    <a:pt x="10000" y="10602"/>
                  </a:lnTo>
                  <a:lnTo>
                    <a:pt x="0" y="10602"/>
                  </a:lnTo>
                  <a:lnTo>
                    <a:pt x="0" y="500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590560" y="437938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085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liberar a memória de um vetor dinâmico </a:t>
            </a:r>
            <a:r>
              <a:rPr lang="pt-BR" dirty="0"/>
              <a:t>é preciso </a:t>
            </a:r>
            <a:br>
              <a:rPr lang="pt-BR" dirty="0"/>
            </a:br>
            <a:r>
              <a:rPr lang="pt-BR" dirty="0"/>
              <a:t>usar delete com uma notação especial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381488" y="4274114"/>
            <a:ext cx="2159566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[] vet;</a:t>
            </a:r>
          </a:p>
        </p:txBody>
      </p:sp>
      <p:cxnSp>
        <p:nvCxnSpPr>
          <p:cNvPr id="5" name="Conector reto 4"/>
          <p:cNvCxnSpPr/>
          <p:nvPr/>
        </p:nvCxnSpPr>
        <p:spPr>
          <a:xfrm rot="5400000">
            <a:off x="4560083" y="4095519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167042" y="3559734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delete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917405" y="4095519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809108" y="3548430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Endereço da memória alocada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453059" y="5059932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 contém um vetor</a:t>
            </a:r>
          </a:p>
        </p:txBody>
      </p:sp>
      <p:cxnSp>
        <p:nvCxnSpPr>
          <p:cNvPr id="12" name="Conector reto 11"/>
          <p:cNvCxnSpPr/>
          <p:nvPr/>
        </p:nvCxnSpPr>
        <p:spPr>
          <a:xfrm rot="5400000">
            <a:off x="5417339" y="488133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95045"/>
            <a:ext cx="10238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memória para três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double's</a:t>
            </a:r>
            <a:r>
              <a:rPr lang="pt-BR" sz="1600" dirty="0">
                <a:latin typeface="+mj-lt"/>
              </a:rPr>
              <a:t>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* triplo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double </a:t>
            </a:r>
            <a:r>
              <a:rPr lang="pt-BR" sz="1600" dirty="0">
                <a:latin typeface="+mj-lt"/>
              </a:rPr>
              <a:t>[3];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triplo[0] = 0.2;</a:t>
            </a:r>
          </a:p>
          <a:p>
            <a:r>
              <a:rPr lang="pt-BR" sz="1600" dirty="0">
                <a:latin typeface="+mj-lt"/>
              </a:rPr>
              <a:t>    triplo[1] = 0.5;</a:t>
            </a:r>
          </a:p>
          <a:p>
            <a:r>
              <a:rPr lang="pt-BR" sz="1600" dirty="0">
                <a:latin typeface="+mj-lt"/>
              </a:rPr>
              <a:t>    triplo[2] = 0.8;</a:t>
            </a:r>
          </a:p>
          <a:p>
            <a:r>
              <a:rPr lang="pt-BR" sz="1600" dirty="0">
                <a:latin typeface="+mj-lt"/>
              </a:rPr>
              <a:t>       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"triplo[1] = " </a:t>
            </a:r>
            <a:r>
              <a:rPr lang="pt-BR" sz="1600" dirty="0">
                <a:latin typeface="+mj-lt"/>
              </a:rPr>
              <a:t>&lt;&lt; triplo[1] &lt;&lt; endl;</a:t>
            </a:r>
          </a:p>
          <a:p>
            <a:r>
              <a:rPr lang="pt-BR" sz="1600" dirty="0">
                <a:latin typeface="+mj-lt"/>
              </a:rPr>
              <a:t>    triplo = triplo + 1;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incrementa o ponteiro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triplo[0] = " </a:t>
            </a:r>
            <a:r>
              <a:rPr lang="pt-BR" sz="1600" dirty="0">
                <a:latin typeface="+mj-lt"/>
              </a:rPr>
              <a:t>&lt;&lt; triplo[0] &lt;&lt; endl;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triplo[1] = " </a:t>
            </a:r>
            <a:r>
              <a:rPr lang="pt-BR" sz="1600" dirty="0">
                <a:latin typeface="+mj-lt"/>
              </a:rPr>
              <a:t>&lt;&lt; triplo[1] &lt;&lt; endl;</a:t>
            </a:r>
          </a:p>
          <a:p>
            <a:r>
              <a:rPr lang="pt-BR" sz="1600" dirty="0">
                <a:latin typeface="+mj-lt"/>
              </a:rPr>
              <a:t>    triplo = triplo - 1;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retorna ao inicio</a:t>
            </a:r>
          </a:p>
          <a:p>
            <a:r>
              <a:rPr lang="pt-BR" sz="1600" dirty="0">
                <a:latin typeface="+mj-lt"/>
              </a:rPr>
              <a:t>        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[] triplo;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a memória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438894-AB79-497F-A4EF-E6ECD1EE7982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Triplo.cpp</a:t>
            </a:r>
          </a:p>
        </p:txBody>
      </p:sp>
      <p:cxnSp>
        <p:nvCxnSpPr>
          <p:cNvPr id="16" name="Forma 16">
            <a:extLst>
              <a:ext uri="{FF2B5EF4-FFF2-40B4-BE49-F238E27FC236}">
                <a16:creationId xmlns:a16="http://schemas.microsoft.com/office/drawing/2014/main" id="{48E6EF85-91F1-4B75-9CEF-56BC27C440DF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H="1">
            <a:off x="8438550" y="2893586"/>
            <a:ext cx="2621545" cy="1403710"/>
          </a:xfrm>
          <a:prstGeom prst="bentConnector5">
            <a:avLst>
              <a:gd name="adj1" fmla="val -8720"/>
              <a:gd name="adj2" fmla="val -37176"/>
              <a:gd name="adj3" fmla="val 119862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4F13336-53B1-46A9-ABBE-592F5842A340}"/>
              </a:ext>
            </a:extLst>
          </p:cNvPr>
          <p:cNvSpPr txBox="1"/>
          <p:nvPr/>
        </p:nvSpPr>
        <p:spPr>
          <a:xfrm>
            <a:off x="10367277" y="270892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triplo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0D4C81-714C-43AC-B4FF-5EAE304FD0AC}"/>
              </a:ext>
            </a:extLst>
          </p:cNvPr>
          <p:cNvSpPr/>
          <p:nvPr/>
        </p:nvSpPr>
        <p:spPr>
          <a:xfrm>
            <a:off x="8438550" y="4154420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0.2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64424E-75EC-497A-9117-B9757B35AEFD}"/>
              </a:ext>
            </a:extLst>
          </p:cNvPr>
          <p:cNvSpPr/>
          <p:nvPr/>
        </p:nvSpPr>
        <p:spPr>
          <a:xfrm>
            <a:off x="8438550" y="3868668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latin typeface="+mj-lt"/>
              <a:cs typeface="Arial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BFE4880-E487-4595-BA30-8AA77B203A0F}"/>
              </a:ext>
            </a:extLst>
          </p:cNvPr>
          <p:cNvSpPr/>
          <p:nvPr/>
        </p:nvSpPr>
        <p:spPr>
          <a:xfrm>
            <a:off x="8438550" y="3057770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F2C95A5-F118-4A57-B384-E1E57B503975}"/>
              </a:ext>
            </a:extLst>
          </p:cNvPr>
          <p:cNvSpPr/>
          <p:nvPr/>
        </p:nvSpPr>
        <p:spPr>
          <a:xfrm>
            <a:off x="8438550" y="2772018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0x38FD00</a:t>
            </a:r>
            <a:endParaRPr lang="pt-BR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8FB8F49-F25C-4C90-8290-299D5782DB34}"/>
              </a:ext>
            </a:extLst>
          </p:cNvPr>
          <p:cNvSpPr txBox="1"/>
          <p:nvPr/>
        </p:nvSpPr>
        <p:spPr>
          <a:xfrm>
            <a:off x="9581559" y="4154421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0x38FD00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E9EF4E3-95FE-4101-AC25-4F27F08788DD}"/>
              </a:ext>
            </a:extLst>
          </p:cNvPr>
          <p:cNvSpPr/>
          <p:nvPr/>
        </p:nvSpPr>
        <p:spPr>
          <a:xfrm>
            <a:off x="8438550" y="4440172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0.5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E91B58-A93F-49FF-ABD9-DC03035BEC93}"/>
              </a:ext>
            </a:extLst>
          </p:cNvPr>
          <p:cNvSpPr txBox="1"/>
          <p:nvPr/>
        </p:nvSpPr>
        <p:spPr>
          <a:xfrm>
            <a:off x="9581559" y="444017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0x38FD08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937262-2FCE-4515-A13E-12660FD64ACA}"/>
              </a:ext>
            </a:extLst>
          </p:cNvPr>
          <p:cNvSpPr/>
          <p:nvPr/>
        </p:nvSpPr>
        <p:spPr>
          <a:xfrm>
            <a:off x="8438550" y="4725924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0.8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F03AB8-5D87-40E9-85A2-E1F8A4E11CC1}"/>
              </a:ext>
            </a:extLst>
          </p:cNvPr>
          <p:cNvSpPr txBox="1"/>
          <p:nvPr/>
        </p:nvSpPr>
        <p:spPr>
          <a:xfrm>
            <a:off x="9581559" y="4725925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0x38FD10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EBD9692-FA6C-4630-9A61-B970CCB894D3}"/>
              </a:ext>
            </a:extLst>
          </p:cNvPr>
          <p:cNvSpPr/>
          <p:nvPr/>
        </p:nvSpPr>
        <p:spPr>
          <a:xfrm>
            <a:off x="8438550" y="5011676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latin typeface="+mj-lt"/>
              <a:cs typeface="Arial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CE02E22-633B-4327-BDF5-879781B7BF3D}"/>
              </a:ext>
            </a:extLst>
          </p:cNvPr>
          <p:cNvSpPr txBox="1"/>
          <p:nvPr/>
        </p:nvSpPr>
        <p:spPr>
          <a:xfrm>
            <a:off x="9581559" y="501167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0x38FD18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E520BF8-983E-4ABD-8040-800D0E071D63}"/>
              </a:ext>
            </a:extLst>
          </p:cNvPr>
          <p:cNvSpPr txBox="1"/>
          <p:nvPr/>
        </p:nvSpPr>
        <p:spPr>
          <a:xfrm>
            <a:off x="9577134" y="277201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0x27FD01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699EA34-BBD2-4BE5-B9E0-E4F155556DE7}"/>
              </a:ext>
            </a:extLst>
          </p:cNvPr>
          <p:cNvSpPr txBox="1"/>
          <p:nvPr/>
        </p:nvSpPr>
        <p:spPr>
          <a:xfrm>
            <a:off x="9577134" y="3057771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0x27FD05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4F0B07-741B-4027-B424-798C9CCCE309}"/>
              </a:ext>
            </a:extLst>
          </p:cNvPr>
          <p:cNvSpPr txBox="1"/>
          <p:nvPr/>
        </p:nvSpPr>
        <p:spPr>
          <a:xfrm>
            <a:off x="9577134" y="386866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0x38FCF8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3" name="Fluxograma: Entrada manual 8">
            <a:extLst>
              <a:ext uri="{FF2B5EF4-FFF2-40B4-BE49-F238E27FC236}">
                <a16:creationId xmlns:a16="http://schemas.microsoft.com/office/drawing/2014/main" id="{8FCDE225-ABC8-4246-BE8E-06585DFA727C}"/>
              </a:ext>
            </a:extLst>
          </p:cNvPr>
          <p:cNvSpPr/>
          <p:nvPr/>
        </p:nvSpPr>
        <p:spPr>
          <a:xfrm>
            <a:off x="8438550" y="3694501"/>
            <a:ext cx="1071570" cy="17001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470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708 h 10000"/>
              <a:gd name="connsiteX0" fmla="*/ 0 w 10000"/>
              <a:gd name="connsiteY0" fmla="*/ 6513 h 11805"/>
              <a:gd name="connsiteX1" fmla="*/ 10000 w 10000"/>
              <a:gd name="connsiteY1" fmla="*/ 0 h 11805"/>
              <a:gd name="connsiteX2" fmla="*/ 10000 w 10000"/>
              <a:gd name="connsiteY2" fmla="*/ 11805 h 11805"/>
              <a:gd name="connsiteX3" fmla="*/ 0 w 10000"/>
              <a:gd name="connsiteY3" fmla="*/ 11805 h 11805"/>
              <a:gd name="connsiteX4" fmla="*/ 0 w 10000"/>
              <a:gd name="connsiteY4" fmla="*/ 6513 h 1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805">
                <a:moveTo>
                  <a:pt x="0" y="6513"/>
                </a:moveTo>
                <a:lnTo>
                  <a:pt x="10000" y="0"/>
                </a:lnTo>
                <a:lnTo>
                  <a:pt x="10000" y="11805"/>
                </a:lnTo>
                <a:lnTo>
                  <a:pt x="0" y="11805"/>
                </a:lnTo>
                <a:lnTo>
                  <a:pt x="0" y="651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Entrada manual 26">
            <a:extLst>
              <a:ext uri="{FF2B5EF4-FFF2-40B4-BE49-F238E27FC236}">
                <a16:creationId xmlns:a16="http://schemas.microsoft.com/office/drawing/2014/main" id="{6DF1BC5F-8EE0-4C29-B774-4B83AC25E0B9}"/>
              </a:ext>
            </a:extLst>
          </p:cNvPr>
          <p:cNvSpPr/>
          <p:nvPr/>
        </p:nvSpPr>
        <p:spPr>
          <a:xfrm rot="10800000">
            <a:off x="8438549" y="3342669"/>
            <a:ext cx="1071571" cy="15268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440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407 h 10000"/>
              <a:gd name="connsiteX0" fmla="*/ 0 w 10000"/>
              <a:gd name="connsiteY0" fmla="*/ 5009 h 10602"/>
              <a:gd name="connsiteX1" fmla="*/ 10000 w 10000"/>
              <a:gd name="connsiteY1" fmla="*/ 0 h 10602"/>
              <a:gd name="connsiteX2" fmla="*/ 10000 w 10000"/>
              <a:gd name="connsiteY2" fmla="*/ 10602 h 10602"/>
              <a:gd name="connsiteX3" fmla="*/ 0 w 10000"/>
              <a:gd name="connsiteY3" fmla="*/ 10602 h 10602"/>
              <a:gd name="connsiteX4" fmla="*/ 0 w 10000"/>
              <a:gd name="connsiteY4" fmla="*/ 5009 h 1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602">
                <a:moveTo>
                  <a:pt x="0" y="5009"/>
                </a:moveTo>
                <a:lnTo>
                  <a:pt x="10000" y="0"/>
                </a:lnTo>
                <a:lnTo>
                  <a:pt x="10000" y="10602"/>
                </a:lnTo>
                <a:lnTo>
                  <a:pt x="0" y="10602"/>
                </a:lnTo>
                <a:lnTo>
                  <a:pt x="0" y="500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64911AD-60BC-4223-93F3-F70982439FEE}"/>
              </a:ext>
            </a:extLst>
          </p:cNvPr>
          <p:cNvSpPr txBox="1"/>
          <p:nvPr/>
        </p:nvSpPr>
        <p:spPr>
          <a:xfrm>
            <a:off x="8790630" y="336521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cxnSp>
        <p:nvCxnSpPr>
          <p:cNvPr id="30" name="Forma 16">
            <a:extLst>
              <a:ext uri="{FF2B5EF4-FFF2-40B4-BE49-F238E27FC236}">
                <a16:creationId xmlns:a16="http://schemas.microsoft.com/office/drawing/2014/main" id="{91389960-E22F-4C62-A85A-FBA58086748D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H="1">
            <a:off x="8438550" y="2893586"/>
            <a:ext cx="2621545" cy="1689462"/>
          </a:xfrm>
          <a:prstGeom prst="bentConnector5">
            <a:avLst>
              <a:gd name="adj1" fmla="val -8720"/>
              <a:gd name="adj2" fmla="val -31026"/>
              <a:gd name="adj3" fmla="val 119862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33401C8D-8BF1-49D1-95EE-6155E80696D3}"/>
              </a:ext>
            </a:extLst>
          </p:cNvPr>
          <p:cNvSpPr/>
          <p:nvPr/>
        </p:nvSpPr>
        <p:spPr>
          <a:xfrm>
            <a:off x="8438550" y="2771165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0x38FD08</a:t>
            </a:r>
            <a:endParaRPr lang="pt-BR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é uma variável </a:t>
            </a:r>
            <a:r>
              <a:rPr lang="pt-BR" dirty="0"/>
              <a:t>e seu conteúdo pode ser modificado através de uma atribuição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triplo[1] = 0.5</a:t>
            </a:r>
          </a:p>
          <a:p>
            <a:r>
              <a:rPr lang="pt-BR" dirty="0">
                <a:latin typeface="+mj-lt"/>
              </a:rPr>
              <a:t>Agora triplo[0] = 0.5</a:t>
            </a:r>
          </a:p>
          <a:p>
            <a:r>
              <a:rPr lang="pt-BR" dirty="0">
                <a:latin typeface="+mj-lt"/>
              </a:rPr>
              <a:t>Agora triplo[1] = 0.8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5157192"/>
            <a:ext cx="7429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triplo = triplo + 1;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incrementa o ponteiro</a:t>
            </a:r>
          </a:p>
          <a:p>
            <a:r>
              <a:rPr lang="pt-BR" dirty="0">
                <a:latin typeface="+mj-lt"/>
              </a:rPr>
              <a:t>triplo = triplo - 1;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decrementa o ponteiro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com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 </a:t>
            </a:r>
            <a:r>
              <a:rPr lang="pt-BR" dirty="0"/>
              <a:t>podem ser somados e subtraídos</a:t>
            </a:r>
          </a:p>
          <a:p>
            <a:pPr lvl="1"/>
            <a:r>
              <a:rPr lang="pt-BR" dirty="0"/>
              <a:t>O valor adicionado (ou subtraído)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depende do tipo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5924254" y="3143403"/>
            <a:ext cx="50870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[2] { 15, 34 };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avança 4 bytes -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sizeof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</a:t>
            </a:r>
          </a:p>
          <a:p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+ 1;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ps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dirty="0">
                <a:latin typeface="+mj-lt"/>
              </a:rPr>
              <a:t>[2];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avança 2 bytes -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sizeof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(short)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ps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ps</a:t>
            </a:r>
            <a:r>
              <a:rPr lang="pt-BR" dirty="0">
                <a:latin typeface="+mj-lt"/>
              </a:rPr>
              <a:t> + 1;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* </a:t>
            </a:r>
            <a:r>
              <a:rPr lang="pt-BR" dirty="0" err="1">
                <a:latin typeface="+mj-lt"/>
              </a:rPr>
              <a:t>pc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[2];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avança 1 byte -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sizeof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(char)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pc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pc</a:t>
            </a:r>
            <a:r>
              <a:rPr lang="pt-BR" dirty="0">
                <a:latin typeface="+mj-lt"/>
              </a:rPr>
              <a:t> + 1;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Tinta 11"/>
              <p14:cNvContentPartPr/>
              <p14:nvPr/>
            </p14:nvContentPartPr>
            <p14:xfrm>
              <a:off x="11258778" y="3605713"/>
              <a:ext cx="26640" cy="3600"/>
            </p14:xfrm>
          </p:contentPart>
        </mc:Choice>
        <mc:Fallback xmlns="">
          <p:pic>
            <p:nvPicPr>
              <p:cNvPr id="12" name="Tinta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52658" y="3599593"/>
                <a:ext cx="38160" cy="1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Agrupar 47">
            <a:extLst>
              <a:ext uri="{FF2B5EF4-FFF2-40B4-BE49-F238E27FC236}">
                <a16:creationId xmlns:a16="http://schemas.microsoft.com/office/drawing/2014/main" id="{D1946313-E2FB-4A3C-94FE-00C2619F60F1}"/>
              </a:ext>
            </a:extLst>
          </p:cNvPr>
          <p:cNvGrpSpPr/>
          <p:nvPr/>
        </p:nvGrpSpPr>
        <p:grpSpPr>
          <a:xfrm>
            <a:off x="2565948" y="3485630"/>
            <a:ext cx="2340618" cy="3011337"/>
            <a:chOff x="2565948" y="3485630"/>
            <a:chExt cx="2340618" cy="3011337"/>
          </a:xfrm>
        </p:grpSpPr>
        <p:sp>
          <p:nvSpPr>
            <p:cNvPr id="6" name="Retângulo 5"/>
            <p:cNvSpPr/>
            <p:nvPr/>
          </p:nvSpPr>
          <p:spPr>
            <a:xfrm>
              <a:off x="2567610" y="4628446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567610" y="3817548"/>
              <a:ext cx="1071568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567610" y="3531796"/>
              <a:ext cx="1071568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0xF0CD10</a:t>
              </a:r>
              <a:endParaRPr lang="pt-BR" sz="1600" dirty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681361" y="485580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0xF0CD11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681361" y="508316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0xF0CD12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cxnSp>
          <p:nvCxnSpPr>
            <p:cNvPr id="14" name="Forma 16"/>
            <p:cNvCxnSpPr>
              <a:cxnSpLocks/>
              <a:stCxn id="15" idx="3"/>
              <a:endCxn id="6" idx="1"/>
            </p:cNvCxnSpPr>
            <p:nvPr/>
          </p:nvCxnSpPr>
          <p:spPr>
            <a:xfrm flipH="1">
              <a:off x="2567610" y="3670296"/>
              <a:ext cx="2338956" cy="1072979"/>
            </a:xfrm>
            <a:prstGeom prst="bentConnector5">
              <a:avLst>
                <a:gd name="adj1" fmla="val -9774"/>
                <a:gd name="adj2" fmla="val -45381"/>
                <a:gd name="adj3" fmla="val 125158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4547172" y="348563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pi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706192" y="353179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706192" y="3817549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681361" y="462844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0xF0CD10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24" name="Fluxograma: Entrada manual 23"/>
            <p:cNvSpPr/>
            <p:nvPr/>
          </p:nvSpPr>
          <p:spPr>
            <a:xfrm>
              <a:off x="2567610" y="4480275"/>
              <a:ext cx="1071568" cy="144016"/>
            </a:xfrm>
            <a:prstGeom prst="flowChartManualInpu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luxograma: Entrada manual 24"/>
            <p:cNvSpPr/>
            <p:nvPr/>
          </p:nvSpPr>
          <p:spPr>
            <a:xfrm rot="10800000">
              <a:off x="2567607" y="4102447"/>
              <a:ext cx="1071569" cy="144016"/>
            </a:xfrm>
            <a:prstGeom prst="flowChartManualInpu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681361" y="531052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0xF0CD13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681361" y="576524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0xF0CD15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567608" y="4862258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567608" y="5096069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567608" y="5325726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2567608" y="5551314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681361" y="599260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0xF0CD16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3681361" y="553788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0xF0CD14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681361" y="621996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0xF0CD17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567606" y="5785126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2567604" y="6006559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2567604" y="6236619"/>
              <a:ext cx="1071568" cy="22965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  <a:cs typeface="Arial" pitchFamily="34" charset="0"/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565948" y="4628153"/>
              <a:ext cx="1071570" cy="925126"/>
            </a:xfrm>
            <a:prstGeom prst="rect">
              <a:avLst/>
            </a:prstGeom>
            <a:solidFill>
              <a:schemeClr val="accent3">
                <a:lumMod val="50000"/>
                <a:alpha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15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566777" y="5553682"/>
              <a:ext cx="1071570" cy="912594"/>
            </a:xfrm>
            <a:prstGeom prst="rect">
              <a:avLst/>
            </a:prstGeom>
            <a:solidFill>
              <a:schemeClr val="accent3">
                <a:lumMod val="50000"/>
                <a:alpha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188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Dinâmico </a:t>
            </a:r>
            <a:r>
              <a:rPr lang="pt-BR" i="1" dirty="0"/>
              <a:t>versus</a:t>
            </a:r>
            <a:r>
              <a:rPr lang="pt-BR" dirty="0"/>
              <a:t>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ponteiro </a:t>
            </a:r>
            <a:r>
              <a:rPr lang="pt-BR" dirty="0"/>
              <a:t>pode ser usado como um vetor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vetor </a:t>
            </a:r>
            <a:r>
              <a:rPr lang="pt-BR" dirty="0"/>
              <a:t>pode ser usado como um ponteiro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348880"/>
            <a:ext cx="34772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dirty="0">
                <a:latin typeface="+mj-lt"/>
              </a:rPr>
              <a:t>[10];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[0] = 15;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[0];</a:t>
            </a:r>
          </a:p>
          <a:p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[1] = </a:t>
            </a:r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[0] + 5;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1019" y="4653136"/>
            <a:ext cx="613661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vet[10];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*vet = 15;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vet[0] = 15;</a:t>
            </a:r>
          </a:p>
          <a:p>
            <a:r>
              <a:rPr lang="pt-BR" dirty="0">
                <a:latin typeface="+mj-lt"/>
              </a:rPr>
              <a:t>cout &lt;&lt; *(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 + 0);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cout &lt;&lt;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vet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[0];</a:t>
            </a:r>
          </a:p>
          <a:p>
            <a:r>
              <a:rPr lang="pt-BR" dirty="0">
                <a:latin typeface="+mj-lt"/>
              </a:rPr>
              <a:t>*(vet + 1) = *vet + 5;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vet[1] = vet[0] + 5;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Dinâmico </a:t>
            </a:r>
            <a:r>
              <a:rPr lang="pt-BR" i="1" dirty="0"/>
              <a:t>versus</a:t>
            </a:r>
            <a:r>
              <a:rPr lang="pt-BR" dirty="0"/>
              <a:t>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estático </a:t>
            </a:r>
            <a:r>
              <a:rPr lang="pt-BR" dirty="0"/>
              <a:t>é um endereço</a:t>
            </a:r>
          </a:p>
          <a:p>
            <a:pPr lvl="1"/>
            <a:r>
              <a:rPr lang="pt-BR" dirty="0"/>
              <a:t> Mas ele não pode ser alterado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813667" y="3127719"/>
            <a:ext cx="52340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vet[3];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vet[0] = 15;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*(vet+0) ou *vet</a:t>
            </a:r>
          </a:p>
          <a:p>
            <a:r>
              <a:rPr lang="pt-BR" dirty="0">
                <a:latin typeface="+mj-lt"/>
              </a:rPr>
              <a:t>vet[1] = 20;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*(vet+1)</a:t>
            </a:r>
          </a:p>
          <a:p>
            <a:r>
              <a:rPr lang="pt-BR" dirty="0">
                <a:latin typeface="+mj-lt"/>
              </a:rPr>
              <a:t>*(vet+2) = 30;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vet[2]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cout &lt;&lt; vet[1];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20</a:t>
            </a:r>
          </a:p>
          <a:p>
            <a:r>
              <a:rPr lang="pt-BR" dirty="0">
                <a:latin typeface="+mj-lt"/>
              </a:rPr>
              <a:t>cout &lt;&lt; *(vet+1);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20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vet = vet + 1;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</a:t>
            </a:r>
            <a:r>
              <a:rPr lang="pt-BR" dirty="0">
                <a:solidFill>
                  <a:srgbClr val="FF0000"/>
                </a:solidFill>
              </a:rPr>
              <a:t>x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// inválido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5AC4680-B1C8-41D1-A52F-CAF32EDE3B77}"/>
              </a:ext>
            </a:extLst>
          </p:cNvPr>
          <p:cNvGrpSpPr/>
          <p:nvPr/>
        </p:nvGrpSpPr>
        <p:grpSpPr>
          <a:xfrm>
            <a:off x="2348645" y="3563124"/>
            <a:ext cx="2617911" cy="2000264"/>
            <a:chOff x="2364012" y="4365235"/>
            <a:chExt cx="2617911" cy="2000264"/>
          </a:xfrm>
        </p:grpSpPr>
        <p:sp>
          <p:nvSpPr>
            <p:cNvPr id="27" name="Retângulo 26"/>
            <p:cNvSpPr/>
            <p:nvPr/>
          </p:nvSpPr>
          <p:spPr>
            <a:xfrm>
              <a:off x="2364012" y="4936739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20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364012" y="4650987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15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507021" y="4936740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2364012" y="5222491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30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507021" y="5222492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2364012" y="5508243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507021" y="5508244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282693" y="4604821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  vet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2364012" y="5793995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364012" y="6079747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507021" y="5793996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507021" y="607974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502596" y="465098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570C0AF7-BA1C-4747-A336-56B4C639CEBB}"/>
                </a:ext>
              </a:extLst>
            </p:cNvPr>
            <p:cNvSpPr/>
            <p:nvPr/>
          </p:nvSpPr>
          <p:spPr>
            <a:xfrm>
              <a:off x="2364012" y="4365235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A88B9AE-3FB8-4A4F-A5FA-64EFD022C943}"/>
                </a:ext>
              </a:extLst>
            </p:cNvPr>
            <p:cNvSpPr txBox="1"/>
            <p:nvPr/>
          </p:nvSpPr>
          <p:spPr>
            <a:xfrm>
              <a:off x="3507021" y="4365236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5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Ponteiros guardam endereços de variáveis existentes</a:t>
            </a:r>
          </a:p>
          <a:p>
            <a:pPr lvl="1"/>
            <a:r>
              <a:rPr lang="pt-BR" dirty="0"/>
              <a:t>Variáveis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memórias rotuladas </a:t>
            </a:r>
            <a:r>
              <a:rPr lang="pt-BR" dirty="0"/>
              <a:t>pelo compilador</a:t>
            </a:r>
          </a:p>
          <a:p>
            <a:pPr lvl="1"/>
            <a:r>
              <a:rPr lang="pt-BR" dirty="0"/>
              <a:t>Os ponteiros fornecem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segunda forma de acesso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81573E5-2F95-4B50-B2AA-A4D4E9B21494}"/>
              </a:ext>
            </a:extLst>
          </p:cNvPr>
          <p:cNvGrpSpPr/>
          <p:nvPr/>
        </p:nvGrpSpPr>
        <p:grpSpPr>
          <a:xfrm>
            <a:off x="2855640" y="4365104"/>
            <a:ext cx="2865756" cy="1375743"/>
            <a:chOff x="3215680" y="4789561"/>
            <a:chExt cx="2865756" cy="1249427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2B022C52-5D30-4B7B-9C85-0A85130587A8}"/>
                </a:ext>
              </a:extLst>
            </p:cNvPr>
            <p:cNvSpPr/>
            <p:nvPr/>
          </p:nvSpPr>
          <p:spPr>
            <a:xfrm>
              <a:off x="3215680" y="5425708"/>
              <a:ext cx="1166567" cy="2896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2.6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A6A33EF-E1B8-44B8-AC6F-B0560CDE8033}"/>
                </a:ext>
              </a:extLst>
            </p:cNvPr>
            <p:cNvSpPr/>
            <p:nvPr/>
          </p:nvSpPr>
          <p:spPr>
            <a:xfrm>
              <a:off x="3215680" y="5715380"/>
              <a:ext cx="1166567" cy="2896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  <a:cs typeface="Arial" pitchFamily="34" charset="0"/>
                </a:rPr>
                <a:t>0x27FCF9</a:t>
              </a:r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E36FFEA-6942-44D6-BD64-39FFD87FAD3E}"/>
                </a:ext>
              </a:extLst>
            </p:cNvPr>
            <p:cNvSpPr/>
            <p:nvPr/>
          </p:nvSpPr>
          <p:spPr>
            <a:xfrm>
              <a:off x="3215680" y="5136036"/>
              <a:ext cx="1166567" cy="2896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120</a:t>
              </a:r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085F561-A302-4F23-857A-A83609E66C6C}"/>
                </a:ext>
              </a:extLst>
            </p:cNvPr>
            <p:cNvSpPr/>
            <p:nvPr/>
          </p:nvSpPr>
          <p:spPr>
            <a:xfrm>
              <a:off x="3215680" y="4846364"/>
              <a:ext cx="1166567" cy="2896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'G'</a:t>
              </a:r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14173BCD-B1BC-4CD7-A3AE-7A891E7E2B0F}"/>
                </a:ext>
              </a:extLst>
            </p:cNvPr>
            <p:cNvSpPr txBox="1"/>
            <p:nvPr/>
          </p:nvSpPr>
          <p:spPr>
            <a:xfrm>
              <a:off x="5449780" y="4789561"/>
              <a:ext cx="40908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latin typeface="+mj-lt"/>
                </a:rPr>
                <a:t>ch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165FB8AC-5800-4B60-8C99-C4795B65F7BA}"/>
                </a:ext>
              </a:extLst>
            </p:cNvPr>
            <p:cNvSpPr txBox="1"/>
            <p:nvPr/>
          </p:nvSpPr>
          <p:spPr>
            <a:xfrm>
              <a:off x="5449780" y="5110027"/>
              <a:ext cx="52129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num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BBE2629-E9D0-4E9F-9627-C2C1E3532A3C}"/>
                </a:ext>
              </a:extLst>
            </p:cNvPr>
            <p:cNvSpPr txBox="1"/>
            <p:nvPr/>
          </p:nvSpPr>
          <p:spPr>
            <a:xfrm>
              <a:off x="5447928" y="5700435"/>
              <a:ext cx="521297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latin typeface="+mj-lt"/>
                </a:rPr>
                <a:t>ptr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28D70D8-FA07-48BF-812B-C8812E0B469B}"/>
                </a:ext>
              </a:extLst>
            </p:cNvPr>
            <p:cNvSpPr txBox="1"/>
            <p:nvPr/>
          </p:nvSpPr>
          <p:spPr>
            <a:xfrm>
              <a:off x="5447928" y="5428908"/>
              <a:ext cx="633508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latin typeface="+mj-lt"/>
                </a:rPr>
                <a:t>mult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A13A22D4-C6E6-4711-A796-5C65171CB6D0}"/>
                </a:ext>
              </a:extLst>
            </p:cNvPr>
            <p:cNvSpPr txBox="1"/>
            <p:nvPr/>
          </p:nvSpPr>
          <p:spPr>
            <a:xfrm>
              <a:off x="4537791" y="4858732"/>
              <a:ext cx="867793" cy="19566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0x27FCF8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54A3BAB-3E1A-4AEE-8FC9-263F89F84E9F}"/>
                </a:ext>
              </a:extLst>
            </p:cNvPr>
            <p:cNvSpPr txBox="1"/>
            <p:nvPr/>
          </p:nvSpPr>
          <p:spPr>
            <a:xfrm>
              <a:off x="4532955" y="5183041"/>
              <a:ext cx="867793" cy="19566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0x27FCF9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BB556788-4E83-40AD-AE03-44E9BF549CAC}"/>
                </a:ext>
              </a:extLst>
            </p:cNvPr>
            <p:cNvSpPr txBox="1"/>
            <p:nvPr/>
          </p:nvSpPr>
          <p:spPr>
            <a:xfrm>
              <a:off x="4532954" y="5757561"/>
              <a:ext cx="867793" cy="19566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0x27FCFD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5828B82-3BD0-4F5C-B13E-BEE1CD096345}"/>
                </a:ext>
              </a:extLst>
            </p:cNvPr>
            <p:cNvSpPr txBox="1"/>
            <p:nvPr/>
          </p:nvSpPr>
          <p:spPr>
            <a:xfrm>
              <a:off x="4532954" y="5478058"/>
              <a:ext cx="867793" cy="19566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0x27FD01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36" name="Conector angulado 4">
              <a:extLst>
                <a:ext uri="{FF2B5EF4-FFF2-40B4-BE49-F238E27FC236}">
                  <a16:creationId xmlns:a16="http://schemas.microsoft.com/office/drawing/2014/main" id="{E31FDBCE-7F22-42B3-8C2C-590B0D25CB47}"/>
                </a:ext>
              </a:extLst>
            </p:cNvPr>
            <p:cNvCxnSpPr>
              <a:cxnSpLocks/>
              <a:stCxn id="28" idx="3"/>
              <a:endCxn id="24" idx="1"/>
            </p:cNvCxnSpPr>
            <p:nvPr/>
          </p:nvCxnSpPr>
          <p:spPr>
            <a:xfrm flipH="1" flipV="1">
              <a:off x="3215680" y="5280872"/>
              <a:ext cx="2753545" cy="588840"/>
            </a:xfrm>
            <a:prstGeom prst="bentConnector5">
              <a:avLst>
                <a:gd name="adj1" fmla="val -8302"/>
                <a:gd name="adj2" fmla="val 232948"/>
                <a:gd name="adj3" fmla="val 11440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3465ED5-D54B-4617-864D-9CF9DAE08B47}"/>
              </a:ext>
            </a:extLst>
          </p:cNvPr>
          <p:cNvGrpSpPr/>
          <p:nvPr/>
        </p:nvGrpSpPr>
        <p:grpSpPr>
          <a:xfrm>
            <a:off x="6535092" y="4006629"/>
            <a:ext cx="2513230" cy="1583469"/>
            <a:chOff x="6463091" y="4220279"/>
            <a:chExt cx="2513230" cy="1583469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B7049B97-4F60-4088-9B7B-B7569A70E3CC}"/>
                </a:ext>
              </a:extLst>
            </p:cNvPr>
            <p:cNvSpPr txBox="1"/>
            <p:nvPr/>
          </p:nvSpPr>
          <p:spPr>
            <a:xfrm>
              <a:off x="6470607" y="4220279"/>
              <a:ext cx="2505714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1600" dirty="0">
                  <a:latin typeface="+mj-lt"/>
                </a:rPr>
                <a:t> * </a:t>
              </a:r>
              <a:r>
                <a:rPr lang="pt-BR" sz="1600" dirty="0" err="1">
                  <a:latin typeface="+mj-lt"/>
                </a:rPr>
                <a:t>ptr</a:t>
              </a:r>
              <a:r>
                <a:rPr lang="pt-BR" sz="1600" dirty="0">
                  <a:latin typeface="+mj-lt"/>
                </a:rPr>
                <a:t>  = &amp;num;</a:t>
              </a:r>
              <a:br>
                <a:rPr lang="pt-BR" sz="1600" dirty="0">
                  <a:latin typeface="+mj-lt"/>
                </a:rPr>
              </a:br>
              <a:endParaRPr lang="pt-BR" sz="1600" dirty="0">
                <a:latin typeface="+mj-lt"/>
              </a:endParaRPr>
            </a:p>
            <a:p>
              <a:r>
                <a:rPr lang="pt-BR" sz="1600" dirty="0">
                  <a:latin typeface="+mj-lt"/>
                </a:rPr>
                <a:t>cout &lt;&lt; *</a:t>
              </a:r>
              <a:r>
                <a:rPr lang="pt-BR" sz="1600" dirty="0" err="1">
                  <a:latin typeface="+mj-lt"/>
                </a:rPr>
                <a:t>ptr</a:t>
              </a:r>
              <a:r>
                <a:rPr lang="pt-BR" sz="1600" dirty="0">
                  <a:latin typeface="+mj-lt"/>
                </a:rPr>
                <a:t>; </a:t>
              </a:r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120</a:t>
              </a:r>
            </a:p>
            <a:p>
              <a:br>
                <a:rPr lang="pt-BR" sz="1600" dirty="0">
                  <a:latin typeface="+mj-lt"/>
                </a:rPr>
              </a:br>
              <a:endParaRPr lang="pt-BR" sz="1600" dirty="0">
                <a:latin typeface="+mj-lt"/>
              </a:endParaRPr>
            </a:p>
            <a:p>
              <a:r>
                <a:rPr lang="pt-BR" sz="1600" dirty="0">
                  <a:latin typeface="+mj-lt"/>
                </a:rPr>
                <a:t>cout &lt;&lt; num;  </a:t>
              </a:r>
              <a:r>
                <a:rPr lang="pt-BR" sz="1600" dirty="0">
                  <a:solidFill>
                    <a:schemeClr val="tx1">
                      <a:lumMod val="50000"/>
                    </a:schemeClr>
                  </a:solidFill>
                  <a:latin typeface="+mj-lt"/>
                </a:rPr>
                <a:t>// 120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90A0DDCC-C048-434A-BE4F-6886691F1985}"/>
                </a:ext>
              </a:extLst>
            </p:cNvPr>
            <p:cNvSpPr/>
            <p:nvPr/>
          </p:nvSpPr>
          <p:spPr>
            <a:xfrm>
              <a:off x="6463091" y="4682999"/>
              <a:ext cx="2448157" cy="372780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4B03BBC-93A3-43FC-ADCE-C35873134E45}"/>
                </a:ext>
              </a:extLst>
            </p:cNvPr>
            <p:cNvSpPr txBox="1"/>
            <p:nvPr/>
          </p:nvSpPr>
          <p:spPr>
            <a:xfrm>
              <a:off x="7438395" y="506163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ou</a:t>
              </a: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C2A840AA-A34F-442F-B027-6A700CFC1937}"/>
                </a:ext>
              </a:extLst>
            </p:cNvPr>
            <p:cNvSpPr/>
            <p:nvPr/>
          </p:nvSpPr>
          <p:spPr>
            <a:xfrm>
              <a:off x="6463091" y="5430968"/>
              <a:ext cx="2448157" cy="372780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também permite criar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 dinâmicos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918381" y="4284545"/>
            <a:ext cx="3993401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2000" dirty="0">
                <a:latin typeface="+mj-lt"/>
              </a:rPr>
              <a:t> * </a:t>
            </a:r>
            <a:r>
              <a:rPr lang="pt-BR" sz="2000" dirty="0" err="1">
                <a:latin typeface="+mj-lt"/>
              </a:rPr>
              <a:t>pj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2000" dirty="0">
                <a:latin typeface="+mj-lt"/>
              </a:rPr>
              <a:t>;</a:t>
            </a:r>
          </a:p>
        </p:txBody>
      </p:sp>
      <p:cxnSp>
        <p:nvCxnSpPr>
          <p:cNvPr id="5" name="Conector reto 4"/>
          <p:cNvCxnSpPr/>
          <p:nvPr/>
        </p:nvCxnSpPr>
        <p:spPr>
          <a:xfrm rot="5400000">
            <a:off x="5115245" y="4820330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865080" y="4998925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new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5956261" y="4105950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991980" y="349872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dado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4384717" y="4105950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991544" y="3212976"/>
            <a:ext cx="27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Ponteiro compatível com o </a:t>
            </a:r>
            <a:br>
              <a:rPr lang="pt-BR" dirty="0"/>
            </a:br>
            <a:r>
              <a:rPr lang="pt-BR" dirty="0"/>
              <a:t>tipo de dado requisitado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425092" y="3403477"/>
            <a:ext cx="27252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nome[20];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salario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operador membro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.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 não pode ser usado</a:t>
            </a:r>
            <a:r>
              <a:rPr lang="pt-BR" dirty="0"/>
              <a:t> com ponteiros</a:t>
            </a:r>
          </a:p>
          <a:p>
            <a:pPr lvl="1"/>
            <a:r>
              <a:rPr lang="pt-BR" dirty="0"/>
              <a:t>A linguagem oferece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-&gt;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pt-BR" dirty="0"/>
          </a:p>
          <a:p>
            <a:pPr lvl="2"/>
            <a:r>
              <a:rPr lang="pt-BR" dirty="0"/>
              <a:t>Utiliza-se (</a:t>
            </a:r>
            <a:r>
              <a:rPr lang="pt-BR" dirty="0">
                <a:latin typeface="+mj-lt"/>
              </a:rPr>
              <a:t>.</a:t>
            </a:r>
            <a:r>
              <a:rPr lang="pt-BR" dirty="0"/>
              <a:t>) com registros</a:t>
            </a:r>
          </a:p>
          <a:p>
            <a:pPr lvl="2"/>
            <a:r>
              <a:rPr lang="pt-BR" dirty="0"/>
              <a:t>Utiliza-se (</a:t>
            </a:r>
            <a:r>
              <a:rPr lang="pt-BR" dirty="0">
                <a:latin typeface="+mj-lt"/>
              </a:rPr>
              <a:t>-&gt;</a:t>
            </a:r>
            <a:r>
              <a:rPr lang="pt-BR" dirty="0"/>
              <a:t>) com ponteiros para registros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23592" y="4005064"/>
            <a:ext cx="246413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j;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j.nome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j.salario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j.altura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702259" y="4068000"/>
            <a:ext cx="499688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pj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pj-&gt;nome;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(*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pj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).nome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pj-&gt;salario;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(*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pj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).salario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pj-&gt;altura;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(*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pj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).altura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Dinâmicos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2"/>
            <a:ext cx="10238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sz="1600" dirty="0">
                <a:latin typeface="+mj-lt"/>
              </a:rPr>
              <a:t>gols;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</a:t>
            </a:r>
            <a:r>
              <a:rPr lang="pt-BR" sz="1600" dirty="0">
                <a:latin typeface="+mj-lt"/>
              </a:rPr>
              <a:t> * pbeb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nome, salário e gols do jogador: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pbeb</a:t>
            </a:r>
            <a:r>
              <a:rPr lang="pt-BR" sz="1600" dirty="0">
                <a:latin typeface="+mj-lt"/>
              </a:rPr>
              <a:t>-&gt;nome &gt;&gt; </a:t>
            </a:r>
            <a:r>
              <a:rPr lang="pt-BR" sz="1600" dirty="0" err="1">
                <a:latin typeface="+mj-lt"/>
              </a:rPr>
              <a:t>pbeb</a:t>
            </a:r>
            <a:r>
              <a:rPr lang="pt-BR" sz="1600" dirty="0">
                <a:latin typeface="+mj-lt"/>
              </a:rPr>
              <a:t>-&gt;salario &gt;&gt; </a:t>
            </a:r>
            <a:r>
              <a:rPr lang="pt-BR" sz="1600" dirty="0" err="1">
                <a:latin typeface="+mj-lt"/>
              </a:rPr>
              <a:t>pbeb</a:t>
            </a:r>
            <a:r>
              <a:rPr lang="pt-BR" sz="1600" dirty="0">
                <a:latin typeface="+mj-lt"/>
              </a:rPr>
              <a:t>-&gt;gols;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"Contratação para o próximo ano:\n" </a:t>
            </a:r>
            <a:r>
              <a:rPr lang="pt-BR" sz="1600" dirty="0">
                <a:latin typeface="+mj-lt"/>
              </a:rPr>
              <a:t>&lt;&lt; pbeb-&gt;nome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por "</a:t>
            </a:r>
            <a:r>
              <a:rPr lang="pt-BR" sz="1600" dirty="0">
                <a:latin typeface="+mj-lt"/>
              </a:rPr>
              <a:t> &lt;&lt; pbeb-&gt;salario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pbeb;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816FAC-B2DA-4BAD-B542-D2D0FD40D691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RegDin.cpp</a:t>
            </a:r>
          </a:p>
        </p:txBody>
      </p:sp>
    </p:spTree>
    <p:extLst>
      <p:ext uri="{BB962C8B-B14F-4D97-AF65-F5344CB8AC3E}">
        <p14:creationId xmlns:p14="http://schemas.microsoft.com/office/powerpoint/2010/main" val="3101147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Atribuição</a:t>
            </a:r>
            <a:r>
              <a:rPr lang="pt-BR" dirty="0"/>
              <a:t> a um registro dinâmico: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85084" y="2500307"/>
            <a:ext cx="6715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nome, salário e gols do jogador: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Bebeto 200000 600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Contratação para o próximo ano:</a:t>
            </a:r>
          </a:p>
          <a:p>
            <a:r>
              <a:rPr lang="pt-BR" dirty="0">
                <a:latin typeface="+mj-lt"/>
              </a:rPr>
              <a:t>Bebeto por 200000 Reais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85084" y="4622993"/>
            <a:ext cx="6715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prom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strcpy(prom-&gt;nome,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"Romario"</a:t>
            </a:r>
            <a:r>
              <a:rPr lang="pt-BR" dirty="0">
                <a:latin typeface="+mj-lt"/>
              </a:rPr>
              <a:t>);</a:t>
            </a:r>
          </a:p>
          <a:p>
            <a:r>
              <a:rPr lang="pt-BR" dirty="0">
                <a:latin typeface="+mj-lt"/>
              </a:rPr>
              <a:t>prom-&gt;salario = 300000;</a:t>
            </a:r>
          </a:p>
          <a:p>
            <a:r>
              <a:rPr lang="pt-BR" dirty="0">
                <a:latin typeface="+mj-lt"/>
              </a:rPr>
              <a:t>prom-&gt;gols = 800;</a:t>
            </a: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5841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também pode ser usado para criar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dinâmicos de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279576" y="4437112"/>
            <a:ext cx="4839786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2000" dirty="0">
                <a:latin typeface="+mj-lt"/>
              </a:rPr>
              <a:t> * time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2000" dirty="0">
                <a:latin typeface="+mj-lt"/>
              </a:rPr>
              <a:t>[22];</a:t>
            </a:r>
          </a:p>
        </p:txBody>
      </p:sp>
      <p:cxnSp>
        <p:nvCxnSpPr>
          <p:cNvPr id="5" name="Conector reto 4"/>
          <p:cNvCxnSpPr/>
          <p:nvPr/>
        </p:nvCxnSpPr>
        <p:spPr>
          <a:xfrm rot="5400000">
            <a:off x="4765277" y="497289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577048" y="515149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new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5668229" y="425851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545584" y="3642542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dado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3901181" y="425851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703512" y="3365543"/>
            <a:ext cx="27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Ponteiro compatível com o </a:t>
            </a:r>
            <a:br>
              <a:rPr lang="pt-BR" dirty="0"/>
            </a:br>
            <a:r>
              <a:rPr lang="pt-BR" dirty="0"/>
              <a:t>tipo de dado requisitado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139077" y="2882841"/>
            <a:ext cx="25703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nome[20];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salario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312024" y="5197658"/>
            <a:ext cx="279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Quantidade de elementos</a:t>
            </a:r>
          </a:p>
          <a:p>
            <a:r>
              <a:rPr lang="pt-BR" dirty="0"/>
              <a:t>(pode ser uma variável)</a:t>
            </a:r>
          </a:p>
        </p:txBody>
      </p:sp>
      <p:cxnSp>
        <p:nvCxnSpPr>
          <p:cNvPr id="14" name="Conector reto 12"/>
          <p:cNvCxnSpPr/>
          <p:nvPr/>
        </p:nvCxnSpPr>
        <p:spPr>
          <a:xfrm rot="5400000">
            <a:off x="6421461" y="497289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4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operador (.) </a:t>
            </a:r>
            <a:r>
              <a:rPr lang="pt-BR" dirty="0"/>
              <a:t>deve ser usado com registros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operador (-&gt;) </a:t>
            </a:r>
            <a:r>
              <a:rPr lang="pt-BR" dirty="0"/>
              <a:t>deve ser usado com ponteiros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22333" y="4725144"/>
            <a:ext cx="752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cout &lt;&lt; time-&gt;nome;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primeiro jogador</a:t>
            </a:r>
          </a:p>
          <a:p>
            <a:r>
              <a:rPr lang="pt-BR" dirty="0">
                <a:latin typeface="+mj-lt"/>
              </a:rPr>
              <a:t>cout &lt;&lt; (time+1)-&gt;salario;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salario do segundo jogador</a:t>
            </a:r>
          </a:p>
          <a:p>
            <a:r>
              <a:rPr lang="pt-BR" dirty="0">
                <a:latin typeface="+mj-lt"/>
              </a:rPr>
              <a:t>cout &lt;&lt; (time+21)-&gt;altura;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altura do ultimo jogador</a:t>
            </a:r>
          </a:p>
        </p:txBody>
      </p:sp>
      <p:sp>
        <p:nvSpPr>
          <p:cNvPr id="5" name="Retângulo 3"/>
          <p:cNvSpPr/>
          <p:nvPr/>
        </p:nvSpPr>
        <p:spPr>
          <a:xfrm>
            <a:off x="1703512" y="2420888"/>
            <a:ext cx="74029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cout &lt;&lt; time[0].nome;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primeiro jogador</a:t>
            </a:r>
          </a:p>
          <a:p>
            <a:r>
              <a:rPr lang="pt-BR" dirty="0">
                <a:latin typeface="+mj-lt"/>
              </a:rPr>
              <a:t>cout &lt;&lt; time[1].salario;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salario do segundo jogador</a:t>
            </a:r>
          </a:p>
          <a:p>
            <a:r>
              <a:rPr lang="pt-BR" dirty="0">
                <a:latin typeface="+mj-lt"/>
              </a:rPr>
              <a:t>cout &lt;&lt; time[21].altura;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altura do ultimo jogador</a:t>
            </a:r>
          </a:p>
        </p:txBody>
      </p:sp>
    </p:spTree>
    <p:extLst>
      <p:ext uri="{BB962C8B-B14F-4D97-AF65-F5344CB8AC3E}">
        <p14:creationId xmlns:p14="http://schemas.microsoft.com/office/powerpoint/2010/main" val="296975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439464"/>
            <a:ext cx="10238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gols;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* time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[22];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nome, salario e gols de dois jogadores:\n"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time[0].nome; cin &gt;&gt; time[0].salario; cin &gt;&gt; time[0].gols;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time[1].nome; cin &gt;&gt; time[1].salario; cin &gt;&gt; time[1].gols;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"Custo da aquisição: R$"</a:t>
            </a:r>
            <a:r>
              <a:rPr lang="pt-BR" sz="1600" dirty="0">
                <a:latin typeface="+mj-lt"/>
              </a:rPr>
              <a:t> &lt;&lt; time[0].salario + time[1].salario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[] time;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E032FC-AF92-4A19-B7B8-E42E8C56E155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VetDin.cpp</a:t>
            </a:r>
          </a:p>
        </p:txBody>
      </p:sp>
    </p:spTree>
    <p:extLst>
      <p:ext uri="{BB962C8B-B14F-4D97-AF65-F5344CB8AC3E}">
        <p14:creationId xmlns:p14="http://schemas.microsoft.com/office/powerpoint/2010/main" val="3951303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delete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dinâmicos</a:t>
            </a:r>
            <a:r>
              <a:rPr lang="pt-BR" dirty="0"/>
              <a:t> deve usar colchetes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592232"/>
            <a:ext cx="6715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o nome, salário e gols de dois jogadores: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Bebeto 200000 600</a:t>
            </a:r>
          </a:p>
          <a:p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Romario 300000 800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Custo da aquisição: R$500000!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5157192"/>
            <a:ext cx="742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latin typeface="+mj-lt"/>
              </a:rPr>
              <a:t> [] time;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delete de vetor</a:t>
            </a:r>
          </a:p>
        </p:txBody>
      </p:sp>
    </p:spTree>
    <p:extLst>
      <p:ext uri="{BB962C8B-B14F-4D97-AF65-F5344CB8AC3E}">
        <p14:creationId xmlns:p14="http://schemas.microsoft.com/office/powerpoint/2010/main" val="2194995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são variáveis que armazenam endereços de memória</a:t>
            </a:r>
            <a:br>
              <a:rPr lang="pt-BR" dirty="0"/>
            </a:br>
            <a:endParaRPr lang="pt-BR" dirty="0"/>
          </a:p>
          <a:p>
            <a:r>
              <a:rPr lang="pt-BR" dirty="0"/>
              <a:t>A sua principal função é guardar o endereço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memória alocada dinamicamente </a:t>
            </a:r>
            <a:r>
              <a:rPr lang="pt-BR" dirty="0"/>
              <a:t>com o operador </a:t>
            </a:r>
            <a:r>
              <a:rPr lang="pt-BR" dirty="0" err="1"/>
              <a:t>new</a:t>
            </a:r>
            <a:endParaRPr lang="pt-BR" dirty="0"/>
          </a:p>
          <a:p>
            <a:pPr lvl="1"/>
            <a:r>
              <a:rPr lang="pt-BR" dirty="0"/>
              <a:t>Permite </a:t>
            </a:r>
            <a:r>
              <a:rPr lang="pt-BR"/>
              <a:t>alocar memória </a:t>
            </a:r>
            <a:r>
              <a:rPr lang="pt-BR" dirty="0"/>
              <a:t>durante a execução</a:t>
            </a:r>
          </a:p>
          <a:p>
            <a:pPr lvl="1"/>
            <a:r>
              <a:rPr lang="pt-BR" dirty="0"/>
              <a:t>Permite criar registros dinâmicos</a:t>
            </a:r>
          </a:p>
          <a:p>
            <a:pPr lvl="1"/>
            <a:r>
              <a:rPr lang="pt-BR" dirty="0"/>
              <a:t>Permite criar vetores dinâmicos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Ponteiros podem ser usados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parâmetros de funções</a:t>
            </a:r>
          </a:p>
          <a:p>
            <a:pPr lvl="1"/>
            <a:r>
              <a:rPr lang="pt-BR" dirty="0"/>
              <a:t>Evita cópia de dados em chamadas de funções</a:t>
            </a:r>
          </a:p>
          <a:p>
            <a:pPr lvl="1"/>
            <a:r>
              <a:rPr lang="pt-BR" dirty="0"/>
              <a:t>As funções trabalham com os dados originais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501008"/>
            <a:ext cx="6580648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Tamanho(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img</a:t>
            </a:r>
            <a:r>
              <a:rPr lang="pt-BR" sz="1600" dirty="0">
                <a:latin typeface="+mj-lt"/>
              </a:rPr>
              <a:t>)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 err="1">
                <a:latin typeface="+mj-lt"/>
              </a:rPr>
              <a:t>img</a:t>
            </a:r>
            <a:r>
              <a:rPr lang="pt-BR" sz="1600" dirty="0">
                <a:latin typeface="+mj-lt"/>
              </a:rPr>
              <a:t>-&gt;altura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x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img</a:t>
            </a:r>
            <a:r>
              <a:rPr lang="pt-BR" sz="1600" dirty="0">
                <a:latin typeface="+mj-lt"/>
              </a:rPr>
              <a:t>-&gt;largura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foto = </a:t>
            </a:r>
            <a:r>
              <a:rPr lang="pt-BR" sz="1600" dirty="0" err="1">
                <a:latin typeface="+mj-lt"/>
              </a:rPr>
              <a:t>CarregarImagem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"C:\paisagem.bmp"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Tamanho(&amp;foto);</a:t>
            </a:r>
          </a:p>
          <a:p>
            <a:r>
              <a:rPr lang="pt-BR" sz="1600" dirty="0">
                <a:latin typeface="+mj-lt"/>
              </a:rPr>
              <a:t>    ...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001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verdadeiro poder dos ponteiros está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apontar para memória não rotulada</a:t>
            </a:r>
            <a:r>
              <a:rPr lang="pt-BR" dirty="0"/>
              <a:t>, alocada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durante a execução do programa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07257A9-F58A-4E56-A711-E760309B5267}"/>
              </a:ext>
            </a:extLst>
          </p:cNvPr>
          <p:cNvGrpSpPr/>
          <p:nvPr/>
        </p:nvGrpSpPr>
        <p:grpSpPr>
          <a:xfrm>
            <a:off x="2351584" y="4034383"/>
            <a:ext cx="5233480" cy="1782812"/>
            <a:chOff x="3285492" y="4656556"/>
            <a:chExt cx="4394684" cy="128588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4932E4-D673-47B8-A15A-23375FAAE17B}"/>
                </a:ext>
              </a:extLst>
            </p:cNvPr>
            <p:cNvSpPr/>
            <p:nvPr/>
          </p:nvSpPr>
          <p:spPr>
            <a:xfrm>
              <a:off x="5159896" y="465655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98F9097-C7EE-4A91-AE5B-8BD53F6A1EEA}"/>
                </a:ext>
              </a:extLst>
            </p:cNvPr>
            <p:cNvSpPr/>
            <p:nvPr/>
          </p:nvSpPr>
          <p:spPr>
            <a:xfrm>
              <a:off x="5159896" y="487087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29175A8-5DD6-439A-88BF-3D8C5BA46169}"/>
                </a:ext>
              </a:extLst>
            </p:cNvPr>
            <p:cNvSpPr/>
            <p:nvPr/>
          </p:nvSpPr>
          <p:spPr>
            <a:xfrm>
              <a:off x="5159896" y="508518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D9D6114-ADCC-4663-820B-AF47BF6D42C4}"/>
                </a:ext>
              </a:extLst>
            </p:cNvPr>
            <p:cNvSpPr/>
            <p:nvPr/>
          </p:nvSpPr>
          <p:spPr>
            <a:xfrm>
              <a:off x="5159896" y="529949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59C97BC-47D0-4214-984E-CECDEB5F3290}"/>
                </a:ext>
              </a:extLst>
            </p:cNvPr>
            <p:cNvSpPr/>
            <p:nvPr/>
          </p:nvSpPr>
          <p:spPr>
            <a:xfrm>
              <a:off x="5159896" y="551381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FB6E454-8A28-44B8-ADBE-9AB3E63DFFD2}"/>
                </a:ext>
              </a:extLst>
            </p:cNvPr>
            <p:cNvSpPr/>
            <p:nvPr/>
          </p:nvSpPr>
          <p:spPr>
            <a:xfrm>
              <a:off x="5159896" y="572812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1" name="Chave direita 9">
              <a:extLst>
                <a:ext uri="{FF2B5EF4-FFF2-40B4-BE49-F238E27FC236}">
                  <a16:creationId xmlns:a16="http://schemas.microsoft.com/office/drawing/2014/main" id="{A7D2D5DE-5CB1-488D-8FF7-5D4C1EC74E66}"/>
                </a:ext>
              </a:extLst>
            </p:cNvPr>
            <p:cNvSpPr/>
            <p:nvPr/>
          </p:nvSpPr>
          <p:spPr>
            <a:xfrm flipH="1">
              <a:off x="4874145" y="4879671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C1E729A-C6BC-43D9-B394-3320E2783232}"/>
                </a:ext>
              </a:extLst>
            </p:cNvPr>
            <p:cNvSpPr txBox="1"/>
            <p:nvPr/>
          </p:nvSpPr>
          <p:spPr>
            <a:xfrm>
              <a:off x="3285492" y="4838698"/>
              <a:ext cx="1658465" cy="466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Memória não rotulada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C043188-4B21-4A91-9E53-66CB1AEE92B9}"/>
                </a:ext>
              </a:extLst>
            </p:cNvPr>
            <p:cNvSpPr txBox="1"/>
            <p:nvPr/>
          </p:nvSpPr>
          <p:spPr>
            <a:xfrm>
              <a:off x="6669486" y="5637587"/>
              <a:ext cx="1010690" cy="28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+mj-lt"/>
                </a:rPr>
                <a:t>= </a:t>
              </a:r>
              <a:r>
                <a:rPr lang="pt-BR" sz="2000" dirty="0" err="1">
                  <a:latin typeface="+mj-lt"/>
                </a:rPr>
                <a:t>ptr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2E9198C-496A-4C8C-9D01-F255803DB113}"/>
                </a:ext>
              </a:extLst>
            </p:cNvPr>
            <p:cNvSpPr txBox="1"/>
            <p:nvPr/>
          </p:nvSpPr>
          <p:spPr>
            <a:xfrm>
              <a:off x="6231468" y="4656556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EFB651C-1413-4B85-932D-CE97E2C6F442}"/>
                </a:ext>
              </a:extLst>
            </p:cNvPr>
            <p:cNvSpPr txBox="1"/>
            <p:nvPr/>
          </p:nvSpPr>
          <p:spPr>
            <a:xfrm>
              <a:off x="6231468" y="4870870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F3589D9-86B7-468E-AA3E-27584DDA9751}"/>
                </a:ext>
              </a:extLst>
            </p:cNvPr>
            <p:cNvSpPr txBox="1"/>
            <p:nvPr/>
          </p:nvSpPr>
          <p:spPr>
            <a:xfrm>
              <a:off x="6231468" y="5085184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0xCB22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89B6D3D-540C-42B3-8706-0B67D0738735}"/>
                </a:ext>
              </a:extLst>
            </p:cNvPr>
            <p:cNvSpPr txBox="1"/>
            <p:nvPr/>
          </p:nvSpPr>
          <p:spPr>
            <a:xfrm>
              <a:off x="6231468" y="5299498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0xCB23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5CF431E-E87A-4510-A041-D68D574B108C}"/>
                </a:ext>
              </a:extLst>
            </p:cNvPr>
            <p:cNvSpPr txBox="1"/>
            <p:nvPr/>
          </p:nvSpPr>
          <p:spPr>
            <a:xfrm>
              <a:off x="6231468" y="5513812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0xCB24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8FE688C-1097-40E0-9004-5C1890840E7A}"/>
                </a:ext>
              </a:extLst>
            </p:cNvPr>
            <p:cNvSpPr txBox="1"/>
            <p:nvPr/>
          </p:nvSpPr>
          <p:spPr>
            <a:xfrm>
              <a:off x="6231468" y="5728126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0xCB25</a:t>
              </a:r>
            </a:p>
          </p:txBody>
        </p:sp>
        <p:cxnSp>
          <p:nvCxnSpPr>
            <p:cNvPr id="20" name="Conector angulado 21">
              <a:extLst>
                <a:ext uri="{FF2B5EF4-FFF2-40B4-BE49-F238E27FC236}">
                  <a16:creationId xmlns:a16="http://schemas.microsoft.com/office/drawing/2014/main" id="{5A728EE5-3F91-485A-A386-BF35016F53BE}"/>
                </a:ext>
              </a:extLst>
            </p:cNvPr>
            <p:cNvCxnSpPr>
              <a:stCxn id="13" idx="3"/>
              <a:endCxn id="15" idx="3"/>
            </p:cNvCxnSpPr>
            <p:nvPr/>
          </p:nvCxnSpPr>
          <p:spPr>
            <a:xfrm flipH="1" flipV="1">
              <a:off x="6814591" y="4970765"/>
              <a:ext cx="865585" cy="811116"/>
            </a:xfrm>
            <a:prstGeom prst="bentConnector3">
              <a:avLst>
                <a:gd name="adj1" fmla="val -221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949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Existem duas formas de alocar memória: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automática</a:t>
            </a:r>
          </a:p>
          <a:p>
            <a:pPr lvl="3">
              <a:spcAft>
                <a:spcPts val="1200"/>
              </a:spcAft>
            </a:pPr>
            <a:r>
              <a:rPr lang="pt-BR" dirty="0"/>
              <a:t>Declaração de variáveis</a:t>
            </a:r>
            <a:br>
              <a:rPr lang="pt-BR" dirty="0"/>
            </a:br>
            <a:br>
              <a:rPr lang="pt-BR" sz="2000" dirty="0">
                <a:solidFill>
                  <a:schemeClr val="tx1">
                    <a:lumMod val="75000"/>
                  </a:schemeClr>
                </a:solidFill>
              </a:rPr>
            </a:br>
            <a:endParaRPr lang="pt-BR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dinâmica</a:t>
            </a:r>
            <a:endParaRPr lang="pt-BR" dirty="0"/>
          </a:p>
          <a:p>
            <a:pPr lvl="3"/>
            <a:r>
              <a:rPr lang="pt-BR" dirty="0"/>
              <a:t>Alocar memória com o operador new</a:t>
            </a:r>
          </a:p>
          <a:p>
            <a:pPr lvl="3"/>
            <a:r>
              <a:rPr lang="pt-BR" dirty="0"/>
              <a:t>Guardar o endereço da memória em um ponteiro</a:t>
            </a:r>
          </a:p>
          <a:p>
            <a:pPr lvl="3"/>
            <a:r>
              <a:rPr lang="pt-BR" dirty="0"/>
              <a:t>Usar o ponteiro para acessar e modificar os dados</a:t>
            </a:r>
          </a:p>
          <a:p>
            <a:pPr lvl="3"/>
            <a:r>
              <a:rPr lang="pt-BR" dirty="0"/>
              <a:t>Liberar memória com o operador delete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B5429CF-7572-46A4-BF00-BEDDA1798088}"/>
              </a:ext>
            </a:extLst>
          </p:cNvPr>
          <p:cNvSpPr txBox="1"/>
          <p:nvPr/>
        </p:nvSpPr>
        <p:spPr>
          <a:xfrm>
            <a:off x="2495600" y="341970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 = 6;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77B2373-CCED-4715-B223-B1C4B0D78609}"/>
              </a:ext>
            </a:extLst>
          </p:cNvPr>
          <p:cNvGrpSpPr/>
          <p:nvPr/>
        </p:nvGrpSpPr>
        <p:grpSpPr>
          <a:xfrm>
            <a:off x="6240016" y="2924944"/>
            <a:ext cx="4262129" cy="1541685"/>
            <a:chOff x="6437552" y="2535868"/>
            <a:chExt cx="4262129" cy="154168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8CD04BD-83B0-4899-B8BB-9A06AF441556}"/>
                </a:ext>
              </a:extLst>
            </p:cNvPr>
            <p:cNvSpPr/>
            <p:nvPr/>
          </p:nvSpPr>
          <p:spPr>
            <a:xfrm>
              <a:off x="7991235" y="2799121"/>
              <a:ext cx="1077494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F0A2D3C-BF12-4B33-B444-A9B35CC0B0B0}"/>
                </a:ext>
              </a:extLst>
            </p:cNvPr>
            <p:cNvSpPr/>
            <p:nvPr/>
          </p:nvSpPr>
          <p:spPr>
            <a:xfrm>
              <a:off x="7991235" y="3043699"/>
              <a:ext cx="1077494" cy="24457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81ACB2A-F948-45F4-AA75-855CD891C0A3}"/>
                </a:ext>
              </a:extLst>
            </p:cNvPr>
            <p:cNvSpPr/>
            <p:nvPr/>
          </p:nvSpPr>
          <p:spPr>
            <a:xfrm>
              <a:off x="7991235" y="3288278"/>
              <a:ext cx="1077494" cy="24457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A5B7682-F8A7-49AA-8599-FDE1DBAE24C0}"/>
                </a:ext>
              </a:extLst>
            </p:cNvPr>
            <p:cNvSpPr/>
            <p:nvPr/>
          </p:nvSpPr>
          <p:spPr>
            <a:xfrm>
              <a:off x="7991235" y="3532856"/>
              <a:ext cx="1077494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C430A61-75C4-49DE-875E-65EDCB3EBF08}"/>
                </a:ext>
              </a:extLst>
            </p:cNvPr>
            <p:cNvSpPr/>
            <p:nvPr/>
          </p:nvSpPr>
          <p:spPr>
            <a:xfrm>
              <a:off x="7991235" y="3777434"/>
              <a:ext cx="1077494" cy="24457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1" name="Chave direita 9">
              <a:extLst>
                <a:ext uri="{FF2B5EF4-FFF2-40B4-BE49-F238E27FC236}">
                  <a16:creationId xmlns:a16="http://schemas.microsoft.com/office/drawing/2014/main" id="{35BCD4DB-1F3C-4E54-8232-8C58161C5A91}"/>
                </a:ext>
              </a:extLst>
            </p:cNvPr>
            <p:cNvSpPr/>
            <p:nvPr/>
          </p:nvSpPr>
          <p:spPr>
            <a:xfrm flipH="1">
              <a:off x="7738815" y="3053743"/>
              <a:ext cx="108756" cy="47911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9B380BB-1CC0-4F1A-9109-8D475F4FC8C5}"/>
                </a:ext>
              </a:extLst>
            </p:cNvPr>
            <p:cNvSpPr txBox="1"/>
            <p:nvPr/>
          </p:nvSpPr>
          <p:spPr>
            <a:xfrm>
              <a:off x="6684566" y="3134388"/>
              <a:ext cx="10086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dirty="0">
                  <a:latin typeface="+mj-lt"/>
                </a:rPr>
                <a:t>Dinâmica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432C44B-61F7-4AE3-A3C6-836DBBE924D4}"/>
                </a:ext>
              </a:extLst>
            </p:cNvPr>
            <p:cNvSpPr txBox="1"/>
            <p:nvPr/>
          </p:nvSpPr>
          <p:spPr>
            <a:xfrm>
              <a:off x="9499048" y="3738999"/>
              <a:ext cx="1016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ptr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E58528D-BCAD-4189-A3CE-9409C5BDBF74}"/>
                </a:ext>
              </a:extLst>
            </p:cNvPr>
            <p:cNvSpPr txBox="1"/>
            <p:nvPr/>
          </p:nvSpPr>
          <p:spPr>
            <a:xfrm>
              <a:off x="9068731" y="279912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B672E97-8027-459B-9901-C68931A359EA}"/>
                </a:ext>
              </a:extLst>
            </p:cNvPr>
            <p:cNvSpPr txBox="1"/>
            <p:nvPr/>
          </p:nvSpPr>
          <p:spPr>
            <a:xfrm>
              <a:off x="9068731" y="304369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F58A56D-8853-4A1F-A3A0-CBB0A42F38D5}"/>
                </a:ext>
              </a:extLst>
            </p:cNvPr>
            <p:cNvSpPr txBox="1"/>
            <p:nvPr/>
          </p:nvSpPr>
          <p:spPr>
            <a:xfrm>
              <a:off x="9068731" y="328827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9347643-24D1-415B-8CC4-56873A302A37}"/>
                </a:ext>
              </a:extLst>
            </p:cNvPr>
            <p:cNvSpPr txBox="1"/>
            <p:nvPr/>
          </p:nvSpPr>
          <p:spPr>
            <a:xfrm>
              <a:off x="9068731" y="353285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BED2820-0ECC-405D-934A-8A87640E00F3}"/>
                </a:ext>
              </a:extLst>
            </p:cNvPr>
            <p:cNvSpPr txBox="1"/>
            <p:nvPr/>
          </p:nvSpPr>
          <p:spPr>
            <a:xfrm>
              <a:off x="9068731" y="37774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cxnSp>
          <p:nvCxnSpPr>
            <p:cNvPr id="20" name="Conector angulado 21">
              <a:extLst>
                <a:ext uri="{FF2B5EF4-FFF2-40B4-BE49-F238E27FC236}">
                  <a16:creationId xmlns:a16="http://schemas.microsoft.com/office/drawing/2014/main" id="{751C786F-2B9A-4D0D-8298-623EE4A4D613}"/>
                </a:ext>
              </a:extLst>
            </p:cNvPr>
            <p:cNvCxnSpPr>
              <a:stCxn id="13" idx="3"/>
              <a:endCxn id="15" idx="3"/>
            </p:cNvCxnSpPr>
            <p:nvPr/>
          </p:nvCxnSpPr>
          <p:spPr>
            <a:xfrm flipH="1" flipV="1">
              <a:off x="9715062" y="3174504"/>
              <a:ext cx="800263" cy="733772"/>
            </a:xfrm>
            <a:prstGeom prst="bentConnector3">
              <a:avLst>
                <a:gd name="adj1" fmla="val -285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9F6735B7-1E6A-40F2-8990-D8F1A38EADB1}"/>
                </a:ext>
              </a:extLst>
            </p:cNvPr>
            <p:cNvSpPr/>
            <p:nvPr/>
          </p:nvSpPr>
          <p:spPr>
            <a:xfrm>
              <a:off x="7991235" y="2570753"/>
              <a:ext cx="1077494" cy="24457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F85F3D1-ECD6-49A7-955B-67D4F852D9E3}"/>
                </a:ext>
              </a:extLst>
            </p:cNvPr>
            <p:cNvSpPr txBox="1"/>
            <p:nvPr/>
          </p:nvSpPr>
          <p:spPr>
            <a:xfrm>
              <a:off x="9068731" y="257075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DD6BC8A-6D1A-46CA-BD20-ECD6142D50A0}"/>
                </a:ext>
              </a:extLst>
            </p:cNvPr>
            <p:cNvSpPr txBox="1"/>
            <p:nvPr/>
          </p:nvSpPr>
          <p:spPr>
            <a:xfrm>
              <a:off x="9540828" y="2535868"/>
              <a:ext cx="1158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= total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1477514-2901-4325-9C6E-6365B719E4B3}"/>
                </a:ext>
              </a:extLst>
            </p:cNvPr>
            <p:cNvSpPr txBox="1"/>
            <p:nvPr/>
          </p:nvSpPr>
          <p:spPr>
            <a:xfrm>
              <a:off x="6437552" y="2535868"/>
              <a:ext cx="1255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400" dirty="0">
                  <a:latin typeface="+mj-lt"/>
                </a:rPr>
                <a:t>Automática</a:t>
              </a:r>
            </a:p>
          </p:txBody>
        </p:sp>
        <p:sp>
          <p:nvSpPr>
            <p:cNvPr id="27" name="Chave direita 9">
              <a:extLst>
                <a:ext uri="{FF2B5EF4-FFF2-40B4-BE49-F238E27FC236}">
                  <a16:creationId xmlns:a16="http://schemas.microsoft.com/office/drawing/2014/main" id="{9B28A6E3-D904-429F-A04B-6BB961F9E463}"/>
                </a:ext>
              </a:extLst>
            </p:cNvPr>
            <p:cNvSpPr/>
            <p:nvPr/>
          </p:nvSpPr>
          <p:spPr>
            <a:xfrm flipH="1">
              <a:off x="7752183" y="2571573"/>
              <a:ext cx="95387" cy="24375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74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alocação de memória é feita com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new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83831" y="3963132"/>
            <a:ext cx="2864887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* </a:t>
            </a:r>
            <a:r>
              <a:rPr lang="pt-BR" sz="2000" dirty="0" err="1">
                <a:latin typeface="+mj-lt"/>
              </a:rPr>
              <a:t>pi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;</a:t>
            </a: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962623" y="449891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926905" y="4748951"/>
            <a:ext cx="2121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new</a:t>
            </a:r>
          </a:p>
          <a:p>
            <a:br>
              <a:rPr lang="pt-BR" dirty="0"/>
            </a:br>
            <a:r>
              <a:rPr lang="pt-BR" dirty="0"/>
              <a:t>retorna  o endereço </a:t>
            </a:r>
            <a:br>
              <a:rPr lang="pt-BR" dirty="0"/>
            </a:br>
            <a:r>
              <a:rPr lang="pt-BR" dirty="0"/>
              <a:t>da memória alocada</a:t>
            </a:r>
          </a:p>
        </p:txBody>
      </p:sp>
      <p:cxnSp>
        <p:nvCxnSpPr>
          <p:cNvPr id="8" name="Conector reto 7"/>
          <p:cNvCxnSpPr/>
          <p:nvPr/>
        </p:nvCxnSpPr>
        <p:spPr>
          <a:xfrm rot="5400000">
            <a:off x="6462689" y="378453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498408" y="3177314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dado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>
            <a:off x="5176805" y="378453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783632" y="2891563"/>
            <a:ext cx="27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Ponteiro compatível com o </a:t>
            </a:r>
            <a:br>
              <a:rPr lang="pt-BR" dirty="0"/>
            </a:br>
            <a:r>
              <a:rPr lang="pt-BR" dirty="0"/>
              <a:t>tipo de dado requisitado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Memória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95046"/>
            <a:ext cx="10310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pi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1600" dirty="0">
                <a:latin typeface="+mj-lt"/>
              </a:rPr>
              <a:t>;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*pi = 1001;        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inteiro = "</a:t>
            </a:r>
            <a:r>
              <a:rPr lang="pt-BR" sz="1600" dirty="0">
                <a:latin typeface="+mj-lt"/>
              </a:rPr>
              <a:t> &lt;&lt; *</a:t>
            </a:r>
            <a:r>
              <a:rPr lang="pt-BR" sz="1600" dirty="0" err="1">
                <a:latin typeface="+mj-lt"/>
              </a:rPr>
              <a:t>pi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"Localização = "</a:t>
            </a:r>
            <a:r>
              <a:rPr lang="pt-BR" sz="1600" dirty="0">
                <a:latin typeface="+mj-lt"/>
              </a:rPr>
              <a:t> &lt;&lt;  pi &lt;&lt; endl &lt;&lt; endl;</a:t>
            </a:r>
          </a:p>
          <a:p>
            <a:r>
              <a:rPr lang="pt-BR" sz="1600" dirty="0">
                <a:latin typeface="+mj-lt"/>
              </a:rPr>
              <a:t>        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* pd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;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*pd = 500.35;      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ponto-flutuante = "</a:t>
            </a:r>
            <a:r>
              <a:rPr lang="pt-BR" sz="1600" dirty="0">
                <a:latin typeface="+mj-lt"/>
              </a:rPr>
              <a:t> &lt;&lt; *</a:t>
            </a:r>
            <a:r>
              <a:rPr lang="pt-BR" sz="1600" dirty="0" err="1">
                <a:latin typeface="+mj-lt"/>
              </a:rPr>
              <a:t>pd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"Localização =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pd</a:t>
            </a:r>
            <a:r>
              <a:rPr lang="pt-BR" sz="1600" dirty="0">
                <a:latin typeface="+mj-lt"/>
              </a:rPr>
              <a:t> &lt;&lt; endl &lt;&lt; endl;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"Tamanho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pi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=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pi</a:t>
            </a:r>
            <a:r>
              <a:rPr lang="pt-BR" sz="1600" dirty="0">
                <a:latin typeface="+mj-lt"/>
              </a:rPr>
              <a:t>)  &lt;&lt; endl;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"Tamanho de *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pi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=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(*</a:t>
            </a:r>
            <a:r>
              <a:rPr lang="pt-BR" sz="1600" dirty="0" err="1">
                <a:latin typeface="+mj-lt"/>
              </a:rPr>
              <a:t>pi</a:t>
            </a:r>
            <a:r>
              <a:rPr lang="pt-BR" sz="1600" dirty="0">
                <a:latin typeface="+mj-lt"/>
              </a:rPr>
              <a:t>) &lt;&lt; endl &lt;&lt; endl;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"Tamanho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pd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=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pd</a:t>
            </a:r>
            <a:r>
              <a:rPr lang="pt-BR" sz="1600" dirty="0">
                <a:latin typeface="+mj-lt"/>
              </a:rPr>
              <a:t>)  &lt;&lt; endl;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"Tamanho de *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pd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=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(*</a:t>
            </a:r>
            <a:r>
              <a:rPr lang="pt-BR" sz="1600" dirty="0" err="1">
                <a:latin typeface="+mj-lt"/>
              </a:rPr>
              <a:t>pd</a:t>
            </a:r>
            <a:r>
              <a:rPr lang="pt-BR" sz="1600" dirty="0">
                <a:latin typeface="+mj-lt"/>
              </a:rPr>
              <a:t>) &lt;&lt; endl;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0AD3C0D-3EDD-4BC0-B38A-374855248981}"/>
              </a:ext>
            </a:extLst>
          </p:cNvPr>
          <p:cNvSpPr/>
          <p:nvPr/>
        </p:nvSpPr>
        <p:spPr>
          <a:xfrm>
            <a:off x="8759751" y="3083080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5E10BCC-E095-4932-9806-1838EBC6D388}"/>
              </a:ext>
            </a:extLst>
          </p:cNvPr>
          <p:cNvSpPr/>
          <p:nvPr/>
        </p:nvSpPr>
        <p:spPr>
          <a:xfrm>
            <a:off x="8759751" y="3327658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8CEFFD2-DA4A-4C6B-AADA-37305D8EDC98}"/>
              </a:ext>
            </a:extLst>
          </p:cNvPr>
          <p:cNvSpPr/>
          <p:nvPr/>
        </p:nvSpPr>
        <p:spPr>
          <a:xfrm>
            <a:off x="8759751" y="3572237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F54DEE8-DE66-437F-BE17-000F5F86EE0F}"/>
              </a:ext>
            </a:extLst>
          </p:cNvPr>
          <p:cNvSpPr/>
          <p:nvPr/>
        </p:nvSpPr>
        <p:spPr>
          <a:xfrm>
            <a:off x="8759751" y="3816815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AE4EFAB-E882-4B9C-B716-95F50E370321}"/>
              </a:ext>
            </a:extLst>
          </p:cNvPr>
          <p:cNvSpPr/>
          <p:nvPr/>
        </p:nvSpPr>
        <p:spPr>
          <a:xfrm>
            <a:off x="8759751" y="4061394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54AF4C9-B08A-4AE6-B2F5-51E2E536F3D6}"/>
              </a:ext>
            </a:extLst>
          </p:cNvPr>
          <p:cNvSpPr/>
          <p:nvPr/>
        </p:nvSpPr>
        <p:spPr>
          <a:xfrm>
            <a:off x="8759751" y="4305972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latin typeface="+mj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9EFE5A0-90CA-4D04-B753-CC18D9DC8501}"/>
              </a:ext>
            </a:extLst>
          </p:cNvPr>
          <p:cNvSpPr txBox="1"/>
          <p:nvPr/>
        </p:nvSpPr>
        <p:spPr>
          <a:xfrm>
            <a:off x="10412114" y="4258984"/>
            <a:ext cx="652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= </a:t>
            </a:r>
            <a:r>
              <a:rPr lang="pt-BR" sz="1600" dirty="0" err="1">
                <a:latin typeface="+mj-lt"/>
              </a:rPr>
              <a:t>pd</a:t>
            </a:r>
            <a:endParaRPr lang="pt-BR" sz="1600" dirty="0">
              <a:latin typeface="+mj-lt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BFAFCA9-CBFD-410D-96F4-F9C3A1E322D9}"/>
              </a:ext>
            </a:extLst>
          </p:cNvPr>
          <p:cNvSpPr txBox="1"/>
          <p:nvPr/>
        </p:nvSpPr>
        <p:spPr>
          <a:xfrm>
            <a:off x="9837247" y="308308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BF925EC-A62B-425F-AB43-E43DBA473026}"/>
              </a:ext>
            </a:extLst>
          </p:cNvPr>
          <p:cNvSpPr txBox="1"/>
          <p:nvPr/>
        </p:nvSpPr>
        <p:spPr>
          <a:xfrm>
            <a:off x="9837247" y="332765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8EF1B48-839A-4549-A123-5CCA60B5A541}"/>
              </a:ext>
            </a:extLst>
          </p:cNvPr>
          <p:cNvSpPr txBox="1"/>
          <p:nvPr/>
        </p:nvSpPr>
        <p:spPr>
          <a:xfrm>
            <a:off x="9837247" y="357223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0xCB2C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DB0033D-8953-4E55-83D2-AA775A69FA63}"/>
              </a:ext>
            </a:extLst>
          </p:cNvPr>
          <p:cNvSpPr txBox="1"/>
          <p:nvPr/>
        </p:nvSpPr>
        <p:spPr>
          <a:xfrm>
            <a:off x="9837247" y="381681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62CACE2-22C5-4865-A4BB-6F8F5417A2BE}"/>
              </a:ext>
            </a:extLst>
          </p:cNvPr>
          <p:cNvSpPr txBox="1"/>
          <p:nvPr/>
        </p:nvSpPr>
        <p:spPr>
          <a:xfrm>
            <a:off x="9837247" y="406139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6BB5502-F0B5-4B17-853C-4D7C57604B80}"/>
              </a:ext>
            </a:extLst>
          </p:cNvPr>
          <p:cNvSpPr txBox="1"/>
          <p:nvPr/>
        </p:nvSpPr>
        <p:spPr>
          <a:xfrm>
            <a:off x="9837247" y="430597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0xCB38</a:t>
            </a:r>
          </a:p>
        </p:txBody>
      </p:sp>
      <p:cxnSp>
        <p:nvCxnSpPr>
          <p:cNvPr id="42" name="Conector angulado 21">
            <a:extLst>
              <a:ext uri="{FF2B5EF4-FFF2-40B4-BE49-F238E27FC236}">
                <a16:creationId xmlns:a16="http://schemas.microsoft.com/office/drawing/2014/main" id="{4F32ADF2-617D-4D81-AECA-2761AFC805B1}"/>
              </a:ext>
            </a:extLst>
          </p:cNvPr>
          <p:cNvCxnSpPr>
            <a:cxnSpLocks/>
            <a:stCxn id="35" idx="3"/>
            <a:endCxn id="39" idx="3"/>
          </p:cNvCxnSpPr>
          <p:nvPr/>
        </p:nvCxnSpPr>
        <p:spPr>
          <a:xfrm flipH="1" flipV="1">
            <a:off x="10483578" y="3947620"/>
            <a:ext cx="580974" cy="480641"/>
          </a:xfrm>
          <a:prstGeom prst="bentConnector3">
            <a:avLst>
              <a:gd name="adj1" fmla="val -39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802A2DB0-9698-4C67-B94F-FBE6E571C504}"/>
              </a:ext>
            </a:extLst>
          </p:cNvPr>
          <p:cNvSpPr/>
          <p:nvPr/>
        </p:nvSpPr>
        <p:spPr>
          <a:xfrm>
            <a:off x="8759751" y="2854712"/>
            <a:ext cx="1077494" cy="24457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34B9291-4418-44C3-AE48-C90AAE5E1364}"/>
              </a:ext>
            </a:extLst>
          </p:cNvPr>
          <p:cNvSpPr txBox="1"/>
          <p:nvPr/>
        </p:nvSpPr>
        <p:spPr>
          <a:xfrm>
            <a:off x="9837247" y="285471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5820FE4-C25A-4B2E-897D-8871F98B3880}"/>
              </a:ext>
            </a:extLst>
          </p:cNvPr>
          <p:cNvSpPr txBox="1"/>
          <p:nvPr/>
        </p:nvSpPr>
        <p:spPr>
          <a:xfrm>
            <a:off x="10402019" y="3279219"/>
            <a:ext cx="652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</a:rPr>
              <a:t>= pi</a:t>
            </a:r>
          </a:p>
        </p:txBody>
      </p:sp>
      <p:cxnSp>
        <p:nvCxnSpPr>
          <p:cNvPr id="47" name="Conector angulado 21">
            <a:extLst>
              <a:ext uri="{FF2B5EF4-FFF2-40B4-BE49-F238E27FC236}">
                <a16:creationId xmlns:a16="http://schemas.microsoft.com/office/drawing/2014/main" id="{BE85032E-7222-4772-A70B-FBB2A405B0A0}"/>
              </a:ext>
            </a:extLst>
          </p:cNvPr>
          <p:cNvCxnSpPr>
            <a:cxnSpLocks/>
            <a:stCxn id="45" idx="3"/>
            <a:endCxn id="44" idx="3"/>
          </p:cNvCxnSpPr>
          <p:nvPr/>
        </p:nvCxnSpPr>
        <p:spPr>
          <a:xfrm flipH="1" flipV="1">
            <a:off x="10483578" y="2985517"/>
            <a:ext cx="570878" cy="462979"/>
          </a:xfrm>
          <a:prstGeom prst="bentConnector3">
            <a:avLst>
              <a:gd name="adj1" fmla="val -400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60421232-4B1E-49F4-AE9F-FD5D829E83EA}"/>
              </a:ext>
            </a:extLst>
          </p:cNvPr>
          <p:cNvSpPr/>
          <p:nvPr/>
        </p:nvSpPr>
        <p:spPr>
          <a:xfrm>
            <a:off x="8759751" y="2852936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1001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BDFE5D60-B490-427E-A5EC-629FCD4D4195}"/>
              </a:ext>
            </a:extLst>
          </p:cNvPr>
          <p:cNvSpPr/>
          <p:nvPr/>
        </p:nvSpPr>
        <p:spPr>
          <a:xfrm>
            <a:off x="8759751" y="3325471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  <a:endParaRPr lang="pt-BR" sz="1200" dirty="0">
              <a:latin typeface="+mj-lt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470B2C47-3B2A-4A22-8DA2-E3884935BE51}"/>
              </a:ext>
            </a:extLst>
          </p:cNvPr>
          <p:cNvSpPr/>
          <p:nvPr/>
        </p:nvSpPr>
        <p:spPr>
          <a:xfrm>
            <a:off x="8759748" y="3819002"/>
            <a:ext cx="1077494" cy="486910"/>
          </a:xfrm>
          <a:prstGeom prst="rect">
            <a:avLst/>
          </a:prstGeom>
          <a:solidFill>
            <a:schemeClr val="accent3">
              <a:lumMod val="50000"/>
              <a:alpha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500.35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04427316-11B6-4DB6-B7A2-5C2F407A1374}"/>
              </a:ext>
            </a:extLst>
          </p:cNvPr>
          <p:cNvSpPr/>
          <p:nvPr/>
        </p:nvSpPr>
        <p:spPr>
          <a:xfrm>
            <a:off x="8759749" y="4305932"/>
            <a:ext cx="1077494" cy="24457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ED7EE1C2-6319-491C-B66C-903F39B1687E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NewSize.cpp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5E01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/>
      <p:bldP spid="58" grpId="0" animBg="1"/>
      <p:bldP spid="59" grpId="0" animBg="1"/>
      <p:bldP spid="60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7300" y="542426"/>
            <a:ext cx="10363200" cy="914400"/>
          </a:xfrm>
        </p:spPr>
        <p:txBody>
          <a:bodyPr/>
          <a:lstStyle/>
          <a:p>
            <a:r>
              <a:rPr lang="pt-BR" dirty="0"/>
              <a:t>Alocação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68016" y="323097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Valor inteiro = 1001</a:t>
            </a:r>
          </a:p>
          <a:p>
            <a:r>
              <a:rPr lang="pt-BR" dirty="0">
                <a:latin typeface="+mj-lt"/>
              </a:rPr>
              <a:t>Localização = 00114CD0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Valor ponto-flutuante = 500.35</a:t>
            </a:r>
          </a:p>
          <a:p>
            <a:r>
              <a:rPr lang="pt-BR" dirty="0">
                <a:latin typeface="+mj-lt"/>
              </a:rPr>
              <a:t>Localização = 00114DA8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Tamanho de  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4</a:t>
            </a:r>
          </a:p>
          <a:p>
            <a:r>
              <a:rPr lang="pt-BR" dirty="0">
                <a:latin typeface="+mj-lt"/>
              </a:rPr>
              <a:t>Tamanho de *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4</a:t>
            </a:r>
          </a:p>
          <a:p>
            <a:r>
              <a:rPr lang="pt-BR" dirty="0">
                <a:latin typeface="+mj-lt"/>
              </a:rPr>
              <a:t>Tamanho de  </a:t>
            </a:r>
            <a:r>
              <a:rPr lang="pt-BR" dirty="0" err="1">
                <a:latin typeface="+mj-lt"/>
              </a:rPr>
              <a:t>pd</a:t>
            </a:r>
            <a:r>
              <a:rPr lang="pt-BR" dirty="0">
                <a:latin typeface="+mj-lt"/>
              </a:rPr>
              <a:t> = 4</a:t>
            </a:r>
          </a:p>
          <a:p>
            <a:r>
              <a:rPr lang="pt-BR" dirty="0">
                <a:latin typeface="+mj-lt"/>
              </a:rPr>
              <a:t>Tamanho de *</a:t>
            </a:r>
            <a:r>
              <a:rPr lang="pt-BR" dirty="0" err="1">
                <a:latin typeface="+mj-lt"/>
              </a:rPr>
              <a:t>pd</a:t>
            </a:r>
            <a:r>
              <a:rPr lang="pt-BR" dirty="0">
                <a:latin typeface="+mj-lt"/>
              </a:rPr>
              <a:t> = 8</a:t>
            </a:r>
          </a:p>
        </p:txBody>
      </p:sp>
      <p:sp>
        <p:nvSpPr>
          <p:cNvPr id="5" name="Retângulo 4"/>
          <p:cNvSpPr/>
          <p:nvPr/>
        </p:nvSpPr>
        <p:spPr>
          <a:xfrm>
            <a:off x="6575531" y="323255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Valor inteiro = 1001</a:t>
            </a:r>
          </a:p>
          <a:p>
            <a:r>
              <a:rPr lang="pt-BR" dirty="0">
                <a:latin typeface="+mj-lt"/>
              </a:rPr>
              <a:t>Localização = 000001889E409FD0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Valor ponto-flutuante = 500.35</a:t>
            </a:r>
          </a:p>
          <a:p>
            <a:r>
              <a:rPr lang="pt-BR" dirty="0">
                <a:latin typeface="+mj-lt"/>
              </a:rPr>
              <a:t>Localização = 000001889E40FD50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Tamanho de  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8</a:t>
            </a:r>
          </a:p>
          <a:p>
            <a:r>
              <a:rPr lang="pt-BR" dirty="0">
                <a:latin typeface="+mj-lt"/>
              </a:rPr>
              <a:t>Tamanho de *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4</a:t>
            </a:r>
          </a:p>
          <a:p>
            <a:r>
              <a:rPr lang="pt-BR" dirty="0">
                <a:latin typeface="+mj-lt"/>
              </a:rPr>
              <a:t>Tamanho de  </a:t>
            </a:r>
            <a:r>
              <a:rPr lang="pt-BR" dirty="0" err="1">
                <a:latin typeface="+mj-lt"/>
              </a:rPr>
              <a:t>pd</a:t>
            </a:r>
            <a:r>
              <a:rPr lang="pt-BR" dirty="0">
                <a:latin typeface="+mj-lt"/>
              </a:rPr>
              <a:t> = 8</a:t>
            </a:r>
          </a:p>
          <a:p>
            <a:r>
              <a:rPr lang="pt-BR" dirty="0">
                <a:latin typeface="+mj-lt"/>
              </a:rPr>
              <a:t>Tamanho de *</a:t>
            </a:r>
            <a:r>
              <a:rPr lang="pt-BR" dirty="0" err="1">
                <a:latin typeface="+mj-lt"/>
              </a:rPr>
              <a:t>pd</a:t>
            </a:r>
            <a:r>
              <a:rPr lang="pt-BR" dirty="0">
                <a:latin typeface="+mj-lt"/>
              </a:rPr>
              <a:t> = 8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CD43A1-0067-43C2-A8EE-F46D345F7481}"/>
              </a:ext>
            </a:extLst>
          </p:cNvPr>
          <p:cNvSpPr/>
          <p:nvPr/>
        </p:nvSpPr>
        <p:spPr>
          <a:xfrm>
            <a:off x="1766284" y="2643182"/>
            <a:ext cx="246413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+mj-lt"/>
              </a:rPr>
              <a:t>Plataforma 32-bits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8F272B-BDDD-4AE6-BADE-7D0D337E7516}"/>
              </a:ext>
            </a:extLst>
          </p:cNvPr>
          <p:cNvSpPr/>
          <p:nvPr/>
        </p:nvSpPr>
        <p:spPr>
          <a:xfrm>
            <a:off x="6649965" y="2643182"/>
            <a:ext cx="246413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+mj-lt"/>
              </a:rPr>
              <a:t>Plataforma 64-bits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3543</TotalTime>
  <Words>3380</Words>
  <Application>Microsoft Office PowerPoint</Application>
  <PresentationFormat>Widescreen</PresentationFormat>
  <Paragraphs>690</Paragraphs>
  <Slides>38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5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Alocação Dinâmica de Memória</vt:lpstr>
      <vt:lpstr>Introdução</vt:lpstr>
      <vt:lpstr>Introdução</vt:lpstr>
      <vt:lpstr>Introdução</vt:lpstr>
      <vt:lpstr>Introdução</vt:lpstr>
      <vt:lpstr>Alocação de Memória</vt:lpstr>
      <vt:lpstr>Alocação de Memória</vt:lpstr>
      <vt:lpstr>Alocação de Memória</vt:lpstr>
      <vt:lpstr>Alocação de Memória</vt:lpstr>
      <vt:lpstr>Liberando Memória</vt:lpstr>
      <vt:lpstr>Liberando Memória</vt:lpstr>
      <vt:lpstr>Liberando Memória</vt:lpstr>
      <vt:lpstr>Liberando Memória</vt:lpstr>
      <vt:lpstr>Liberando Memória</vt:lpstr>
      <vt:lpstr>Liberando Memória</vt:lpstr>
      <vt:lpstr>Liberando Memória</vt:lpstr>
      <vt:lpstr>Liberando Memória</vt:lpstr>
      <vt:lpstr>Liberando Memória</vt:lpstr>
      <vt:lpstr>Alocação Dinâmica</vt:lpstr>
      <vt:lpstr>Vetores Dinâmicos</vt:lpstr>
      <vt:lpstr>Vetores Dinâmicos</vt:lpstr>
      <vt:lpstr>Vetores Dinâmicos</vt:lpstr>
      <vt:lpstr>Vetores Dinâmicos</vt:lpstr>
      <vt:lpstr>Vetores Dinâmicos</vt:lpstr>
      <vt:lpstr>Vetores Dinâmicos</vt:lpstr>
      <vt:lpstr>Vetores Dinâmicos</vt:lpstr>
      <vt:lpstr>Aritmética com Ponteiros</vt:lpstr>
      <vt:lpstr>Dinâmico versus Estático</vt:lpstr>
      <vt:lpstr>Dinâmico versus Estático</vt:lpstr>
      <vt:lpstr>Registros Dinâmicos</vt:lpstr>
      <vt:lpstr>Registros Dinâmicos</vt:lpstr>
      <vt:lpstr>Registros Dinâmicos</vt:lpstr>
      <vt:lpstr>Registros Dinâmicos</vt:lpstr>
      <vt:lpstr>Vetores Dinâmicos</vt:lpstr>
      <vt:lpstr>Vetores Dinâmicos</vt:lpstr>
      <vt:lpstr>Vetores Dinâmicos</vt:lpstr>
      <vt:lpstr>Vetores Dinâmicos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Ponteiros</dc:title>
  <dc:creator>Judson Santiago</dc:creator>
  <cp:keywords>Ponteiros;Alocação Dinâmica</cp:keywords>
  <cp:lastModifiedBy>Judson Santiago</cp:lastModifiedBy>
  <cp:revision>355</cp:revision>
  <dcterms:created xsi:type="dcterms:W3CDTF">2009-05-07T14:18:18Z</dcterms:created>
  <dcterms:modified xsi:type="dcterms:W3CDTF">2021-04-23T05:36:17Z</dcterms:modified>
  <cp:contentStatus/>
</cp:coreProperties>
</file>