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349" r:id="rId3"/>
    <p:sldId id="350" r:id="rId4"/>
    <p:sldId id="280" r:id="rId5"/>
    <p:sldId id="281" r:id="rId6"/>
    <p:sldId id="282" r:id="rId7"/>
    <p:sldId id="289" r:id="rId8"/>
    <p:sldId id="345" r:id="rId9"/>
    <p:sldId id="346" r:id="rId10"/>
    <p:sldId id="285" r:id="rId11"/>
    <p:sldId id="343" r:id="rId12"/>
    <p:sldId id="286" r:id="rId13"/>
    <p:sldId id="287" r:id="rId14"/>
    <p:sldId id="288" r:id="rId15"/>
    <p:sldId id="290" r:id="rId16"/>
    <p:sldId id="291" r:id="rId17"/>
    <p:sldId id="292" r:id="rId18"/>
    <p:sldId id="293" r:id="rId19"/>
    <p:sldId id="294" r:id="rId20"/>
    <p:sldId id="295" r:id="rId21"/>
    <p:sldId id="347" r:id="rId22"/>
    <p:sldId id="348" r:id="rId23"/>
    <p:sldId id="352" r:id="rId24"/>
    <p:sldId id="353" r:id="rId25"/>
    <p:sldId id="354" r:id="rId26"/>
    <p:sldId id="351" r:id="rId27"/>
    <p:sldId id="355" r:id="rId28"/>
    <p:sldId id="340" r:id="rId29"/>
    <p:sldId id="344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12653-6A31-4583-82AF-178A82E67EFC}" v="257" dt="2021-04-30T05:33:10.4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1029" autoAdjust="0"/>
  </p:normalViewPr>
  <p:slideViewPr>
    <p:cSldViewPr>
      <p:cViewPr>
        <p:scale>
          <a:sx n="150" d="100"/>
          <a:sy n="150" d="100"/>
        </p:scale>
        <p:origin x="644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16612653-6A31-4583-82AF-178A82E67EFC}"/>
    <pc:docChg chg="undo redo custSel addSld modSld modMainMaster">
      <pc:chgData name="Judson Santiago" userId="ebb108da2f256286" providerId="LiveId" clId="{16612653-6A31-4583-82AF-178A82E67EFC}" dt="2021-04-30T06:34:08.221" v="2512" actId="20577"/>
      <pc:docMkLst>
        <pc:docMk/>
      </pc:docMkLst>
      <pc:sldChg chg="modSp mod">
        <pc:chgData name="Judson Santiago" userId="ebb108da2f256286" providerId="LiveId" clId="{16612653-6A31-4583-82AF-178A82E67EFC}" dt="2021-04-30T02:00:58.797" v="33" actId="6549"/>
        <pc:sldMkLst>
          <pc:docMk/>
          <pc:sldMk cId="0" sldId="280"/>
        </pc:sldMkLst>
        <pc:spChg chg="mod">
          <ac:chgData name="Judson Santiago" userId="ebb108da2f256286" providerId="LiveId" clId="{16612653-6A31-4583-82AF-178A82E67EFC}" dt="2021-04-30T02:00:31.863" v="31" actId="20577"/>
          <ac:spMkLst>
            <pc:docMk/>
            <pc:sldMk cId="0" sldId="280"/>
            <ac:spMk id="3" creationId="{00000000-0000-0000-0000-000000000000}"/>
          </ac:spMkLst>
        </pc:spChg>
        <pc:spChg chg="mod">
          <ac:chgData name="Judson Santiago" userId="ebb108da2f256286" providerId="LiveId" clId="{16612653-6A31-4583-82AF-178A82E67EFC}" dt="2021-04-30T02:00:58.797" v="33" actId="6549"/>
          <ac:spMkLst>
            <pc:docMk/>
            <pc:sldMk cId="0" sldId="280"/>
            <ac:spMk id="4" creationId="{00000000-0000-0000-0000-000000000000}"/>
          </ac:spMkLst>
        </pc:spChg>
      </pc:sldChg>
      <pc:sldChg chg="addSp modSp mod">
        <pc:chgData name="Judson Santiago" userId="ebb108da2f256286" providerId="LiveId" clId="{16612653-6A31-4583-82AF-178A82E67EFC}" dt="2021-04-30T02:02:59.768" v="39" actId="20577"/>
        <pc:sldMkLst>
          <pc:docMk/>
          <pc:sldMk cId="0" sldId="281"/>
        </pc:sldMkLst>
        <pc:spChg chg="add mod">
          <ac:chgData name="Judson Santiago" userId="ebb108da2f256286" providerId="LiveId" clId="{16612653-6A31-4583-82AF-178A82E67EFC}" dt="2021-04-30T02:02:59.768" v="39" actId="20577"/>
          <ac:spMkLst>
            <pc:docMk/>
            <pc:sldMk cId="0" sldId="281"/>
            <ac:spMk id="5" creationId="{E950E91F-F959-40D6-9D73-77D29E29AF01}"/>
          </ac:spMkLst>
        </pc:spChg>
      </pc:sldChg>
      <pc:sldChg chg="modSp mod">
        <pc:chgData name="Judson Santiago" userId="ebb108da2f256286" providerId="LiveId" clId="{16612653-6A31-4583-82AF-178A82E67EFC}" dt="2021-04-30T02:05:15.475" v="52" actId="20577"/>
        <pc:sldMkLst>
          <pc:docMk/>
          <pc:sldMk cId="0" sldId="282"/>
        </pc:sldMkLst>
        <pc:spChg chg="mod">
          <ac:chgData name="Judson Santiago" userId="ebb108da2f256286" providerId="LiveId" clId="{16612653-6A31-4583-82AF-178A82E67EFC}" dt="2021-04-30T02:05:15.475" v="52" actId="20577"/>
          <ac:spMkLst>
            <pc:docMk/>
            <pc:sldMk cId="0" sldId="282"/>
            <ac:spMk id="4" creationId="{00000000-0000-0000-0000-000000000000}"/>
          </ac:spMkLst>
        </pc:spChg>
      </pc:sldChg>
      <pc:sldChg chg="modSp mod">
        <pc:chgData name="Judson Santiago" userId="ebb108da2f256286" providerId="LiveId" clId="{16612653-6A31-4583-82AF-178A82E67EFC}" dt="2021-04-30T02:31:37.440" v="289" actId="20577"/>
        <pc:sldMkLst>
          <pc:docMk/>
          <pc:sldMk cId="0" sldId="285"/>
        </pc:sldMkLst>
        <pc:spChg chg="mod">
          <ac:chgData name="Judson Santiago" userId="ebb108da2f256286" providerId="LiveId" clId="{16612653-6A31-4583-82AF-178A82E67EFC}" dt="2021-04-30T02:31:37.440" v="289" actId="20577"/>
          <ac:spMkLst>
            <pc:docMk/>
            <pc:sldMk cId="0" sldId="285"/>
            <ac:spMk id="3" creationId="{00000000-0000-0000-0000-000000000000}"/>
          </ac:spMkLst>
        </pc:spChg>
      </pc:sldChg>
      <pc:sldChg chg="addSp modSp mod modNotesTx">
        <pc:chgData name="Judson Santiago" userId="ebb108da2f256286" providerId="LiveId" clId="{16612653-6A31-4583-82AF-178A82E67EFC}" dt="2021-04-30T03:13:23.134" v="862" actId="14100"/>
        <pc:sldMkLst>
          <pc:docMk/>
          <pc:sldMk cId="0" sldId="286"/>
        </pc:sldMkLst>
        <pc:spChg chg="mod">
          <ac:chgData name="Judson Santiago" userId="ebb108da2f256286" providerId="LiveId" clId="{16612653-6A31-4583-82AF-178A82E67EFC}" dt="2021-04-30T02:39:05.117" v="408" actId="6549"/>
          <ac:spMkLst>
            <pc:docMk/>
            <pc:sldMk cId="0" sldId="286"/>
            <ac:spMk id="4" creationId="{00000000-0000-0000-0000-000000000000}"/>
          </ac:spMkLst>
        </pc:spChg>
        <pc:spChg chg="add mod">
          <ac:chgData name="Judson Santiago" userId="ebb108da2f256286" providerId="LiveId" clId="{16612653-6A31-4583-82AF-178A82E67EFC}" dt="2021-04-30T03:13:23.134" v="862" actId="14100"/>
          <ac:spMkLst>
            <pc:docMk/>
            <pc:sldMk cId="0" sldId="286"/>
            <ac:spMk id="5" creationId="{52EA7A3D-0507-4020-A396-F2128FECCE54}"/>
          </ac:spMkLst>
        </pc:spChg>
      </pc:sldChg>
      <pc:sldChg chg="addSp modSp mod">
        <pc:chgData name="Judson Santiago" userId="ebb108da2f256286" providerId="LiveId" clId="{16612653-6A31-4583-82AF-178A82E67EFC}" dt="2021-04-30T03:03:27.702" v="754" actId="20577"/>
        <pc:sldMkLst>
          <pc:docMk/>
          <pc:sldMk cId="0" sldId="287"/>
        </pc:sldMkLst>
        <pc:spChg chg="mod">
          <ac:chgData name="Judson Santiago" userId="ebb108da2f256286" providerId="LiveId" clId="{16612653-6A31-4583-82AF-178A82E67EFC}" dt="2021-04-30T02:44:52.507" v="491" actId="20577"/>
          <ac:spMkLst>
            <pc:docMk/>
            <pc:sldMk cId="0" sldId="287"/>
            <ac:spMk id="3" creationId="{00000000-0000-0000-0000-000000000000}"/>
          </ac:spMkLst>
        </pc:spChg>
        <pc:spChg chg="mod">
          <ac:chgData name="Judson Santiago" userId="ebb108da2f256286" providerId="LiveId" clId="{16612653-6A31-4583-82AF-178A82E67EFC}" dt="2021-04-30T02:44:55.421" v="492" actId="1076"/>
          <ac:spMkLst>
            <pc:docMk/>
            <pc:sldMk cId="0" sldId="287"/>
            <ac:spMk id="4" creationId="{00000000-0000-0000-0000-000000000000}"/>
          </ac:spMkLst>
        </pc:spChg>
        <pc:graphicFrameChg chg="add mod modGraphic">
          <ac:chgData name="Judson Santiago" userId="ebb108da2f256286" providerId="LiveId" clId="{16612653-6A31-4583-82AF-178A82E67EFC}" dt="2021-04-30T03:03:27.702" v="754" actId="20577"/>
          <ac:graphicFrameMkLst>
            <pc:docMk/>
            <pc:sldMk cId="0" sldId="287"/>
            <ac:graphicFrameMk id="5" creationId="{8BFEE2A8-E54B-4498-8158-2A021A8F943B}"/>
          </ac:graphicFrameMkLst>
        </pc:graphicFrameChg>
      </pc:sldChg>
      <pc:sldChg chg="modSp mod modNotesTx">
        <pc:chgData name="Judson Santiago" userId="ebb108da2f256286" providerId="LiveId" clId="{16612653-6A31-4583-82AF-178A82E67EFC}" dt="2021-04-30T03:07:27.484" v="772" actId="20577"/>
        <pc:sldMkLst>
          <pc:docMk/>
          <pc:sldMk cId="0" sldId="288"/>
        </pc:sldMkLst>
        <pc:spChg chg="mod">
          <ac:chgData name="Judson Santiago" userId="ebb108da2f256286" providerId="LiveId" clId="{16612653-6A31-4583-82AF-178A82E67EFC}" dt="2021-04-30T03:07:04.188" v="770" actId="20577"/>
          <ac:spMkLst>
            <pc:docMk/>
            <pc:sldMk cId="0" sldId="288"/>
            <ac:spMk id="3" creationId="{00000000-0000-0000-0000-000000000000}"/>
          </ac:spMkLst>
        </pc:spChg>
        <pc:spChg chg="mod">
          <ac:chgData name="Judson Santiago" userId="ebb108da2f256286" providerId="LiveId" clId="{16612653-6A31-4583-82AF-178A82E67EFC}" dt="2021-04-30T03:05:45.807" v="763" actId="21"/>
          <ac:spMkLst>
            <pc:docMk/>
            <pc:sldMk cId="0" sldId="288"/>
            <ac:spMk id="4" creationId="{00000000-0000-0000-0000-000000000000}"/>
          </ac:spMkLst>
        </pc:spChg>
      </pc:sldChg>
      <pc:sldChg chg="addSp modSp mod">
        <pc:chgData name="Judson Santiago" userId="ebb108da2f256286" providerId="LiveId" clId="{16612653-6A31-4583-82AF-178A82E67EFC}" dt="2021-04-30T02:28:47.620" v="285" actId="20577"/>
        <pc:sldMkLst>
          <pc:docMk/>
          <pc:sldMk cId="0" sldId="289"/>
        </pc:sldMkLst>
        <pc:spChg chg="mod ord">
          <ac:chgData name="Judson Santiago" userId="ebb108da2f256286" providerId="LiveId" clId="{16612653-6A31-4583-82AF-178A82E67EFC}" dt="2021-04-30T02:28:47.620" v="285" actId="20577"/>
          <ac:spMkLst>
            <pc:docMk/>
            <pc:sldMk cId="0" sldId="289"/>
            <ac:spMk id="3" creationId="{00000000-0000-0000-0000-000000000000}"/>
          </ac:spMkLst>
        </pc:spChg>
        <pc:spChg chg="mod">
          <ac:chgData name="Judson Santiago" userId="ebb108da2f256286" providerId="LiveId" clId="{16612653-6A31-4583-82AF-178A82E67EFC}" dt="2021-04-30T02:26:09.926" v="269" actId="1035"/>
          <ac:spMkLst>
            <pc:docMk/>
            <pc:sldMk cId="0" sldId="289"/>
            <ac:spMk id="4" creationId="{00000000-0000-0000-0000-000000000000}"/>
          </ac:spMkLst>
        </pc:spChg>
        <pc:spChg chg="mod">
          <ac:chgData name="Judson Santiago" userId="ebb108da2f256286" providerId="LiveId" clId="{16612653-6A31-4583-82AF-178A82E67EFC}" dt="2021-04-30T02:26:09.926" v="269" actId="1035"/>
          <ac:spMkLst>
            <pc:docMk/>
            <pc:sldMk cId="0" sldId="289"/>
            <ac:spMk id="5" creationId="{065D110D-99D3-4C1B-8FA6-D6BA4ECB1118}"/>
          </ac:spMkLst>
        </pc:spChg>
        <pc:spChg chg="mod">
          <ac:chgData name="Judson Santiago" userId="ebb108da2f256286" providerId="LiveId" clId="{16612653-6A31-4583-82AF-178A82E67EFC}" dt="2021-04-30T02:26:14.521" v="272" actId="1036"/>
          <ac:spMkLst>
            <pc:docMk/>
            <pc:sldMk cId="0" sldId="289"/>
            <ac:spMk id="6" creationId="{00000000-0000-0000-0000-000000000000}"/>
          </ac:spMkLst>
        </pc:spChg>
        <pc:spChg chg="add mod ord">
          <ac:chgData name="Judson Santiago" userId="ebb108da2f256286" providerId="LiveId" clId="{16612653-6A31-4583-82AF-178A82E67EFC}" dt="2021-04-30T02:28:25.179" v="284" actId="207"/>
          <ac:spMkLst>
            <pc:docMk/>
            <pc:sldMk cId="0" sldId="289"/>
            <ac:spMk id="7" creationId="{7836B2F9-0AC7-4832-B571-7AC530BAC6A6}"/>
          </ac:spMkLst>
        </pc:spChg>
        <pc:spChg chg="mod">
          <ac:chgData name="Judson Santiago" userId="ebb108da2f256286" providerId="LiveId" clId="{16612653-6A31-4583-82AF-178A82E67EFC}" dt="2021-04-30T02:26:28.888" v="275" actId="14100"/>
          <ac:spMkLst>
            <pc:docMk/>
            <pc:sldMk cId="0" sldId="289"/>
            <ac:spMk id="8" creationId="{03CBDE35-52FF-4C49-B3D6-253121058862}"/>
          </ac:spMkLst>
        </pc:spChg>
        <pc:spChg chg="mod">
          <ac:chgData name="Judson Santiago" userId="ebb108da2f256286" providerId="LiveId" clId="{16612653-6A31-4583-82AF-178A82E67EFC}" dt="2021-04-30T02:26:09.926" v="269" actId="1035"/>
          <ac:spMkLst>
            <pc:docMk/>
            <pc:sldMk cId="0" sldId="289"/>
            <ac:spMk id="9" creationId="{2BEB921C-924C-4C28-94C1-4E8E7ADE24B3}"/>
          </ac:spMkLst>
        </pc:spChg>
        <pc:spChg chg="add mod ord">
          <ac:chgData name="Judson Santiago" userId="ebb108da2f256286" providerId="LiveId" clId="{16612653-6A31-4583-82AF-178A82E67EFC}" dt="2021-04-30T02:28:21.905" v="283" actId="207"/>
          <ac:spMkLst>
            <pc:docMk/>
            <pc:sldMk cId="0" sldId="289"/>
            <ac:spMk id="10" creationId="{9BBD3AB2-7472-455F-B7CF-4FCDA6C1E7CC}"/>
          </ac:spMkLst>
        </pc:spChg>
      </pc:sldChg>
      <pc:sldChg chg="modSp mod">
        <pc:chgData name="Judson Santiago" userId="ebb108da2f256286" providerId="LiveId" clId="{16612653-6A31-4583-82AF-178A82E67EFC}" dt="2021-04-30T03:12:15.098" v="861" actId="20577"/>
        <pc:sldMkLst>
          <pc:docMk/>
          <pc:sldMk cId="0" sldId="290"/>
        </pc:sldMkLst>
        <pc:spChg chg="mod">
          <ac:chgData name="Judson Santiago" userId="ebb108da2f256286" providerId="LiveId" clId="{16612653-6A31-4583-82AF-178A82E67EFC}" dt="2021-04-30T03:12:15.098" v="861" actId="20577"/>
          <ac:spMkLst>
            <pc:docMk/>
            <pc:sldMk cId="0" sldId="290"/>
            <ac:spMk id="3" creationId="{00000000-0000-0000-0000-000000000000}"/>
          </ac:spMkLst>
        </pc:spChg>
        <pc:spChg chg="mod">
          <ac:chgData name="Judson Santiago" userId="ebb108da2f256286" providerId="LiveId" clId="{16612653-6A31-4583-82AF-178A82E67EFC}" dt="2021-04-30T03:09:01.852" v="775" actId="12788"/>
          <ac:spMkLst>
            <pc:docMk/>
            <pc:sldMk cId="0" sldId="290"/>
            <ac:spMk id="4" creationId="{00000000-0000-0000-0000-000000000000}"/>
          </ac:spMkLst>
        </pc:spChg>
      </pc:sldChg>
      <pc:sldChg chg="addSp modSp mod modNotesTx">
        <pc:chgData name="Judson Santiago" userId="ebb108da2f256286" providerId="LiveId" clId="{16612653-6A31-4583-82AF-178A82E67EFC}" dt="2021-04-30T03:15:44.689" v="874" actId="20577"/>
        <pc:sldMkLst>
          <pc:docMk/>
          <pc:sldMk cId="0" sldId="291"/>
        </pc:sldMkLst>
        <pc:spChg chg="add mod">
          <ac:chgData name="Judson Santiago" userId="ebb108da2f256286" providerId="LiveId" clId="{16612653-6A31-4583-82AF-178A82E67EFC}" dt="2021-04-30T03:13:29.985" v="870" actId="20577"/>
          <ac:spMkLst>
            <pc:docMk/>
            <pc:sldMk cId="0" sldId="291"/>
            <ac:spMk id="5" creationId="{EC164446-32E7-4795-8AD2-19B187474637}"/>
          </ac:spMkLst>
        </pc:spChg>
      </pc:sldChg>
      <pc:sldChg chg="modSp mod modNotesTx">
        <pc:chgData name="Judson Santiago" userId="ebb108da2f256286" providerId="LiveId" clId="{16612653-6A31-4583-82AF-178A82E67EFC}" dt="2021-04-30T03:18:10.849" v="896" actId="6549"/>
        <pc:sldMkLst>
          <pc:docMk/>
          <pc:sldMk cId="0" sldId="293"/>
        </pc:sldMkLst>
        <pc:spChg chg="mod">
          <ac:chgData name="Judson Santiago" userId="ebb108da2f256286" providerId="LiveId" clId="{16612653-6A31-4583-82AF-178A82E67EFC}" dt="2021-04-26T23:46:28.304" v="0"/>
          <ac:spMkLst>
            <pc:docMk/>
            <pc:sldMk cId="0" sldId="293"/>
            <ac:spMk id="2" creationId="{00000000-0000-0000-0000-000000000000}"/>
          </ac:spMkLst>
        </pc:spChg>
      </pc:sldChg>
      <pc:sldChg chg="modSp mod">
        <pc:chgData name="Judson Santiago" userId="ebb108da2f256286" providerId="LiveId" clId="{16612653-6A31-4583-82AF-178A82E67EFC}" dt="2021-04-30T03:19:54" v="899" actId="6549"/>
        <pc:sldMkLst>
          <pc:docMk/>
          <pc:sldMk cId="0" sldId="294"/>
        </pc:sldMkLst>
        <pc:spChg chg="mod">
          <ac:chgData name="Judson Santiago" userId="ebb108da2f256286" providerId="LiveId" clId="{16612653-6A31-4583-82AF-178A82E67EFC}" dt="2021-04-26T23:46:31.334" v="1"/>
          <ac:spMkLst>
            <pc:docMk/>
            <pc:sldMk cId="0" sldId="294"/>
            <ac:spMk id="2" creationId="{00000000-0000-0000-0000-000000000000}"/>
          </ac:spMkLst>
        </pc:spChg>
        <pc:spChg chg="mod">
          <ac:chgData name="Judson Santiago" userId="ebb108da2f256286" providerId="LiveId" clId="{16612653-6A31-4583-82AF-178A82E67EFC}" dt="2021-04-30T03:19:54" v="899" actId="6549"/>
          <ac:spMkLst>
            <pc:docMk/>
            <pc:sldMk cId="0" sldId="294"/>
            <ac:spMk id="3" creationId="{00000000-0000-0000-0000-000000000000}"/>
          </ac:spMkLst>
        </pc:spChg>
      </pc:sldChg>
      <pc:sldChg chg="addSp delSp modSp mod modAnim modNotesTx">
        <pc:chgData name="Judson Santiago" userId="ebb108da2f256286" providerId="LiveId" clId="{16612653-6A31-4583-82AF-178A82E67EFC}" dt="2021-04-30T03:51:20.903" v="1174" actId="1038"/>
        <pc:sldMkLst>
          <pc:docMk/>
          <pc:sldMk cId="0" sldId="295"/>
        </pc:sldMkLst>
        <pc:spChg chg="mod">
          <ac:chgData name="Judson Santiago" userId="ebb108da2f256286" providerId="LiveId" clId="{16612653-6A31-4583-82AF-178A82E67EFC}" dt="2021-04-30T03:32:47.964" v="994" actId="207"/>
          <ac:spMkLst>
            <pc:docMk/>
            <pc:sldMk cId="0" sldId="295"/>
            <ac:spMk id="3" creationId="{00000000-0000-0000-0000-000000000000}"/>
          </ac:spMkLst>
        </pc:spChg>
        <pc:spChg chg="mod topLvl">
          <ac:chgData name="Judson Santiago" userId="ebb108da2f256286" providerId="LiveId" clId="{16612653-6A31-4583-82AF-178A82E67EFC}" dt="2021-04-30T03:50:33.408" v="1123" actId="6549"/>
          <ac:spMkLst>
            <pc:docMk/>
            <pc:sldMk cId="0" sldId="295"/>
            <ac:spMk id="4" creationId="{00000000-0000-0000-0000-000000000000}"/>
          </ac:spMkLst>
        </pc:spChg>
        <pc:spChg chg="del">
          <ac:chgData name="Judson Santiago" userId="ebb108da2f256286" providerId="LiveId" clId="{16612653-6A31-4583-82AF-178A82E67EFC}" dt="2021-04-30T03:25:03.591" v="929" actId="478"/>
          <ac:spMkLst>
            <pc:docMk/>
            <pc:sldMk cId="0" sldId="295"/>
            <ac:spMk id="5" creationId="{00000000-0000-0000-0000-000000000000}"/>
          </ac:spMkLst>
        </pc:spChg>
        <pc:spChg chg="del mod topLvl">
          <ac:chgData name="Judson Santiago" userId="ebb108da2f256286" providerId="LiveId" clId="{16612653-6A31-4583-82AF-178A82E67EFC}" dt="2021-04-30T03:27:01.981" v="948" actId="478"/>
          <ac:spMkLst>
            <pc:docMk/>
            <pc:sldMk cId="0" sldId="295"/>
            <ac:spMk id="6" creationId="{00000000-0000-0000-0000-000000000000}"/>
          </ac:spMkLst>
        </pc:spChg>
        <pc:spChg chg="del mod topLvl">
          <ac:chgData name="Judson Santiago" userId="ebb108da2f256286" providerId="LiveId" clId="{16612653-6A31-4583-82AF-178A82E67EFC}" dt="2021-04-30T03:26:57.454" v="947" actId="478"/>
          <ac:spMkLst>
            <pc:docMk/>
            <pc:sldMk cId="0" sldId="295"/>
            <ac:spMk id="7" creationId="{00000000-0000-0000-0000-000000000000}"/>
          </ac:spMkLst>
        </pc:spChg>
        <pc:spChg chg="mod topLvl">
          <ac:chgData name="Judson Santiago" userId="ebb108da2f256286" providerId="LiveId" clId="{16612653-6A31-4583-82AF-178A82E67EFC}" dt="2021-04-30T03:30:02.455" v="976" actId="164"/>
          <ac:spMkLst>
            <pc:docMk/>
            <pc:sldMk cId="0" sldId="295"/>
            <ac:spMk id="8" creationId="{00000000-0000-0000-0000-000000000000}"/>
          </ac:spMkLst>
        </pc:spChg>
        <pc:spChg chg="mod topLvl">
          <ac:chgData name="Judson Santiago" userId="ebb108da2f256286" providerId="LiveId" clId="{16612653-6A31-4583-82AF-178A82E67EFC}" dt="2021-04-30T03:30:02.455" v="976" actId="164"/>
          <ac:spMkLst>
            <pc:docMk/>
            <pc:sldMk cId="0" sldId="295"/>
            <ac:spMk id="9" creationId="{00000000-0000-0000-0000-000000000000}"/>
          </ac:spMkLst>
        </pc:spChg>
        <pc:spChg chg="mod topLvl">
          <ac:chgData name="Judson Santiago" userId="ebb108da2f256286" providerId="LiveId" clId="{16612653-6A31-4583-82AF-178A82E67EFC}" dt="2021-04-30T03:30:02.455" v="976" actId="164"/>
          <ac:spMkLst>
            <pc:docMk/>
            <pc:sldMk cId="0" sldId="295"/>
            <ac:spMk id="10" creationId="{00000000-0000-0000-0000-000000000000}"/>
          </ac:spMkLst>
        </pc:spChg>
        <pc:spChg chg="add mod ord">
          <ac:chgData name="Judson Santiago" userId="ebb108da2f256286" providerId="LiveId" clId="{16612653-6A31-4583-82AF-178A82E67EFC}" dt="2021-04-30T03:30:02.455" v="976" actId="164"/>
          <ac:spMkLst>
            <pc:docMk/>
            <pc:sldMk cId="0" sldId="295"/>
            <ac:spMk id="17" creationId="{02D9C2EE-BA18-4FD8-A681-66FEA83E98BD}"/>
          </ac:spMkLst>
        </pc:spChg>
        <pc:spChg chg="add mod ord">
          <ac:chgData name="Judson Santiago" userId="ebb108da2f256286" providerId="LiveId" clId="{16612653-6A31-4583-82AF-178A82E67EFC}" dt="2021-04-30T03:30:02.455" v="976" actId="164"/>
          <ac:spMkLst>
            <pc:docMk/>
            <pc:sldMk cId="0" sldId="295"/>
            <ac:spMk id="18" creationId="{BF2922A8-C1CB-483F-ACC7-EA12EF4C0B44}"/>
          </ac:spMkLst>
        </pc:spChg>
        <pc:spChg chg="add mod ord">
          <ac:chgData name="Judson Santiago" userId="ebb108da2f256286" providerId="LiveId" clId="{16612653-6A31-4583-82AF-178A82E67EFC}" dt="2021-04-30T03:30:02.455" v="976" actId="164"/>
          <ac:spMkLst>
            <pc:docMk/>
            <pc:sldMk cId="0" sldId="295"/>
            <ac:spMk id="25" creationId="{7AB600B2-776F-4AFD-A182-48BED1069556}"/>
          </ac:spMkLst>
        </pc:spChg>
        <pc:spChg chg="add mod">
          <ac:chgData name="Judson Santiago" userId="ebb108da2f256286" providerId="LiveId" clId="{16612653-6A31-4583-82AF-178A82E67EFC}" dt="2021-04-30T03:51:20.903" v="1174" actId="1038"/>
          <ac:spMkLst>
            <pc:docMk/>
            <pc:sldMk cId="0" sldId="295"/>
            <ac:spMk id="33" creationId="{A374A6F5-413F-4C7E-85E5-F768FE8141CC}"/>
          </ac:spMkLst>
        </pc:spChg>
        <pc:spChg chg="add del mod">
          <ac:chgData name="Judson Santiago" userId="ebb108da2f256286" providerId="LiveId" clId="{16612653-6A31-4583-82AF-178A82E67EFC}" dt="2021-04-30T03:40:49.682" v="1064" actId="478"/>
          <ac:spMkLst>
            <pc:docMk/>
            <pc:sldMk cId="0" sldId="295"/>
            <ac:spMk id="34" creationId="{E3CD0201-938F-4FA0-8434-3960E3CA15AC}"/>
          </ac:spMkLst>
        </pc:spChg>
        <pc:spChg chg="add mod">
          <ac:chgData name="Judson Santiago" userId="ebb108da2f256286" providerId="LiveId" clId="{16612653-6A31-4583-82AF-178A82E67EFC}" dt="2021-04-30T03:51:20.903" v="1174" actId="1038"/>
          <ac:spMkLst>
            <pc:docMk/>
            <pc:sldMk cId="0" sldId="295"/>
            <ac:spMk id="35" creationId="{49BF32D4-2A0B-462A-9A2A-FFF7F69551AD}"/>
          </ac:spMkLst>
        </pc:spChg>
        <pc:spChg chg="add mod">
          <ac:chgData name="Judson Santiago" userId="ebb108da2f256286" providerId="LiveId" clId="{16612653-6A31-4583-82AF-178A82E67EFC}" dt="2021-04-30T03:51:20.903" v="1174" actId="1038"/>
          <ac:spMkLst>
            <pc:docMk/>
            <pc:sldMk cId="0" sldId="295"/>
            <ac:spMk id="36" creationId="{E38C2AC0-5F91-41B8-991B-F8BACD9F978B}"/>
          </ac:spMkLst>
        </pc:spChg>
        <pc:spChg chg="add del mod">
          <ac:chgData name="Judson Santiago" userId="ebb108da2f256286" providerId="LiveId" clId="{16612653-6A31-4583-82AF-178A82E67EFC}" dt="2021-04-30T03:40:06.793" v="1050" actId="478"/>
          <ac:spMkLst>
            <pc:docMk/>
            <pc:sldMk cId="0" sldId="295"/>
            <ac:spMk id="37" creationId="{7A4AE676-9EE1-48DA-B11F-EFDEBD61BEBD}"/>
          </ac:spMkLst>
        </pc:spChg>
        <pc:spChg chg="add del mod">
          <ac:chgData name="Judson Santiago" userId="ebb108da2f256286" providerId="LiveId" clId="{16612653-6A31-4583-82AF-178A82E67EFC}" dt="2021-04-30T03:40:44.777" v="1063" actId="478"/>
          <ac:spMkLst>
            <pc:docMk/>
            <pc:sldMk cId="0" sldId="295"/>
            <ac:spMk id="38" creationId="{F63FDC07-C3AA-4828-BC15-A8ADE4E19738}"/>
          </ac:spMkLst>
        </pc:spChg>
        <pc:spChg chg="add del mod">
          <ac:chgData name="Judson Santiago" userId="ebb108da2f256286" providerId="LiveId" clId="{16612653-6A31-4583-82AF-178A82E67EFC}" dt="2021-04-30T03:40:44.777" v="1063" actId="478"/>
          <ac:spMkLst>
            <pc:docMk/>
            <pc:sldMk cId="0" sldId="295"/>
            <ac:spMk id="39" creationId="{1B25FAD4-44B8-4369-B159-3925993BE1C4}"/>
          </ac:spMkLst>
        </pc:spChg>
        <pc:spChg chg="add del mod">
          <ac:chgData name="Judson Santiago" userId="ebb108da2f256286" providerId="LiveId" clId="{16612653-6A31-4583-82AF-178A82E67EFC}" dt="2021-04-30T03:40:44.777" v="1063" actId="478"/>
          <ac:spMkLst>
            <pc:docMk/>
            <pc:sldMk cId="0" sldId="295"/>
            <ac:spMk id="40" creationId="{E1BC4F4D-ADA9-422F-8268-931EAA92BC61}"/>
          </ac:spMkLst>
        </pc:spChg>
        <pc:spChg chg="add del mod">
          <ac:chgData name="Judson Santiago" userId="ebb108da2f256286" providerId="LiveId" clId="{16612653-6A31-4583-82AF-178A82E67EFC}" dt="2021-04-30T03:40:44.777" v="1063" actId="478"/>
          <ac:spMkLst>
            <pc:docMk/>
            <pc:sldMk cId="0" sldId="295"/>
            <ac:spMk id="41" creationId="{EB8FE091-81D9-4F24-B7D7-97AE013DC0B8}"/>
          </ac:spMkLst>
        </pc:spChg>
        <pc:spChg chg="add del mod">
          <ac:chgData name="Judson Santiago" userId="ebb108da2f256286" providerId="LiveId" clId="{16612653-6A31-4583-82AF-178A82E67EFC}" dt="2021-04-30T03:39:50.337" v="1047" actId="478"/>
          <ac:spMkLst>
            <pc:docMk/>
            <pc:sldMk cId="0" sldId="295"/>
            <ac:spMk id="42" creationId="{EC8BE371-6ECA-4D66-9D1F-BD6B4ACC2F81}"/>
          </ac:spMkLst>
        </pc:spChg>
        <pc:spChg chg="add mod">
          <ac:chgData name="Judson Santiago" userId="ebb108da2f256286" providerId="LiveId" clId="{16612653-6A31-4583-82AF-178A82E67EFC}" dt="2021-04-30T03:51:20.903" v="1174" actId="1038"/>
          <ac:spMkLst>
            <pc:docMk/>
            <pc:sldMk cId="0" sldId="295"/>
            <ac:spMk id="43" creationId="{5C20D99B-6137-480C-9B75-86338F8735BD}"/>
          </ac:spMkLst>
        </pc:spChg>
        <pc:spChg chg="add mod">
          <ac:chgData name="Judson Santiago" userId="ebb108da2f256286" providerId="LiveId" clId="{16612653-6A31-4583-82AF-178A82E67EFC}" dt="2021-04-30T03:51:20.903" v="1174" actId="1038"/>
          <ac:spMkLst>
            <pc:docMk/>
            <pc:sldMk cId="0" sldId="295"/>
            <ac:spMk id="44" creationId="{AD587F92-2A0C-4704-80CF-ECA94126616C}"/>
          </ac:spMkLst>
        </pc:spChg>
        <pc:spChg chg="add mod">
          <ac:chgData name="Judson Santiago" userId="ebb108da2f256286" providerId="LiveId" clId="{16612653-6A31-4583-82AF-178A82E67EFC}" dt="2021-04-30T03:51:20.903" v="1174" actId="1038"/>
          <ac:spMkLst>
            <pc:docMk/>
            <pc:sldMk cId="0" sldId="295"/>
            <ac:spMk id="45" creationId="{6A63EC96-0C05-43B0-85E7-33122EF73C1F}"/>
          </ac:spMkLst>
        </pc:spChg>
        <pc:spChg chg="add mod">
          <ac:chgData name="Judson Santiago" userId="ebb108da2f256286" providerId="LiveId" clId="{16612653-6A31-4583-82AF-178A82E67EFC}" dt="2021-04-30T03:51:20.903" v="1174" actId="1038"/>
          <ac:spMkLst>
            <pc:docMk/>
            <pc:sldMk cId="0" sldId="295"/>
            <ac:spMk id="46" creationId="{7E515E07-E81F-4AAC-B7DD-7D527470260A}"/>
          </ac:spMkLst>
        </pc:spChg>
        <pc:spChg chg="add mod">
          <ac:chgData name="Judson Santiago" userId="ebb108da2f256286" providerId="LiveId" clId="{16612653-6A31-4583-82AF-178A82E67EFC}" dt="2021-04-30T03:51:20.903" v="1174" actId="1038"/>
          <ac:spMkLst>
            <pc:docMk/>
            <pc:sldMk cId="0" sldId="295"/>
            <ac:spMk id="47" creationId="{58A4A458-FB54-43CE-ACB2-BFFB5AC6BC41}"/>
          </ac:spMkLst>
        </pc:spChg>
        <pc:spChg chg="add mod">
          <ac:chgData name="Judson Santiago" userId="ebb108da2f256286" providerId="LiveId" clId="{16612653-6A31-4583-82AF-178A82E67EFC}" dt="2021-04-30T03:51:20.903" v="1174" actId="1038"/>
          <ac:spMkLst>
            <pc:docMk/>
            <pc:sldMk cId="0" sldId="295"/>
            <ac:spMk id="48" creationId="{24B127FB-3607-446E-9C4B-F0E9C9C56B7D}"/>
          </ac:spMkLst>
        </pc:spChg>
        <pc:spChg chg="add mod">
          <ac:chgData name="Judson Santiago" userId="ebb108da2f256286" providerId="LiveId" clId="{16612653-6A31-4583-82AF-178A82E67EFC}" dt="2021-04-30T03:51:20.903" v="1174" actId="1038"/>
          <ac:spMkLst>
            <pc:docMk/>
            <pc:sldMk cId="0" sldId="295"/>
            <ac:spMk id="49" creationId="{FB3A0653-ED8C-45C0-947A-AF6A65291452}"/>
          </ac:spMkLst>
        </pc:spChg>
        <pc:spChg chg="add mod">
          <ac:chgData name="Judson Santiago" userId="ebb108da2f256286" providerId="LiveId" clId="{16612653-6A31-4583-82AF-178A82E67EFC}" dt="2021-04-30T03:51:20.903" v="1174" actId="1038"/>
          <ac:spMkLst>
            <pc:docMk/>
            <pc:sldMk cId="0" sldId="295"/>
            <ac:spMk id="50" creationId="{67B0E90E-49CB-48E4-AAF4-A6836B7DE692}"/>
          </ac:spMkLst>
        </pc:spChg>
        <pc:spChg chg="add mod">
          <ac:chgData name="Judson Santiago" userId="ebb108da2f256286" providerId="LiveId" clId="{16612653-6A31-4583-82AF-178A82E67EFC}" dt="2021-04-30T03:51:20.903" v="1174" actId="1038"/>
          <ac:spMkLst>
            <pc:docMk/>
            <pc:sldMk cId="0" sldId="295"/>
            <ac:spMk id="51" creationId="{AEBE4525-D157-4386-AB6B-D096B789986B}"/>
          </ac:spMkLst>
        </pc:spChg>
        <pc:spChg chg="add mod">
          <ac:chgData name="Judson Santiago" userId="ebb108da2f256286" providerId="LiveId" clId="{16612653-6A31-4583-82AF-178A82E67EFC}" dt="2021-04-30T03:51:20.903" v="1174" actId="1038"/>
          <ac:spMkLst>
            <pc:docMk/>
            <pc:sldMk cId="0" sldId="295"/>
            <ac:spMk id="52" creationId="{ED400970-7559-47EC-8A6E-B4556CD2C311}"/>
          </ac:spMkLst>
        </pc:spChg>
        <pc:spChg chg="add mod">
          <ac:chgData name="Judson Santiago" userId="ebb108da2f256286" providerId="LiveId" clId="{16612653-6A31-4583-82AF-178A82E67EFC}" dt="2021-04-30T03:51:20.903" v="1174" actId="1038"/>
          <ac:spMkLst>
            <pc:docMk/>
            <pc:sldMk cId="0" sldId="295"/>
            <ac:spMk id="53" creationId="{BBAA4F8E-257D-4B33-AA4A-7FDFD832A655}"/>
          </ac:spMkLst>
        </pc:spChg>
        <pc:grpChg chg="del mod">
          <ac:chgData name="Judson Santiago" userId="ebb108da2f256286" providerId="LiveId" clId="{16612653-6A31-4583-82AF-178A82E67EFC}" dt="2021-04-30T03:26:19.901" v="942" actId="165"/>
          <ac:grpSpMkLst>
            <pc:docMk/>
            <pc:sldMk cId="0" sldId="295"/>
            <ac:grpSpMk id="11" creationId="{FBB30EDA-6D66-422D-B7D4-9F015958A33E}"/>
          </ac:grpSpMkLst>
        </pc:grpChg>
        <pc:grpChg chg="add mod">
          <ac:chgData name="Judson Santiago" userId="ebb108da2f256286" providerId="LiveId" clId="{16612653-6A31-4583-82AF-178A82E67EFC}" dt="2021-04-30T03:38:56.949" v="1038" actId="1076"/>
          <ac:grpSpMkLst>
            <pc:docMk/>
            <pc:sldMk cId="0" sldId="295"/>
            <ac:grpSpMk id="32" creationId="{C849B975-5171-4BC1-B722-19273A40BBC1}"/>
          </ac:grpSpMkLst>
        </pc:grpChg>
        <pc:cxnChg chg="add mod">
          <ac:chgData name="Judson Santiago" userId="ebb108da2f256286" providerId="LiveId" clId="{16612653-6A31-4583-82AF-178A82E67EFC}" dt="2021-04-30T03:30:02.455" v="976" actId="164"/>
          <ac:cxnSpMkLst>
            <pc:docMk/>
            <pc:sldMk cId="0" sldId="295"/>
            <ac:cxnSpMk id="12" creationId="{85BD0B73-A5D9-40F3-B63E-84B675E8287D}"/>
          </ac:cxnSpMkLst>
        </pc:cxnChg>
        <pc:cxnChg chg="add mod">
          <ac:chgData name="Judson Santiago" userId="ebb108da2f256286" providerId="LiveId" clId="{16612653-6A31-4583-82AF-178A82E67EFC}" dt="2021-04-30T03:30:02.455" v="976" actId="164"/>
          <ac:cxnSpMkLst>
            <pc:docMk/>
            <pc:sldMk cId="0" sldId="295"/>
            <ac:cxnSpMk id="13" creationId="{32281CA9-558E-4CA1-ABB6-9B9B00C6EEFB}"/>
          </ac:cxnSpMkLst>
        </pc:cxnChg>
        <pc:cxnChg chg="add mod">
          <ac:chgData name="Judson Santiago" userId="ebb108da2f256286" providerId="LiveId" clId="{16612653-6A31-4583-82AF-178A82E67EFC}" dt="2021-04-30T03:30:02.455" v="976" actId="164"/>
          <ac:cxnSpMkLst>
            <pc:docMk/>
            <pc:sldMk cId="0" sldId="295"/>
            <ac:cxnSpMk id="19" creationId="{BD61AAF1-F629-4EFF-850A-526DA72DF53C}"/>
          </ac:cxnSpMkLst>
        </pc:cxnChg>
        <pc:cxnChg chg="add mod">
          <ac:chgData name="Judson Santiago" userId="ebb108da2f256286" providerId="LiveId" clId="{16612653-6A31-4583-82AF-178A82E67EFC}" dt="2021-04-30T03:30:02.455" v="976" actId="164"/>
          <ac:cxnSpMkLst>
            <pc:docMk/>
            <pc:sldMk cId="0" sldId="295"/>
            <ac:cxnSpMk id="20" creationId="{BD658B33-73C8-4550-A16A-02EBC22C1FB3}"/>
          </ac:cxnSpMkLst>
        </pc:cxnChg>
        <pc:cxnChg chg="add mod">
          <ac:chgData name="Judson Santiago" userId="ebb108da2f256286" providerId="LiveId" clId="{16612653-6A31-4583-82AF-178A82E67EFC}" dt="2021-04-30T03:30:02.455" v="976" actId="164"/>
          <ac:cxnSpMkLst>
            <pc:docMk/>
            <pc:sldMk cId="0" sldId="295"/>
            <ac:cxnSpMk id="26" creationId="{A91D3F33-EE97-4047-BF83-179C80D3B77B}"/>
          </ac:cxnSpMkLst>
        </pc:cxnChg>
        <pc:cxnChg chg="add mod">
          <ac:chgData name="Judson Santiago" userId="ebb108da2f256286" providerId="LiveId" clId="{16612653-6A31-4583-82AF-178A82E67EFC}" dt="2021-04-30T03:30:02.455" v="976" actId="164"/>
          <ac:cxnSpMkLst>
            <pc:docMk/>
            <pc:sldMk cId="0" sldId="295"/>
            <ac:cxnSpMk id="27" creationId="{40E419F5-2801-4E8D-96AB-9AD7F61D6794}"/>
          </ac:cxnSpMkLst>
        </pc:cxnChg>
      </pc:sldChg>
      <pc:sldChg chg="modSp mod">
        <pc:chgData name="Judson Santiago" userId="ebb108da2f256286" providerId="LiveId" clId="{16612653-6A31-4583-82AF-178A82E67EFC}" dt="2021-04-30T02:35:09.906" v="338" actId="6549"/>
        <pc:sldMkLst>
          <pc:docMk/>
          <pc:sldMk cId="2137677579" sldId="343"/>
        </pc:sldMkLst>
        <pc:spChg chg="mod">
          <ac:chgData name="Judson Santiago" userId="ebb108da2f256286" providerId="LiveId" clId="{16612653-6A31-4583-82AF-178A82E67EFC}" dt="2021-04-30T02:35:09.906" v="338" actId="6549"/>
          <ac:spMkLst>
            <pc:docMk/>
            <pc:sldMk cId="2137677579" sldId="343"/>
            <ac:spMk id="3" creationId="{00000000-0000-0000-0000-000000000000}"/>
          </ac:spMkLst>
        </pc:spChg>
      </pc:sldChg>
      <pc:sldChg chg="addSp delSp modSp mod modAnim">
        <pc:chgData name="Judson Santiago" userId="ebb108da2f256286" providerId="LiveId" clId="{16612653-6A31-4583-82AF-178A82E67EFC}" dt="2021-04-30T02:36:07.417" v="343" actId="6549"/>
        <pc:sldMkLst>
          <pc:docMk/>
          <pc:sldMk cId="298760153" sldId="345"/>
        </pc:sldMkLst>
        <pc:spChg chg="add mod">
          <ac:chgData name="Judson Santiago" userId="ebb108da2f256286" providerId="LiveId" clId="{16612653-6A31-4583-82AF-178A82E67EFC}" dt="2021-04-30T02:36:07.417" v="343" actId="6549"/>
          <ac:spMkLst>
            <pc:docMk/>
            <pc:sldMk cId="298760153" sldId="345"/>
            <ac:spMk id="5" creationId="{1E12F3E2-2F28-46C1-A834-4DD2E18F6484}"/>
          </ac:spMkLst>
        </pc:spChg>
        <pc:spChg chg="add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6" creationId="{29D1A952-9543-44CC-88C6-715CD33DC8A9}"/>
          </ac:spMkLst>
        </pc:spChg>
        <pc:spChg chg="add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7" creationId="{D9D7FA58-38F9-4D16-8DF9-90D455A2AB30}"/>
          </ac:spMkLst>
        </pc:spChg>
        <pc:spChg chg="add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8" creationId="{91089C02-5478-4AA3-A1DD-1F03FBC62F04}"/>
          </ac:spMkLst>
        </pc:spChg>
        <pc:spChg chg="add del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9" creationId="{334B7FD7-E67B-41D5-9963-98B3A0E3FAAB}"/>
          </ac:spMkLst>
        </pc:spChg>
        <pc:spChg chg="add del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10" creationId="{2FDC8426-830F-48A2-95B2-F9286A24C13D}"/>
          </ac:spMkLst>
        </pc:spChg>
        <pc:spChg chg="add del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11" creationId="{9F0C5F1A-5BA2-4671-AE6C-15359A5646EA}"/>
          </ac:spMkLst>
        </pc:spChg>
        <pc:spChg chg="add del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12" creationId="{E13C2F1A-B0A0-42A1-B5EA-0331A2C28704}"/>
          </ac:spMkLst>
        </pc:spChg>
        <pc:spChg chg="add del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13" creationId="{A057CFF1-9668-499D-BAD0-3DD44C51B32E}"/>
          </ac:spMkLst>
        </pc:spChg>
        <pc:spChg chg="add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14" creationId="{4EA94106-0905-4195-9DAF-46F84359A65A}"/>
          </ac:spMkLst>
        </pc:spChg>
        <pc:spChg chg="add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15" creationId="{EC3C1E90-CC3F-4424-9211-9D5149E64509}"/>
          </ac:spMkLst>
        </pc:spChg>
        <pc:spChg chg="add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16" creationId="{4C71C421-FBA4-4F07-914F-4DB4541EF643}"/>
          </ac:spMkLst>
        </pc:spChg>
        <pc:spChg chg="add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17" creationId="{D9231CA0-953E-4808-A91C-60942DDD6D00}"/>
          </ac:spMkLst>
        </pc:spChg>
        <pc:spChg chg="add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18" creationId="{A1B436B2-A98D-4E1A-83C9-A9E53AE19641}"/>
          </ac:spMkLst>
        </pc:spChg>
        <pc:spChg chg="mod topLvl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20" creationId="{1C0F18B6-1681-4B7B-A09A-DDEABEB94784}"/>
          </ac:spMkLst>
        </pc:spChg>
        <pc:spChg chg="mod topLvl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21" creationId="{397C186D-324E-4320-A7DA-5C9E5BF650C9}"/>
          </ac:spMkLst>
        </pc:spChg>
        <pc:spChg chg="mod topLvl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22" creationId="{168FEA8A-231A-46D0-B2C7-0559C13E84E9}"/>
          </ac:spMkLst>
        </pc:spChg>
        <pc:spChg chg="mod topLvl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23" creationId="{59687B9D-56D6-4EFE-A795-4822F9A789A0}"/>
          </ac:spMkLst>
        </pc:spChg>
        <pc:spChg chg="mod topLvl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24" creationId="{5462B21C-B7A0-4121-B778-D1D3A0B87BA9}"/>
          </ac:spMkLst>
        </pc:spChg>
        <pc:spChg chg="add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25" creationId="{C5179236-557D-4098-B222-FBEDD3DE815F}"/>
          </ac:spMkLst>
        </pc:spChg>
        <pc:spChg chg="add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26" creationId="{FC3EB6D9-7DAE-4602-AF5E-6F2809F5D136}"/>
          </ac:spMkLst>
        </pc:spChg>
        <pc:spChg chg="add del mod">
          <ac:chgData name="Judson Santiago" userId="ebb108da2f256286" providerId="LiveId" clId="{16612653-6A31-4583-82AF-178A82E67EFC}" dt="2021-04-30T02:13:49.155" v="107" actId="478"/>
          <ac:spMkLst>
            <pc:docMk/>
            <pc:sldMk cId="298760153" sldId="345"/>
            <ac:spMk id="27" creationId="{06E191F2-AE49-4C48-8215-DC11CB34FCCA}"/>
          </ac:spMkLst>
        </pc:spChg>
        <pc:spChg chg="add del mod">
          <ac:chgData name="Judson Santiago" userId="ebb108da2f256286" providerId="LiveId" clId="{16612653-6A31-4583-82AF-178A82E67EFC}" dt="2021-04-30T02:13:49.812" v="108" actId="478"/>
          <ac:spMkLst>
            <pc:docMk/>
            <pc:sldMk cId="298760153" sldId="345"/>
            <ac:spMk id="28" creationId="{6EB73EC7-0015-41DE-879A-6EFA3BFCEBBD}"/>
          </ac:spMkLst>
        </pc:spChg>
        <pc:spChg chg="add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29" creationId="{3A28FE78-3418-4FE6-AB6D-B35654E5B3C6}"/>
          </ac:spMkLst>
        </pc:spChg>
        <pc:spChg chg="add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30" creationId="{12179914-ACFD-4873-A482-F00F58531E48}"/>
          </ac:spMkLst>
        </pc:spChg>
        <pc:spChg chg="add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31" creationId="{0D08351E-D723-4913-BCAF-450BA8DA8814}"/>
          </ac:spMkLst>
        </pc:spChg>
        <pc:spChg chg="add del mod">
          <ac:chgData name="Judson Santiago" userId="ebb108da2f256286" providerId="LiveId" clId="{16612653-6A31-4583-82AF-178A82E67EFC}" dt="2021-04-30T02:12:59.691" v="74" actId="478"/>
          <ac:spMkLst>
            <pc:docMk/>
            <pc:sldMk cId="298760153" sldId="345"/>
            <ac:spMk id="32" creationId="{E6F0282C-8D48-44C3-9ECB-40B0DCF24B74}"/>
          </ac:spMkLst>
        </pc:spChg>
        <pc:spChg chg="add del mod">
          <ac:chgData name="Judson Santiago" userId="ebb108da2f256286" providerId="LiveId" clId="{16612653-6A31-4583-82AF-178A82E67EFC}" dt="2021-04-30T02:12:59.691" v="74" actId="478"/>
          <ac:spMkLst>
            <pc:docMk/>
            <pc:sldMk cId="298760153" sldId="345"/>
            <ac:spMk id="33" creationId="{5AFFD3A8-C920-461B-9F63-50E2BAD0A295}"/>
          </ac:spMkLst>
        </pc:spChg>
        <pc:spChg chg="add del mod">
          <ac:chgData name="Judson Santiago" userId="ebb108da2f256286" providerId="LiveId" clId="{16612653-6A31-4583-82AF-178A82E67EFC}" dt="2021-04-30T02:13:54.638" v="114" actId="478"/>
          <ac:spMkLst>
            <pc:docMk/>
            <pc:sldMk cId="298760153" sldId="345"/>
            <ac:spMk id="35" creationId="{22C5753A-DAB0-4B56-9F62-A44B74592B89}"/>
          </ac:spMkLst>
        </pc:spChg>
        <pc:spChg chg="add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36" creationId="{2DEB0E73-2FBF-489D-AF67-986BFCCD82FD}"/>
          </ac:spMkLst>
        </pc:spChg>
        <pc:spChg chg="add del mod">
          <ac:chgData name="Judson Santiago" userId="ebb108da2f256286" providerId="LiveId" clId="{16612653-6A31-4583-82AF-178A82E67EFC}" dt="2021-04-30T02:12:59.691" v="74" actId="478"/>
          <ac:spMkLst>
            <pc:docMk/>
            <pc:sldMk cId="298760153" sldId="345"/>
            <ac:spMk id="37" creationId="{397AF0CF-E427-4F7C-AD06-B939525AFC0F}"/>
          </ac:spMkLst>
        </pc:spChg>
        <pc:spChg chg="add del mod">
          <ac:chgData name="Judson Santiago" userId="ebb108da2f256286" providerId="LiveId" clId="{16612653-6A31-4583-82AF-178A82E67EFC}" dt="2021-04-30T02:13:53.997" v="113" actId="478"/>
          <ac:spMkLst>
            <pc:docMk/>
            <pc:sldMk cId="298760153" sldId="345"/>
            <ac:spMk id="38" creationId="{D5B8C8D3-6A3E-477E-9AF8-2167A92811B2}"/>
          </ac:spMkLst>
        </pc:spChg>
        <pc:spChg chg="add del mod">
          <ac:chgData name="Judson Santiago" userId="ebb108da2f256286" providerId="LiveId" clId="{16612653-6A31-4583-82AF-178A82E67EFC}" dt="2021-04-30T02:13:53.325" v="112" actId="478"/>
          <ac:spMkLst>
            <pc:docMk/>
            <pc:sldMk cId="298760153" sldId="345"/>
            <ac:spMk id="39" creationId="{59DFCA2C-1497-44AF-B32D-6B1F30E4A5A7}"/>
          </ac:spMkLst>
        </pc:spChg>
        <pc:spChg chg="add del mod">
          <ac:chgData name="Judson Santiago" userId="ebb108da2f256286" providerId="LiveId" clId="{16612653-6A31-4583-82AF-178A82E67EFC}" dt="2021-04-30T02:13:52.669" v="111" actId="478"/>
          <ac:spMkLst>
            <pc:docMk/>
            <pc:sldMk cId="298760153" sldId="345"/>
            <ac:spMk id="40" creationId="{9A685B33-9745-443D-A5B4-90E7B67BB165}"/>
          </ac:spMkLst>
        </pc:spChg>
        <pc:spChg chg="add del mod">
          <ac:chgData name="Judson Santiago" userId="ebb108da2f256286" providerId="LiveId" clId="{16612653-6A31-4583-82AF-178A82E67EFC}" dt="2021-04-30T02:13:51.864" v="110" actId="478"/>
          <ac:spMkLst>
            <pc:docMk/>
            <pc:sldMk cId="298760153" sldId="345"/>
            <ac:spMk id="41" creationId="{B3D14A38-BC36-46DE-A336-522967D95DDE}"/>
          </ac:spMkLst>
        </pc:spChg>
        <pc:spChg chg="add del mod">
          <ac:chgData name="Judson Santiago" userId="ebb108da2f256286" providerId="LiveId" clId="{16612653-6A31-4583-82AF-178A82E67EFC}" dt="2021-04-30T02:13:50.391" v="109" actId="478"/>
          <ac:spMkLst>
            <pc:docMk/>
            <pc:sldMk cId="298760153" sldId="345"/>
            <ac:spMk id="42" creationId="{75573BC1-9C8A-4122-BC57-CC355FCB8808}"/>
          </ac:spMkLst>
        </pc:spChg>
        <pc:spChg chg="add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43" creationId="{CD598E4F-9FF7-471C-A614-88C8E45B0AE7}"/>
          </ac:spMkLst>
        </pc:spChg>
        <pc:spChg chg="add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44" creationId="{659B52FF-299B-4FEC-9B24-78EF749B4F37}"/>
          </ac:spMkLst>
        </pc:spChg>
        <pc:spChg chg="mod topLvl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46" creationId="{079C089E-2A44-4690-88F4-D784CCB791E9}"/>
          </ac:spMkLst>
        </pc:spChg>
        <pc:spChg chg="mod topLvl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47" creationId="{ABB559AC-A7EC-4A54-B1E1-524B4D37DD9D}"/>
          </ac:spMkLst>
        </pc:spChg>
        <pc:spChg chg="mod topLvl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48" creationId="{5050C07C-7741-40F1-AAF7-F5B86960E0E2}"/>
          </ac:spMkLst>
        </pc:spChg>
        <pc:spChg chg="mod topLvl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49" creationId="{6D4C2AC8-615A-4FE4-B68E-C8843CEBC111}"/>
          </ac:spMkLst>
        </pc:spChg>
        <pc:spChg chg="mod topLvl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50" creationId="{769A6614-42D1-400C-B3EC-8D0B4C2D4193}"/>
          </ac:spMkLst>
        </pc:spChg>
        <pc:grpChg chg="add mod">
          <ac:chgData name="Judson Santiago" userId="ebb108da2f256286" providerId="LiveId" clId="{16612653-6A31-4583-82AF-178A82E67EFC}" dt="2021-04-30T02:18:33.995" v="176" actId="164"/>
          <ac:grpSpMkLst>
            <pc:docMk/>
            <pc:sldMk cId="298760153" sldId="345"/>
            <ac:grpSpMk id="3" creationId="{045C17D7-191A-406A-9CBB-6294FA3EE733}"/>
          </ac:grpSpMkLst>
        </pc:grpChg>
        <pc:grpChg chg="add del mod">
          <ac:chgData name="Judson Santiago" userId="ebb108da2f256286" providerId="LiveId" clId="{16612653-6A31-4583-82AF-178A82E67EFC}" dt="2021-04-30T02:14:49.742" v="140" actId="165"/>
          <ac:grpSpMkLst>
            <pc:docMk/>
            <pc:sldMk cId="298760153" sldId="345"/>
            <ac:grpSpMk id="19" creationId="{C445D865-15C7-49D7-B50A-D10469849EEB}"/>
          </ac:grpSpMkLst>
        </pc:grpChg>
        <pc:grpChg chg="add del mod">
          <ac:chgData name="Judson Santiago" userId="ebb108da2f256286" providerId="LiveId" clId="{16612653-6A31-4583-82AF-178A82E67EFC}" dt="2021-04-30T02:14:44.714" v="139" actId="165"/>
          <ac:grpSpMkLst>
            <pc:docMk/>
            <pc:sldMk cId="298760153" sldId="345"/>
            <ac:grpSpMk id="45" creationId="{72D269D0-9FDC-44DC-9323-53883DAFAA28}"/>
          </ac:grpSpMkLst>
        </pc:grpChg>
        <pc:cxnChg chg="add del mod">
          <ac:chgData name="Judson Santiago" userId="ebb108da2f256286" providerId="LiveId" clId="{16612653-6A31-4583-82AF-178A82E67EFC}" dt="2021-04-30T02:12:56.829" v="73" actId="478"/>
          <ac:cxnSpMkLst>
            <pc:docMk/>
            <pc:sldMk cId="298760153" sldId="345"/>
            <ac:cxnSpMk id="34" creationId="{80BB6ADA-CF52-4606-9F05-8348228E45CA}"/>
          </ac:cxnSpMkLst>
        </pc:cxnChg>
      </pc:sldChg>
      <pc:sldChg chg="modSp mod">
        <pc:chgData name="Judson Santiago" userId="ebb108da2f256286" providerId="LiveId" clId="{16612653-6A31-4583-82AF-178A82E67EFC}" dt="2021-04-30T02:29:21.825" v="288" actId="6549"/>
        <pc:sldMkLst>
          <pc:docMk/>
          <pc:sldMk cId="3386762387" sldId="346"/>
        </pc:sldMkLst>
        <pc:spChg chg="mod">
          <ac:chgData name="Judson Santiago" userId="ebb108da2f256286" providerId="LiveId" clId="{16612653-6A31-4583-82AF-178A82E67EFC}" dt="2021-04-30T02:29:21.825" v="288" actId="6549"/>
          <ac:spMkLst>
            <pc:docMk/>
            <pc:sldMk cId="3386762387" sldId="346"/>
            <ac:spMk id="3" creationId="{00000000-0000-0000-0000-000000000000}"/>
          </ac:spMkLst>
        </pc:spChg>
      </pc:sldChg>
      <pc:sldChg chg="addSp delSp modSp mod delAnim modAnim">
        <pc:chgData name="Judson Santiago" userId="ebb108da2f256286" providerId="LiveId" clId="{16612653-6A31-4583-82AF-178A82E67EFC}" dt="2021-04-30T05:20:04.968" v="1500" actId="1036"/>
        <pc:sldMkLst>
          <pc:docMk/>
          <pc:sldMk cId="1976712212" sldId="347"/>
        </pc:sldMkLst>
        <pc:spChg chg="add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3" creationId="{773C5D69-BA7D-4518-B56C-2FBEE0FB3E00}"/>
          </ac:spMkLst>
        </pc:spChg>
        <pc:spChg chg="mod">
          <ac:chgData name="Judson Santiago" userId="ebb108da2f256286" providerId="LiveId" clId="{16612653-6A31-4583-82AF-178A82E67EFC}" dt="2021-04-30T04:36:14.070" v="1279" actId="14100"/>
          <ac:spMkLst>
            <pc:docMk/>
            <pc:sldMk cId="1976712212" sldId="347"/>
            <ac:spMk id="4" creationId="{00000000-0000-0000-0000-000000000000}"/>
          </ac:spMkLst>
        </pc:spChg>
        <pc:spChg chg="add mod">
          <ac:chgData name="Judson Santiago" userId="ebb108da2f256286" providerId="LiveId" clId="{16612653-6A31-4583-82AF-178A82E67EFC}" dt="2021-04-30T03:52:05.390" v="1189" actId="20577"/>
          <ac:spMkLst>
            <pc:docMk/>
            <pc:sldMk cId="1976712212" sldId="347"/>
            <ac:spMk id="5" creationId="{6329EF37-638E-4626-94FE-F804660A2F0B}"/>
          </ac:spMkLst>
        </pc:spChg>
        <pc:spChg chg="add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6" creationId="{46F3394D-0E82-48D6-8756-583988E5D797}"/>
          </ac:spMkLst>
        </pc:spChg>
        <pc:spChg chg="add del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7" creationId="{299CE570-EA9D-491E-86B8-1925658B5191}"/>
          </ac:spMkLst>
        </pc:spChg>
        <pc:spChg chg="add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8" creationId="{278D7EDB-F716-4FD3-98C0-60984FC7BC3D}"/>
          </ac:spMkLst>
        </pc:spChg>
        <pc:spChg chg="add del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9" creationId="{ACEC3B36-73DC-4ABC-B6FD-B7794C23E128}"/>
          </ac:spMkLst>
        </pc:spChg>
        <pc:spChg chg="add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10" creationId="{22AE6EA3-8FC1-4015-8B9A-8DE3FAE9525F}"/>
          </ac:spMkLst>
        </pc:spChg>
        <pc:spChg chg="add del mod">
          <ac:chgData name="Judson Santiago" userId="ebb108da2f256286" providerId="LiveId" clId="{16612653-6A31-4583-82AF-178A82E67EFC}" dt="2021-04-30T04:44:32.870" v="1313" actId="478"/>
          <ac:spMkLst>
            <pc:docMk/>
            <pc:sldMk cId="1976712212" sldId="347"/>
            <ac:spMk id="11" creationId="{2675E041-44BA-43EF-8CBD-3D3909BA6D3F}"/>
          </ac:spMkLst>
        </pc:spChg>
        <pc:spChg chg="add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12" creationId="{824E9DBD-C169-46A8-A909-31C4DFED6B7F}"/>
          </ac:spMkLst>
        </pc:spChg>
        <pc:spChg chg="add del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13" creationId="{B348591A-E8DA-4122-8E89-2A4058328DC0}"/>
          </ac:spMkLst>
        </pc:spChg>
        <pc:spChg chg="add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14" creationId="{94A4837A-B931-4F96-914F-42213C41DD7D}"/>
          </ac:spMkLst>
        </pc:spChg>
        <pc:spChg chg="add del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15" creationId="{7B0CC166-23FC-4C43-8094-43AE5E6D4735}"/>
          </ac:spMkLst>
        </pc:spChg>
        <pc:spChg chg="add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16" creationId="{9E660F3F-E89F-4AD2-BECE-9D354F730AAD}"/>
          </ac:spMkLst>
        </pc:spChg>
        <pc:spChg chg="add del mod">
          <ac:chgData name="Judson Santiago" userId="ebb108da2f256286" providerId="LiveId" clId="{16612653-6A31-4583-82AF-178A82E67EFC}" dt="2021-04-30T04:44:32.870" v="1313" actId="478"/>
          <ac:spMkLst>
            <pc:docMk/>
            <pc:sldMk cId="1976712212" sldId="347"/>
            <ac:spMk id="17" creationId="{CCD24DD1-D396-437C-8067-724606B9C144}"/>
          </ac:spMkLst>
        </pc:spChg>
        <pc:spChg chg="add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18" creationId="{34F679FA-B306-454E-8EFC-9EFC8F6745AF}"/>
          </ac:spMkLst>
        </pc:spChg>
        <pc:spChg chg="add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19" creationId="{967BF284-5B78-4994-AA5D-2CE0B6FA6102}"/>
          </ac:spMkLst>
        </pc:spChg>
        <pc:spChg chg="add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20" creationId="{3FE0B3F9-F898-441D-8E40-E62C07B555A8}"/>
          </ac:spMkLst>
        </pc:spChg>
        <pc:spChg chg="add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21" creationId="{DE0A2145-E36C-482B-9293-3636A0F21AFB}"/>
          </ac:spMkLst>
        </pc:spChg>
        <pc:spChg chg="add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22" creationId="{11A33404-E017-4753-8B66-1ADD0A3B115B}"/>
          </ac:spMkLst>
        </pc:spChg>
        <pc:spChg chg="add del mod">
          <ac:chgData name="Judson Santiago" userId="ebb108da2f256286" providerId="LiveId" clId="{16612653-6A31-4583-82AF-178A82E67EFC}" dt="2021-04-30T04:51:37.161" v="1351" actId="478"/>
          <ac:spMkLst>
            <pc:docMk/>
            <pc:sldMk cId="1976712212" sldId="347"/>
            <ac:spMk id="23" creationId="{30B8A1A8-C637-4DEC-B2B0-208A7FE538E4}"/>
          </ac:spMkLst>
        </pc:spChg>
        <pc:spChg chg="add mod topLvl">
          <ac:chgData name="Judson Santiago" userId="ebb108da2f256286" providerId="LiveId" clId="{16612653-6A31-4583-82AF-178A82E67EFC}" dt="2021-04-30T05:01:12.800" v="1437" actId="12788"/>
          <ac:spMkLst>
            <pc:docMk/>
            <pc:sldMk cId="1976712212" sldId="347"/>
            <ac:spMk id="24" creationId="{80AAEA83-F572-4E19-B970-9F1A87DEE8DB}"/>
          </ac:spMkLst>
        </pc:spChg>
        <pc:spChg chg="add mod">
          <ac:chgData name="Judson Santiago" userId="ebb108da2f256286" providerId="LiveId" clId="{16612653-6A31-4583-82AF-178A82E67EFC}" dt="2021-04-30T05:00:41.671" v="1432" actId="12788"/>
          <ac:spMkLst>
            <pc:docMk/>
            <pc:sldMk cId="1976712212" sldId="347"/>
            <ac:spMk id="25" creationId="{8E35DD77-2712-4EE4-A985-A5EFBBAD9400}"/>
          </ac:spMkLst>
        </pc:spChg>
        <pc:spChg chg="add mod">
          <ac:chgData name="Judson Santiago" userId="ebb108da2f256286" providerId="LiveId" clId="{16612653-6A31-4583-82AF-178A82E67EFC}" dt="2021-04-30T05:01:12.800" v="1437" actId="12788"/>
          <ac:spMkLst>
            <pc:docMk/>
            <pc:sldMk cId="1976712212" sldId="347"/>
            <ac:spMk id="26" creationId="{4CBA9549-95E9-43BB-85B1-8C2275F1A5FE}"/>
          </ac:spMkLst>
        </pc:spChg>
        <pc:spChg chg="add del mod">
          <ac:chgData name="Judson Santiago" userId="ebb108da2f256286" providerId="LiveId" clId="{16612653-6A31-4583-82AF-178A82E67EFC}" dt="2021-04-30T04:49:34.605" v="1332" actId="478"/>
          <ac:spMkLst>
            <pc:docMk/>
            <pc:sldMk cId="1976712212" sldId="347"/>
            <ac:spMk id="27" creationId="{4EBD67F6-A6CD-4BDA-81B9-A2CC5D075634}"/>
          </ac:spMkLst>
        </pc:spChg>
        <pc:spChg chg="add del mod">
          <ac:chgData name="Judson Santiago" userId="ebb108da2f256286" providerId="LiveId" clId="{16612653-6A31-4583-82AF-178A82E67EFC}" dt="2021-04-30T04:49:34.605" v="1332" actId="478"/>
          <ac:spMkLst>
            <pc:docMk/>
            <pc:sldMk cId="1976712212" sldId="347"/>
            <ac:spMk id="28" creationId="{4575A4D4-4F47-4B4F-9CA4-69D85E079045}"/>
          </ac:spMkLst>
        </pc:spChg>
        <pc:spChg chg="add del mod">
          <ac:chgData name="Judson Santiago" userId="ebb108da2f256286" providerId="LiveId" clId="{16612653-6A31-4583-82AF-178A82E67EFC}" dt="2021-04-30T04:49:34.605" v="1332" actId="478"/>
          <ac:spMkLst>
            <pc:docMk/>
            <pc:sldMk cId="1976712212" sldId="347"/>
            <ac:spMk id="29" creationId="{CD666781-BC9B-4AF7-A8CA-F9F23A78EC8D}"/>
          </ac:spMkLst>
        </pc:spChg>
        <pc:spChg chg="add del mod">
          <ac:chgData name="Judson Santiago" userId="ebb108da2f256286" providerId="LiveId" clId="{16612653-6A31-4583-82AF-178A82E67EFC}" dt="2021-04-30T04:49:34.605" v="1332" actId="478"/>
          <ac:spMkLst>
            <pc:docMk/>
            <pc:sldMk cId="1976712212" sldId="347"/>
            <ac:spMk id="30" creationId="{40824F93-8E7B-4B87-8792-E8162A1F4919}"/>
          </ac:spMkLst>
        </pc:spChg>
        <pc:spChg chg="add del mod">
          <ac:chgData name="Judson Santiago" userId="ebb108da2f256286" providerId="LiveId" clId="{16612653-6A31-4583-82AF-178A82E67EFC}" dt="2021-04-30T04:44:37.432" v="1314" actId="478"/>
          <ac:spMkLst>
            <pc:docMk/>
            <pc:sldMk cId="1976712212" sldId="347"/>
            <ac:spMk id="31" creationId="{9E2298B5-DD9B-49DE-9C1D-A0C7B51728B9}"/>
          </ac:spMkLst>
        </pc:spChg>
        <pc:spChg chg="add del mod">
          <ac:chgData name="Judson Santiago" userId="ebb108da2f256286" providerId="LiveId" clId="{16612653-6A31-4583-82AF-178A82E67EFC}" dt="2021-04-30T04:44:37.432" v="1314" actId="478"/>
          <ac:spMkLst>
            <pc:docMk/>
            <pc:sldMk cId="1976712212" sldId="347"/>
            <ac:spMk id="32" creationId="{D9CC0B7E-5B69-4DF7-BC2A-08D9F4455651}"/>
          </ac:spMkLst>
        </pc:spChg>
        <pc:spChg chg="add del mod">
          <ac:chgData name="Judson Santiago" userId="ebb108da2f256286" providerId="LiveId" clId="{16612653-6A31-4583-82AF-178A82E67EFC}" dt="2021-04-30T04:44:37.432" v="1314" actId="478"/>
          <ac:spMkLst>
            <pc:docMk/>
            <pc:sldMk cId="1976712212" sldId="347"/>
            <ac:spMk id="33" creationId="{2CB3C777-0AAA-4585-A586-2D40BE428A92}"/>
          </ac:spMkLst>
        </pc:spChg>
        <pc:spChg chg="add del mod">
          <ac:chgData name="Judson Santiago" userId="ebb108da2f256286" providerId="LiveId" clId="{16612653-6A31-4583-82AF-178A82E67EFC}" dt="2021-04-30T04:44:37.432" v="1314" actId="478"/>
          <ac:spMkLst>
            <pc:docMk/>
            <pc:sldMk cId="1976712212" sldId="347"/>
            <ac:spMk id="34" creationId="{0E530FC4-295A-47ED-81CD-698F5DF51D67}"/>
          </ac:spMkLst>
        </pc:spChg>
        <pc:spChg chg="add del mod">
          <ac:chgData name="Judson Santiago" userId="ebb108da2f256286" providerId="LiveId" clId="{16612653-6A31-4583-82AF-178A82E67EFC}" dt="2021-04-30T04:44:37.432" v="1314" actId="478"/>
          <ac:spMkLst>
            <pc:docMk/>
            <pc:sldMk cId="1976712212" sldId="347"/>
            <ac:spMk id="35" creationId="{4BBBB774-5B16-4D41-9F9A-8AE230002069}"/>
          </ac:spMkLst>
        </pc:spChg>
        <pc:spChg chg="add del mod">
          <ac:chgData name="Judson Santiago" userId="ebb108da2f256286" providerId="LiveId" clId="{16612653-6A31-4583-82AF-178A82E67EFC}" dt="2021-04-30T04:44:37.432" v="1314" actId="478"/>
          <ac:spMkLst>
            <pc:docMk/>
            <pc:sldMk cId="1976712212" sldId="347"/>
            <ac:spMk id="36" creationId="{3B46502F-7A23-4653-AC52-7F457A957A32}"/>
          </ac:spMkLst>
        </pc:spChg>
        <pc:spChg chg="add del mod">
          <ac:chgData name="Judson Santiago" userId="ebb108da2f256286" providerId="LiveId" clId="{16612653-6A31-4583-82AF-178A82E67EFC}" dt="2021-04-30T04:35:57.081" v="1274" actId="478"/>
          <ac:spMkLst>
            <pc:docMk/>
            <pc:sldMk cId="1976712212" sldId="347"/>
            <ac:spMk id="37" creationId="{48DD245E-32EC-44DE-874B-212E3FAF2251}"/>
          </ac:spMkLst>
        </pc:spChg>
        <pc:spChg chg="add mod">
          <ac:chgData name="Judson Santiago" userId="ebb108da2f256286" providerId="LiveId" clId="{16612653-6A31-4583-82AF-178A82E67EFC}" dt="2021-04-30T05:20:04.968" v="1500" actId="1036"/>
          <ac:spMkLst>
            <pc:docMk/>
            <pc:sldMk cId="1976712212" sldId="347"/>
            <ac:spMk id="38" creationId="{DB31EA9A-8C7F-4AFA-BB74-9438D08787EC}"/>
          </ac:spMkLst>
        </pc:spChg>
        <pc:spChg chg="add mod">
          <ac:chgData name="Judson Santiago" userId="ebb108da2f256286" providerId="LiveId" clId="{16612653-6A31-4583-82AF-178A82E67EFC}" dt="2021-04-30T05:20:04.968" v="1500" actId="1036"/>
          <ac:spMkLst>
            <pc:docMk/>
            <pc:sldMk cId="1976712212" sldId="347"/>
            <ac:spMk id="39" creationId="{89927241-EC9A-440D-950D-5F308BE9FF0A}"/>
          </ac:spMkLst>
        </pc:spChg>
        <pc:spChg chg="add del mod">
          <ac:chgData name="Judson Santiago" userId="ebb108da2f256286" providerId="LiveId" clId="{16612653-6A31-4583-82AF-178A82E67EFC}" dt="2021-04-30T04:39:12.824" v="1288" actId="478"/>
          <ac:spMkLst>
            <pc:docMk/>
            <pc:sldMk cId="1976712212" sldId="347"/>
            <ac:spMk id="40" creationId="{1108037F-BE84-4DD4-B6C7-3A7F56B52D99}"/>
          </ac:spMkLst>
        </pc:spChg>
        <pc:spChg chg="add mod">
          <ac:chgData name="Judson Santiago" userId="ebb108da2f256286" providerId="LiveId" clId="{16612653-6A31-4583-82AF-178A82E67EFC}" dt="2021-04-30T05:20:04.968" v="1500" actId="1036"/>
          <ac:spMkLst>
            <pc:docMk/>
            <pc:sldMk cId="1976712212" sldId="347"/>
            <ac:spMk id="41" creationId="{D345D4AD-8A76-499F-9D74-00E7408C8F47}"/>
          </ac:spMkLst>
        </pc:spChg>
        <pc:spChg chg="add mod">
          <ac:chgData name="Judson Santiago" userId="ebb108da2f256286" providerId="LiveId" clId="{16612653-6A31-4583-82AF-178A82E67EFC}" dt="2021-04-30T05:20:04.968" v="1500" actId="1036"/>
          <ac:spMkLst>
            <pc:docMk/>
            <pc:sldMk cId="1976712212" sldId="347"/>
            <ac:spMk id="42" creationId="{6827A0B6-41EA-468C-BA9A-0C05FF80980A}"/>
          </ac:spMkLst>
        </pc:spChg>
        <pc:spChg chg="add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43" creationId="{62DA81BA-1910-4723-ADCC-3BCC7F8BAF8F}"/>
          </ac:spMkLst>
        </pc:spChg>
        <pc:spChg chg="add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44" creationId="{6CB1D094-8B49-4354-B844-9954E9CB98AF}"/>
          </ac:spMkLst>
        </pc:spChg>
        <pc:spChg chg="add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45" creationId="{3ACE0183-1C99-4BA0-BB52-8AF78F621A22}"/>
          </ac:spMkLst>
        </pc:spChg>
        <pc:spChg chg="add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46" creationId="{442539EC-E2ED-4E91-AAD4-FACA281E6BE4}"/>
          </ac:spMkLst>
        </pc:spChg>
        <pc:spChg chg="add mod topLvl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47" creationId="{9AD2C03B-DA34-4D9A-AF00-51EA373401A8}"/>
          </ac:spMkLst>
        </pc:spChg>
        <pc:spChg chg="add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48" creationId="{DE094502-388D-423D-9C8F-857A6E6AE245}"/>
          </ac:spMkLst>
        </pc:spChg>
        <pc:spChg chg="add mod ord">
          <ac:chgData name="Judson Santiago" userId="ebb108da2f256286" providerId="LiveId" clId="{16612653-6A31-4583-82AF-178A82E67EFC}" dt="2021-04-30T05:00:41.671" v="1432" actId="12788"/>
          <ac:spMkLst>
            <pc:docMk/>
            <pc:sldMk cId="1976712212" sldId="347"/>
            <ac:spMk id="49" creationId="{E5635A4C-4340-434C-830C-552110C5047D}"/>
          </ac:spMkLst>
        </pc:spChg>
        <pc:grpChg chg="add mod">
          <ac:chgData name="Judson Santiago" userId="ebb108da2f256286" providerId="LiveId" clId="{16612653-6A31-4583-82AF-178A82E67EFC}" dt="2021-04-30T05:04:25.858" v="1460" actId="1076"/>
          <ac:grpSpMkLst>
            <pc:docMk/>
            <pc:sldMk cId="1976712212" sldId="347"/>
            <ac:grpSpMk id="50" creationId="{A30F5CCF-A85A-44A9-A0C7-D1BCE913DF8E}"/>
          </ac:grpSpMkLst>
        </pc:grpChg>
        <pc:grpChg chg="add del mod">
          <ac:chgData name="Judson Santiago" userId="ebb108da2f256286" providerId="LiveId" clId="{16612653-6A31-4583-82AF-178A82E67EFC}" dt="2021-04-30T05:00:47.349" v="1433" actId="165"/>
          <ac:grpSpMkLst>
            <pc:docMk/>
            <pc:sldMk cId="1976712212" sldId="347"/>
            <ac:grpSpMk id="51" creationId="{3CC041FF-B08D-4161-B59F-B6ECB7F6ACCD}"/>
          </ac:grpSpMkLst>
        </pc:grpChg>
        <pc:grpChg chg="add mod">
          <ac:chgData name="Judson Santiago" userId="ebb108da2f256286" providerId="LiveId" clId="{16612653-6A31-4583-82AF-178A82E67EFC}" dt="2021-04-30T05:04:25.858" v="1460" actId="1076"/>
          <ac:grpSpMkLst>
            <pc:docMk/>
            <pc:sldMk cId="1976712212" sldId="347"/>
            <ac:grpSpMk id="52" creationId="{F367766D-566B-4D32-BA23-85020D624DE1}"/>
          </ac:grpSpMkLst>
        </pc:grpChg>
      </pc:sldChg>
      <pc:sldChg chg="modSp mod">
        <pc:chgData name="Judson Santiago" userId="ebb108da2f256286" providerId="LiveId" clId="{16612653-6A31-4583-82AF-178A82E67EFC}" dt="2021-04-30T05:28:21.083" v="1608" actId="20577"/>
        <pc:sldMkLst>
          <pc:docMk/>
          <pc:sldMk cId="1921700823" sldId="348"/>
        </pc:sldMkLst>
        <pc:spChg chg="mod">
          <ac:chgData name="Judson Santiago" userId="ebb108da2f256286" providerId="LiveId" clId="{16612653-6A31-4583-82AF-178A82E67EFC}" dt="2021-04-30T05:21:12.472" v="1501" actId="20577"/>
          <ac:spMkLst>
            <pc:docMk/>
            <pc:sldMk cId="1921700823" sldId="348"/>
            <ac:spMk id="3" creationId="{00000000-0000-0000-0000-000000000000}"/>
          </ac:spMkLst>
        </pc:spChg>
        <pc:spChg chg="mod">
          <ac:chgData name="Judson Santiago" userId="ebb108da2f256286" providerId="LiveId" clId="{16612653-6A31-4583-82AF-178A82E67EFC}" dt="2021-04-30T04:58:16.971" v="1381" actId="20577"/>
          <ac:spMkLst>
            <pc:docMk/>
            <pc:sldMk cId="1921700823" sldId="348"/>
            <ac:spMk id="4" creationId="{00000000-0000-0000-0000-000000000000}"/>
          </ac:spMkLst>
        </pc:spChg>
        <pc:spChg chg="mod">
          <ac:chgData name="Judson Santiago" userId="ebb108da2f256286" providerId="LiveId" clId="{16612653-6A31-4583-82AF-178A82E67EFC}" dt="2021-04-30T05:28:21.083" v="1608" actId="20577"/>
          <ac:spMkLst>
            <pc:docMk/>
            <pc:sldMk cId="1921700823" sldId="348"/>
            <ac:spMk id="6" creationId="{00000000-0000-0000-0000-000000000000}"/>
          </ac:spMkLst>
        </pc:spChg>
      </pc:sldChg>
      <pc:sldChg chg="modSp mod">
        <pc:chgData name="Judson Santiago" userId="ebb108da2f256286" providerId="LiveId" clId="{16612653-6A31-4583-82AF-178A82E67EFC}" dt="2021-04-30T06:07:19.633" v="1896" actId="20577"/>
        <pc:sldMkLst>
          <pc:docMk/>
          <pc:sldMk cId="354337359" sldId="351"/>
        </pc:sldMkLst>
        <pc:spChg chg="mod">
          <ac:chgData name="Judson Santiago" userId="ebb108da2f256286" providerId="LiveId" clId="{16612653-6A31-4583-82AF-178A82E67EFC}" dt="2021-04-30T06:03:32.721" v="1856" actId="20577"/>
          <ac:spMkLst>
            <pc:docMk/>
            <pc:sldMk cId="354337359" sldId="351"/>
            <ac:spMk id="2" creationId="{00000000-0000-0000-0000-000000000000}"/>
          </ac:spMkLst>
        </pc:spChg>
        <pc:spChg chg="mod">
          <ac:chgData name="Judson Santiago" userId="ebb108da2f256286" providerId="LiveId" clId="{16612653-6A31-4583-82AF-178A82E67EFC}" dt="2021-04-30T06:04:29.815" v="1871" actId="20577"/>
          <ac:spMkLst>
            <pc:docMk/>
            <pc:sldMk cId="354337359" sldId="351"/>
            <ac:spMk id="3" creationId="{00000000-0000-0000-0000-000000000000}"/>
          </ac:spMkLst>
        </pc:spChg>
        <pc:spChg chg="mod">
          <ac:chgData name="Judson Santiago" userId="ebb108da2f256286" providerId="LiveId" clId="{16612653-6A31-4583-82AF-178A82E67EFC}" dt="2021-04-30T06:07:19.633" v="1896" actId="20577"/>
          <ac:spMkLst>
            <pc:docMk/>
            <pc:sldMk cId="354337359" sldId="351"/>
            <ac:spMk id="4" creationId="{00000000-0000-0000-0000-000000000000}"/>
          </ac:spMkLst>
        </pc:spChg>
      </pc:sldChg>
      <pc:sldChg chg="modSp mod">
        <pc:chgData name="Judson Santiago" userId="ebb108da2f256286" providerId="LiveId" clId="{16612653-6A31-4583-82AF-178A82E67EFC}" dt="2021-04-30T05:32:34.933" v="1618" actId="1035"/>
        <pc:sldMkLst>
          <pc:docMk/>
          <pc:sldMk cId="2969314943" sldId="352"/>
        </pc:sldMkLst>
        <pc:spChg chg="mod">
          <ac:chgData name="Judson Santiago" userId="ebb108da2f256286" providerId="LiveId" clId="{16612653-6A31-4583-82AF-178A82E67EFC}" dt="2021-04-30T05:32:34.933" v="1618" actId="1035"/>
          <ac:spMkLst>
            <pc:docMk/>
            <pc:sldMk cId="2969314943" sldId="352"/>
            <ac:spMk id="4" creationId="{908B7CF8-75A0-4B1C-A36C-4A535EAE2228}"/>
          </ac:spMkLst>
        </pc:spChg>
        <pc:spChg chg="mod">
          <ac:chgData name="Judson Santiago" userId="ebb108da2f256286" providerId="LiveId" clId="{16612653-6A31-4583-82AF-178A82E67EFC}" dt="2021-04-30T05:32:34.933" v="1618" actId="1035"/>
          <ac:spMkLst>
            <pc:docMk/>
            <pc:sldMk cId="2969314943" sldId="352"/>
            <ac:spMk id="11" creationId="{2E031884-5BA7-4C64-B832-34F1AA69BE6B}"/>
          </ac:spMkLst>
        </pc:spChg>
        <pc:spChg chg="mod">
          <ac:chgData name="Judson Santiago" userId="ebb108da2f256286" providerId="LiveId" clId="{16612653-6A31-4583-82AF-178A82E67EFC}" dt="2021-04-30T05:32:34.933" v="1618" actId="1035"/>
          <ac:spMkLst>
            <pc:docMk/>
            <pc:sldMk cId="2969314943" sldId="352"/>
            <ac:spMk id="12" creationId="{2ECF763D-A980-48E3-A843-9EF4D6A9C2DA}"/>
          </ac:spMkLst>
        </pc:spChg>
      </pc:sldChg>
      <pc:sldChg chg="addSp modSp mod">
        <pc:chgData name="Judson Santiago" userId="ebb108da2f256286" providerId="LiveId" clId="{16612653-6A31-4583-82AF-178A82E67EFC}" dt="2021-04-30T05:33:15.133" v="1628" actId="20577"/>
        <pc:sldMkLst>
          <pc:docMk/>
          <pc:sldMk cId="1354255982" sldId="353"/>
        </pc:sldMkLst>
        <pc:spChg chg="add mod">
          <ac:chgData name="Judson Santiago" userId="ebb108da2f256286" providerId="LiveId" clId="{16612653-6A31-4583-82AF-178A82E67EFC}" dt="2021-04-30T05:33:15.133" v="1628" actId="20577"/>
          <ac:spMkLst>
            <pc:docMk/>
            <pc:sldMk cId="1354255982" sldId="353"/>
            <ac:spMk id="5" creationId="{B4379DAD-FE5E-491F-8712-9C8431B10D7A}"/>
          </ac:spMkLst>
        </pc:spChg>
      </pc:sldChg>
      <pc:sldChg chg="modSp mod">
        <pc:chgData name="Judson Santiago" userId="ebb108da2f256286" providerId="LiveId" clId="{16612653-6A31-4583-82AF-178A82E67EFC}" dt="2021-04-30T05:39:41.733" v="1778" actId="20577"/>
        <pc:sldMkLst>
          <pc:docMk/>
          <pc:sldMk cId="1815468528" sldId="354"/>
        </pc:sldMkLst>
        <pc:spChg chg="mod">
          <ac:chgData name="Judson Santiago" userId="ebb108da2f256286" providerId="LiveId" clId="{16612653-6A31-4583-82AF-178A82E67EFC}" dt="2021-04-30T05:35:12.674" v="1629" actId="207"/>
          <ac:spMkLst>
            <pc:docMk/>
            <pc:sldMk cId="1815468528" sldId="354"/>
            <ac:spMk id="3" creationId="{00000000-0000-0000-0000-000000000000}"/>
          </ac:spMkLst>
        </pc:spChg>
        <pc:spChg chg="mod">
          <ac:chgData name="Judson Santiago" userId="ebb108da2f256286" providerId="LiveId" clId="{16612653-6A31-4583-82AF-178A82E67EFC}" dt="2021-04-30T05:39:41.733" v="1778" actId="20577"/>
          <ac:spMkLst>
            <pc:docMk/>
            <pc:sldMk cId="1815468528" sldId="354"/>
            <ac:spMk id="5" creationId="{B9BE333B-14F0-4C72-9F62-45A25F903A78}"/>
          </ac:spMkLst>
        </pc:spChg>
      </pc:sldChg>
      <pc:sldChg chg="modSp add mod modNotesTx">
        <pc:chgData name="Judson Santiago" userId="ebb108da2f256286" providerId="LiveId" clId="{16612653-6A31-4583-82AF-178A82E67EFC}" dt="2021-04-30T06:34:08.221" v="2512" actId="20577"/>
        <pc:sldMkLst>
          <pc:docMk/>
          <pc:sldMk cId="805762947" sldId="355"/>
        </pc:sldMkLst>
        <pc:spChg chg="mod">
          <ac:chgData name="Judson Santiago" userId="ebb108da2f256286" providerId="LiveId" clId="{16612653-6A31-4583-82AF-178A82E67EFC}" dt="2021-04-30T06:30:29.464" v="2323" actId="2711"/>
          <ac:spMkLst>
            <pc:docMk/>
            <pc:sldMk cId="805762947" sldId="355"/>
            <ac:spMk id="3" creationId="{00000000-0000-0000-0000-000000000000}"/>
          </ac:spMkLst>
        </pc:spChg>
        <pc:spChg chg="mod">
          <ac:chgData name="Judson Santiago" userId="ebb108da2f256286" providerId="LiveId" clId="{16612653-6A31-4583-82AF-178A82E67EFC}" dt="2021-04-30T06:34:08.221" v="2512" actId="20577"/>
          <ac:spMkLst>
            <pc:docMk/>
            <pc:sldMk cId="805762947" sldId="355"/>
            <ac:spMk id="4" creationId="{00000000-0000-0000-0000-000000000000}"/>
          </ac:spMkLst>
        </pc:spChg>
      </pc:sldChg>
      <pc:sldMasterChg chg="addSp delSp modSp mod setBg modSldLayout">
        <pc:chgData name="Judson Santiago" userId="ebb108da2f256286" providerId="LiveId" clId="{16612653-6A31-4583-82AF-178A82E67EFC}" dt="2021-04-30T01:54:35.026" v="18" actId="207"/>
        <pc:sldMasterMkLst>
          <pc:docMk/>
          <pc:sldMasterMk cId="0" sldId="2147483660"/>
        </pc:sldMasterMkLst>
        <pc:spChg chg="add del mod">
          <ac:chgData name="Judson Santiago" userId="ebb108da2f256286" providerId="LiveId" clId="{16612653-6A31-4583-82AF-178A82E67EFC}" dt="2021-04-30T01:54:35.026" v="18" actId="207"/>
          <ac:spMkLst>
            <pc:docMk/>
            <pc:sldMasterMk cId="0" sldId="2147483660"/>
            <ac:spMk id="7" creationId="{00000000-0000-0000-0000-000000000000}"/>
          </ac:spMkLst>
        </pc:spChg>
        <pc:spChg chg="add del">
          <ac:chgData name="Judson Santiago" userId="ebb108da2f256286" providerId="LiveId" clId="{16612653-6A31-4583-82AF-178A82E67EFC}" dt="2021-04-30T01:52:03.245" v="11" actId="478"/>
          <ac:spMkLst>
            <pc:docMk/>
            <pc:sldMasterMk cId="0" sldId="2147483660"/>
            <ac:spMk id="18" creationId="{00000000-0000-0000-0000-000000000000}"/>
          </ac:spMkLst>
        </pc:spChg>
        <pc:spChg chg="add del">
          <ac:chgData name="Judson Santiago" userId="ebb108da2f256286" providerId="LiveId" clId="{16612653-6A31-4583-82AF-178A82E67EFC}" dt="2021-04-30T01:52:03.245" v="11" actId="478"/>
          <ac:spMkLst>
            <pc:docMk/>
            <pc:sldMasterMk cId="0" sldId="2147483660"/>
            <ac:spMk id="19" creationId="{00000000-0000-0000-0000-000000000000}"/>
          </ac:spMkLst>
        </pc:spChg>
        <pc:spChg chg="add del">
          <ac:chgData name="Judson Santiago" userId="ebb108da2f256286" providerId="LiveId" clId="{16612653-6A31-4583-82AF-178A82E67EFC}" dt="2021-04-30T01:52:03.245" v="11" actId="478"/>
          <ac:spMkLst>
            <pc:docMk/>
            <pc:sldMasterMk cId="0" sldId="2147483660"/>
            <ac:spMk id="20" creationId="{00000000-0000-0000-0000-000000000000}"/>
          </ac:spMkLst>
        </pc:spChg>
        <pc:spChg chg="add del">
          <ac:chgData name="Judson Santiago" userId="ebb108da2f256286" providerId="LiveId" clId="{16612653-6A31-4583-82AF-178A82E67EFC}" dt="2021-04-30T01:52:03.245" v="11" actId="478"/>
          <ac:spMkLst>
            <pc:docMk/>
            <pc:sldMasterMk cId="0" sldId="2147483660"/>
            <ac:spMk id="21" creationId="{00000000-0000-0000-0000-000000000000}"/>
          </ac:spMkLst>
        </pc:spChg>
        <pc:sldLayoutChg chg="addSp delSp modSp mod">
          <pc:chgData name="Judson Santiago" userId="ebb108da2f256286" providerId="LiveId" clId="{16612653-6A31-4583-82AF-178A82E67EFC}" dt="2021-04-30T01:54:32.762" v="17" actId="207"/>
          <pc:sldLayoutMkLst>
            <pc:docMk/>
            <pc:sldMasterMk cId="0" sldId="2147483660"/>
            <pc:sldLayoutMk cId="0" sldId="2147483661"/>
          </pc:sldLayoutMkLst>
          <pc:spChg chg="mod">
            <ac:chgData name="Judson Santiago" userId="ebb108da2f256286" providerId="LiveId" clId="{16612653-6A31-4583-82AF-178A82E67EFC}" dt="2021-04-30T01:54:31.732" v="16" actId="207"/>
            <ac:spMkLst>
              <pc:docMk/>
              <pc:sldMasterMk cId="0" sldId="2147483660"/>
              <pc:sldLayoutMk cId="0" sldId="2147483661"/>
              <ac:spMk id="21" creationId="{00000000-0000-0000-0000-000000000000}"/>
            </ac:spMkLst>
          </pc:spChg>
          <pc:spChg chg="add del mod">
            <ac:chgData name="Judson Santiago" userId="ebb108da2f256286" providerId="LiveId" clId="{16612653-6A31-4583-82AF-178A82E67EFC}" dt="2021-04-30T01:54:32.762" v="17" actId="207"/>
            <ac:spMkLst>
              <pc:docMk/>
              <pc:sldMasterMk cId="0" sldId="2147483660"/>
              <pc:sldLayoutMk cId="0" sldId="2147483661"/>
              <ac:spMk id="32" creationId="{00000000-0000-0000-0000-000000000000}"/>
            </ac:spMkLst>
          </pc:spChg>
          <pc:picChg chg="add mod ord">
            <ac:chgData name="Judson Santiago" userId="ebb108da2f256286" providerId="LiveId" clId="{16612653-6A31-4583-82AF-178A82E67EFC}" dt="2021-04-30T01:03:48.215" v="3" actId="167"/>
            <ac:picMkLst>
              <pc:docMk/>
              <pc:sldMasterMk cId="0" sldId="2147483660"/>
              <pc:sldLayoutMk cId="0" sldId="2147483661"/>
              <ac:picMk id="13" creationId="{89C948C1-EFB7-4500-B371-53C27A0107F0}"/>
            </ac:picMkLst>
          </pc:picChg>
        </pc:sldLayoutChg>
      </pc:sldMasterChg>
    </pc:docChg>
  </pc:docChgLst>
  <pc:docChgLst>
    <pc:chgData name="Judson Santiago" userId="ebb108da2f256286" providerId="LiveId" clId="{4DD17E0C-D574-4921-A8FD-7AE56345E159}"/>
    <pc:docChg chg="undo modSld">
      <pc:chgData name="Judson Santiago" userId="ebb108da2f256286" providerId="LiveId" clId="{4DD17E0C-D574-4921-A8FD-7AE56345E159}" dt="2019-09-11T19:26:57.137" v="121" actId="207"/>
      <pc:docMkLst>
        <pc:docMk/>
      </pc:docMkLst>
      <pc:sldChg chg="modSp">
        <pc:chgData name="Judson Santiago" userId="ebb108da2f256286" providerId="LiveId" clId="{4DD17E0C-D574-4921-A8FD-7AE56345E159}" dt="2019-09-11T19:10:36.356" v="26" actId="20577"/>
        <pc:sldMkLst>
          <pc:docMk/>
          <pc:sldMk cId="0" sldId="280"/>
        </pc:sldMkLst>
        <pc:spChg chg="mod">
          <ac:chgData name="Judson Santiago" userId="ebb108da2f256286" providerId="LiveId" clId="{4DD17E0C-D574-4921-A8FD-7AE56345E159}" dt="2019-09-11T19:10:36.356" v="26" actId="20577"/>
          <ac:spMkLst>
            <pc:docMk/>
            <pc:sldMk cId="0" sldId="280"/>
            <ac:spMk id="3" creationId="{00000000-0000-0000-0000-000000000000}"/>
          </ac:spMkLst>
        </pc:spChg>
      </pc:sldChg>
      <pc:sldChg chg="modSp">
        <pc:chgData name="Judson Santiago" userId="ebb108da2f256286" providerId="LiveId" clId="{4DD17E0C-D574-4921-A8FD-7AE56345E159}" dt="2019-09-11T19:10:59.343" v="38" actId="207"/>
        <pc:sldMkLst>
          <pc:docMk/>
          <pc:sldMk cId="0" sldId="281"/>
        </pc:sldMkLst>
        <pc:spChg chg="mod">
          <ac:chgData name="Judson Santiago" userId="ebb108da2f256286" providerId="LiveId" clId="{4DD17E0C-D574-4921-A8FD-7AE56345E159}" dt="2019-09-11T19:10:59.343" v="38" actId="207"/>
          <ac:spMkLst>
            <pc:docMk/>
            <pc:sldMk cId="0" sldId="281"/>
            <ac:spMk id="4" creationId="{00000000-0000-0000-0000-000000000000}"/>
          </ac:spMkLst>
        </pc:spChg>
      </pc:sldChg>
      <pc:sldChg chg="modSp">
        <pc:chgData name="Judson Santiago" userId="ebb108da2f256286" providerId="LiveId" clId="{4DD17E0C-D574-4921-A8FD-7AE56345E159}" dt="2019-09-11T19:18:26.982" v="92" actId="1036"/>
        <pc:sldMkLst>
          <pc:docMk/>
          <pc:sldMk cId="0" sldId="286"/>
        </pc:sldMkLst>
        <pc:spChg chg="mod">
          <ac:chgData name="Judson Santiago" userId="ebb108da2f256286" providerId="LiveId" clId="{4DD17E0C-D574-4921-A8FD-7AE56345E159}" dt="2019-09-11T19:18:26.982" v="92" actId="1036"/>
          <ac:spMkLst>
            <pc:docMk/>
            <pc:sldMk cId="0" sldId="286"/>
            <ac:spMk id="4" creationId="{00000000-0000-0000-0000-000000000000}"/>
          </ac:spMkLst>
        </pc:spChg>
      </pc:sldChg>
      <pc:sldChg chg="modSp">
        <pc:chgData name="Judson Santiago" userId="ebb108da2f256286" providerId="LiveId" clId="{4DD17E0C-D574-4921-A8FD-7AE56345E159}" dt="2019-09-11T19:12:54.234" v="44" actId="113"/>
        <pc:sldMkLst>
          <pc:docMk/>
          <pc:sldMk cId="0" sldId="289"/>
        </pc:sldMkLst>
        <pc:spChg chg="mod">
          <ac:chgData name="Judson Santiago" userId="ebb108da2f256286" providerId="LiveId" clId="{4DD17E0C-D574-4921-A8FD-7AE56345E159}" dt="2019-09-11T19:12:54.234" v="44" actId="113"/>
          <ac:spMkLst>
            <pc:docMk/>
            <pc:sldMk cId="0" sldId="289"/>
            <ac:spMk id="5" creationId="{065D110D-99D3-4C1B-8FA6-D6BA4ECB1118}"/>
          </ac:spMkLst>
        </pc:spChg>
        <pc:spChg chg="mod">
          <ac:chgData name="Judson Santiago" userId="ebb108da2f256286" providerId="LiveId" clId="{4DD17E0C-D574-4921-A8FD-7AE56345E159}" dt="2019-09-11T19:12:54.234" v="44" actId="113"/>
          <ac:spMkLst>
            <pc:docMk/>
            <pc:sldMk cId="0" sldId="289"/>
            <ac:spMk id="9" creationId="{2BEB921C-924C-4C28-94C1-4E8E7ADE24B3}"/>
          </ac:spMkLst>
        </pc:spChg>
      </pc:sldChg>
      <pc:sldChg chg="modSp">
        <pc:chgData name="Judson Santiago" userId="ebb108da2f256286" providerId="LiveId" clId="{4DD17E0C-D574-4921-A8FD-7AE56345E159}" dt="2019-09-11T19:15:06.412" v="63" actId="207"/>
        <pc:sldMkLst>
          <pc:docMk/>
          <pc:sldMk cId="298760153" sldId="345"/>
        </pc:sldMkLst>
        <pc:spChg chg="mod">
          <ac:chgData name="Judson Santiago" userId="ebb108da2f256286" providerId="LiveId" clId="{4DD17E0C-D574-4921-A8FD-7AE56345E159}" dt="2019-09-11T19:15:06.412" v="63" actId="207"/>
          <ac:spMkLst>
            <pc:docMk/>
            <pc:sldMk cId="298760153" sldId="345"/>
            <ac:spMk id="4" creationId="{00000000-0000-0000-0000-000000000000}"/>
          </ac:spMkLst>
        </pc:spChg>
      </pc:sldChg>
      <pc:sldChg chg="modSp">
        <pc:chgData name="Judson Santiago" userId="ebb108da2f256286" providerId="LiveId" clId="{4DD17E0C-D574-4921-A8FD-7AE56345E159}" dt="2019-09-11T19:17:28.807" v="66" actId="20577"/>
        <pc:sldMkLst>
          <pc:docMk/>
          <pc:sldMk cId="3386762387" sldId="346"/>
        </pc:sldMkLst>
        <pc:spChg chg="mod">
          <ac:chgData name="Judson Santiago" userId="ebb108da2f256286" providerId="LiveId" clId="{4DD17E0C-D574-4921-A8FD-7AE56345E159}" dt="2019-09-11T19:17:28.807" v="66" actId="20577"/>
          <ac:spMkLst>
            <pc:docMk/>
            <pc:sldMk cId="3386762387" sldId="346"/>
            <ac:spMk id="3" creationId="{00000000-0000-0000-0000-000000000000}"/>
          </ac:spMkLst>
        </pc:spChg>
      </pc:sldChg>
      <pc:sldChg chg="modSp">
        <pc:chgData name="Judson Santiago" userId="ebb108da2f256286" providerId="LiveId" clId="{4DD17E0C-D574-4921-A8FD-7AE56345E159}" dt="2019-09-11T19:10:02.276" v="22" actId="20577"/>
        <pc:sldMkLst>
          <pc:docMk/>
          <pc:sldMk cId="3631008511" sldId="350"/>
        </pc:sldMkLst>
        <pc:spChg chg="mod">
          <ac:chgData name="Judson Santiago" userId="ebb108da2f256286" providerId="LiveId" clId="{4DD17E0C-D574-4921-A8FD-7AE56345E159}" dt="2019-09-11T19:10:02.276" v="22" actId="20577"/>
          <ac:spMkLst>
            <pc:docMk/>
            <pc:sldMk cId="3631008511" sldId="350"/>
            <ac:spMk id="3" creationId="{00000000-0000-0000-0000-000000000000}"/>
          </ac:spMkLst>
        </pc:spChg>
        <pc:spChg chg="mod">
          <ac:chgData name="Judson Santiago" userId="ebb108da2f256286" providerId="LiveId" clId="{4DD17E0C-D574-4921-A8FD-7AE56345E159}" dt="2019-09-11T19:09:59.984" v="17" actId="1076"/>
          <ac:spMkLst>
            <pc:docMk/>
            <pc:sldMk cId="3631008511" sldId="350"/>
            <ac:spMk id="5" creationId="{00000000-0000-0000-0000-000000000000}"/>
          </ac:spMkLst>
        </pc:spChg>
      </pc:sldChg>
      <pc:sldChg chg="modSp">
        <pc:chgData name="Judson Santiago" userId="ebb108da2f256286" providerId="LiveId" clId="{4DD17E0C-D574-4921-A8FD-7AE56345E159}" dt="2019-09-11T19:26:57.137" v="121" actId="207"/>
        <pc:sldMkLst>
          <pc:docMk/>
          <pc:sldMk cId="354337359" sldId="351"/>
        </pc:sldMkLst>
        <pc:spChg chg="mod">
          <ac:chgData name="Judson Santiago" userId="ebb108da2f256286" providerId="LiveId" clId="{4DD17E0C-D574-4921-A8FD-7AE56345E159}" dt="2019-09-11T19:26:57.137" v="121" actId="207"/>
          <ac:spMkLst>
            <pc:docMk/>
            <pc:sldMk cId="354337359" sldId="351"/>
            <ac:spMk id="4" creationId="{00000000-0000-0000-0000-000000000000}"/>
          </ac:spMkLst>
        </pc:spChg>
      </pc:sldChg>
      <pc:sldChg chg="modSp">
        <pc:chgData name="Judson Santiago" userId="ebb108da2f256286" providerId="LiveId" clId="{4DD17E0C-D574-4921-A8FD-7AE56345E159}" dt="2019-09-11T19:24:54.733" v="99" actId="20577"/>
        <pc:sldMkLst>
          <pc:docMk/>
          <pc:sldMk cId="2969314943" sldId="352"/>
        </pc:sldMkLst>
        <pc:spChg chg="mod">
          <ac:chgData name="Judson Santiago" userId="ebb108da2f256286" providerId="LiveId" clId="{4DD17E0C-D574-4921-A8FD-7AE56345E159}" dt="2019-09-11T19:24:54.733" v="99" actId="20577"/>
          <ac:spMkLst>
            <pc:docMk/>
            <pc:sldMk cId="2969314943" sldId="352"/>
            <ac:spMk id="4" creationId="{908B7CF8-75A0-4B1C-A36C-4A535EAE2228}"/>
          </ac:spMkLst>
        </pc:spChg>
        <pc:spChg chg="mod">
          <ac:chgData name="Judson Santiago" userId="ebb108da2f256286" providerId="LiveId" clId="{4DD17E0C-D574-4921-A8FD-7AE56345E159}" dt="2019-09-11T19:24:08.640" v="93" actId="207"/>
          <ac:spMkLst>
            <pc:docMk/>
            <pc:sldMk cId="2969314943" sldId="352"/>
            <ac:spMk id="11" creationId="{2E031884-5BA7-4C64-B832-34F1AA69BE6B}"/>
          </ac:spMkLst>
        </pc:spChg>
      </pc:sldChg>
      <pc:sldChg chg="modSp">
        <pc:chgData name="Judson Santiago" userId="ebb108da2f256286" providerId="LiveId" clId="{4DD17E0C-D574-4921-A8FD-7AE56345E159}" dt="2019-09-11T19:25:21.509" v="111" actId="20577"/>
        <pc:sldMkLst>
          <pc:docMk/>
          <pc:sldMk cId="1354255982" sldId="353"/>
        </pc:sldMkLst>
        <pc:spChg chg="mod">
          <ac:chgData name="Judson Santiago" userId="ebb108da2f256286" providerId="LiveId" clId="{4DD17E0C-D574-4921-A8FD-7AE56345E159}" dt="2019-09-11T19:25:21.509" v="111" actId="20577"/>
          <ac:spMkLst>
            <pc:docMk/>
            <pc:sldMk cId="1354255982" sldId="353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2C59119F-BFA2-4677-A2B2-B39B8A4E5BC8}"/>
    <pc:docChg chg="undo redo custSel addSld modSld sldOrd">
      <pc:chgData name="Judson Santiago" userId="ebb108da2f256286" providerId="LiveId" clId="{2C59119F-BFA2-4677-A2B2-B39B8A4E5BC8}" dt="2019-01-26T13:01:44.801" v="2078" actId="20577"/>
      <pc:docMkLst>
        <pc:docMk/>
      </pc:docMkLst>
      <pc:sldChg chg="modNotesTx">
        <pc:chgData name="Judson Santiago" userId="ebb108da2f256286" providerId="LiveId" clId="{2C59119F-BFA2-4677-A2B2-B39B8A4E5BC8}" dt="2019-01-26T13:01:29.163" v="2063" actId="20577"/>
        <pc:sldMkLst>
          <pc:docMk/>
          <pc:sldMk cId="0" sldId="256"/>
        </pc:sldMkLst>
      </pc:sldChg>
      <pc:sldChg chg="modSp">
        <pc:chgData name="Judson Santiago" userId="ebb108da2f256286" providerId="LiveId" clId="{2C59119F-BFA2-4677-A2B2-B39B8A4E5BC8}" dt="2019-01-24T16:17:35.163" v="102" actId="6549"/>
        <pc:sldMkLst>
          <pc:docMk/>
          <pc:sldMk cId="0" sldId="280"/>
        </pc:sldMkLst>
        <pc:spChg chg="mod">
          <ac:chgData name="Judson Santiago" userId="ebb108da2f256286" providerId="LiveId" clId="{2C59119F-BFA2-4677-A2B2-B39B8A4E5BC8}" dt="2019-01-24T16:14:42.098" v="90" actId="20577"/>
          <ac:spMkLst>
            <pc:docMk/>
            <pc:sldMk cId="0" sldId="280"/>
            <ac:spMk id="2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6:17:35.163" v="102" actId="6549"/>
          <ac:spMkLst>
            <pc:docMk/>
            <pc:sldMk cId="0" sldId="280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2C59119F-BFA2-4677-A2B2-B39B8A4E5BC8}" dt="2019-01-26T13:01:44.801" v="2078" actId="20577"/>
        <pc:sldMkLst>
          <pc:docMk/>
          <pc:sldMk cId="0" sldId="281"/>
        </pc:sldMkLst>
        <pc:spChg chg="mod">
          <ac:chgData name="Judson Santiago" userId="ebb108da2f256286" providerId="LiveId" clId="{2C59119F-BFA2-4677-A2B2-B39B8A4E5BC8}" dt="2019-01-24T16:14:44.423" v="92" actId="20577"/>
          <ac:spMkLst>
            <pc:docMk/>
            <pc:sldMk cId="0" sldId="281"/>
            <ac:spMk id="2" creationId="{00000000-0000-0000-0000-000000000000}"/>
          </ac:spMkLst>
        </pc:spChg>
        <pc:spChg chg="mod">
          <ac:chgData name="Judson Santiago" userId="ebb108da2f256286" providerId="LiveId" clId="{2C59119F-BFA2-4677-A2B2-B39B8A4E5BC8}" dt="2019-01-26T13:01:44.801" v="2078" actId="20577"/>
          <ac:spMkLst>
            <pc:docMk/>
            <pc:sldMk cId="0" sldId="281"/>
            <ac:spMk id="4" creationId="{00000000-0000-0000-0000-000000000000}"/>
          </ac:spMkLst>
        </pc:spChg>
      </pc:sldChg>
      <pc:sldChg chg="modSp">
        <pc:chgData name="Judson Santiago" userId="ebb108da2f256286" providerId="LiveId" clId="{2C59119F-BFA2-4677-A2B2-B39B8A4E5BC8}" dt="2019-01-24T16:14:47.122" v="94" actId="20577"/>
        <pc:sldMkLst>
          <pc:docMk/>
          <pc:sldMk cId="0" sldId="282"/>
        </pc:sldMkLst>
        <pc:spChg chg="mod">
          <ac:chgData name="Judson Santiago" userId="ebb108da2f256286" providerId="LiveId" clId="{2C59119F-BFA2-4677-A2B2-B39B8A4E5BC8}" dt="2019-01-24T16:14:47.122" v="94" actId="20577"/>
          <ac:spMkLst>
            <pc:docMk/>
            <pc:sldMk cId="0" sldId="282"/>
            <ac:spMk id="2" creationId="{00000000-0000-0000-0000-000000000000}"/>
          </ac:spMkLst>
        </pc:spChg>
      </pc:sldChg>
      <pc:sldChg chg="modSp">
        <pc:chgData name="Judson Santiago" userId="ebb108da2f256286" providerId="LiveId" clId="{2C59119F-BFA2-4677-A2B2-B39B8A4E5BC8}" dt="2019-01-24T16:48:41.158" v="467" actId="20577"/>
        <pc:sldMkLst>
          <pc:docMk/>
          <pc:sldMk cId="0" sldId="285"/>
        </pc:sldMkLst>
        <pc:spChg chg="mod">
          <ac:chgData name="Judson Santiago" userId="ebb108da2f256286" providerId="LiveId" clId="{2C59119F-BFA2-4677-A2B2-B39B8A4E5BC8}" dt="2019-01-24T16:47:23.482" v="465" actId="6549"/>
          <ac:spMkLst>
            <pc:docMk/>
            <pc:sldMk cId="0" sldId="285"/>
            <ac:spMk id="3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6:48:41.158" v="467" actId="20577"/>
          <ac:spMkLst>
            <pc:docMk/>
            <pc:sldMk cId="0" sldId="285"/>
            <ac:spMk id="4" creationId="{00000000-0000-0000-0000-000000000000}"/>
          </ac:spMkLst>
        </pc:spChg>
      </pc:sldChg>
      <pc:sldChg chg="modSp">
        <pc:chgData name="Judson Santiago" userId="ebb108da2f256286" providerId="LiveId" clId="{2C59119F-BFA2-4677-A2B2-B39B8A4E5BC8}" dt="2019-01-24T16:53:40.830" v="474" actId="403"/>
        <pc:sldMkLst>
          <pc:docMk/>
          <pc:sldMk cId="0" sldId="287"/>
        </pc:sldMkLst>
        <pc:spChg chg="mod">
          <ac:chgData name="Judson Santiago" userId="ebb108da2f256286" providerId="LiveId" clId="{2C59119F-BFA2-4677-A2B2-B39B8A4E5BC8}" dt="2019-01-24T16:53:40.830" v="474" actId="403"/>
          <ac:spMkLst>
            <pc:docMk/>
            <pc:sldMk cId="0" sldId="287"/>
            <ac:spMk id="3" creationId="{00000000-0000-0000-0000-000000000000}"/>
          </ac:spMkLst>
        </pc:spChg>
      </pc:sldChg>
      <pc:sldChg chg="modSp">
        <pc:chgData name="Judson Santiago" userId="ebb108da2f256286" providerId="LiveId" clId="{2C59119F-BFA2-4677-A2B2-B39B8A4E5BC8}" dt="2019-01-24T16:55:57.164" v="514" actId="20577"/>
        <pc:sldMkLst>
          <pc:docMk/>
          <pc:sldMk cId="0" sldId="288"/>
        </pc:sldMkLst>
        <pc:spChg chg="mod">
          <ac:chgData name="Judson Santiago" userId="ebb108da2f256286" providerId="LiveId" clId="{2C59119F-BFA2-4677-A2B2-B39B8A4E5BC8}" dt="2019-01-24T16:55:57.164" v="514" actId="20577"/>
          <ac:spMkLst>
            <pc:docMk/>
            <pc:sldMk cId="0" sldId="288"/>
            <ac:spMk id="4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6:55:49.821" v="513" actId="403"/>
          <ac:spMkLst>
            <pc:docMk/>
            <pc:sldMk cId="0" sldId="288"/>
            <ac:spMk id="5" creationId="{00000000-0000-0000-0000-000000000000}"/>
          </ac:spMkLst>
        </pc:spChg>
      </pc:sldChg>
      <pc:sldChg chg="addSp delSp modSp">
        <pc:chgData name="Judson Santiago" userId="ebb108da2f256286" providerId="LiveId" clId="{2C59119F-BFA2-4677-A2B2-B39B8A4E5BC8}" dt="2019-01-25T17:05:29.963" v="2059" actId="1076"/>
        <pc:sldMkLst>
          <pc:docMk/>
          <pc:sldMk cId="0" sldId="289"/>
        </pc:sldMkLst>
        <pc:spChg chg="mod">
          <ac:chgData name="Judson Santiago" userId="ebb108da2f256286" providerId="LiveId" clId="{2C59119F-BFA2-4677-A2B2-B39B8A4E5BC8}" dt="2019-01-25T17:04:51.308" v="2043" actId="6549"/>
          <ac:spMkLst>
            <pc:docMk/>
            <pc:sldMk cId="0" sldId="289"/>
            <ac:spMk id="3" creationId="{00000000-0000-0000-0000-000000000000}"/>
          </ac:spMkLst>
        </pc:spChg>
        <pc:spChg chg="mod">
          <ac:chgData name="Judson Santiago" userId="ebb108da2f256286" providerId="LiveId" clId="{2C59119F-BFA2-4677-A2B2-B39B8A4E5BC8}" dt="2019-01-25T17:04:44.991" v="2042" actId="1076"/>
          <ac:spMkLst>
            <pc:docMk/>
            <pc:sldMk cId="0" sldId="289"/>
            <ac:spMk id="4" creationId="{00000000-0000-0000-0000-000000000000}"/>
          </ac:spMkLst>
        </pc:spChg>
        <pc:spChg chg="del">
          <ac:chgData name="Judson Santiago" userId="ebb108da2f256286" providerId="LiveId" clId="{2C59119F-BFA2-4677-A2B2-B39B8A4E5BC8}" dt="2019-01-24T16:21:44.597" v="196" actId="478"/>
          <ac:spMkLst>
            <pc:docMk/>
            <pc:sldMk cId="0" sldId="289"/>
            <ac:spMk id="5" creationId="{00000000-0000-0000-0000-000000000000}"/>
          </ac:spMkLst>
        </pc:spChg>
        <pc:spChg chg="add mod">
          <ac:chgData name="Judson Santiago" userId="ebb108da2f256286" providerId="LiveId" clId="{2C59119F-BFA2-4677-A2B2-B39B8A4E5BC8}" dt="2019-01-25T17:04:38.477" v="2041" actId="1076"/>
          <ac:spMkLst>
            <pc:docMk/>
            <pc:sldMk cId="0" sldId="289"/>
            <ac:spMk id="5" creationId="{065D110D-99D3-4C1B-8FA6-D6BA4ECB1118}"/>
          </ac:spMkLst>
        </pc:spChg>
        <pc:spChg chg="mod">
          <ac:chgData name="Judson Santiago" userId="ebb108da2f256286" providerId="LiveId" clId="{2C59119F-BFA2-4677-A2B2-B39B8A4E5BC8}" dt="2019-01-25T17:05:29.963" v="2059" actId="1076"/>
          <ac:spMkLst>
            <pc:docMk/>
            <pc:sldMk cId="0" sldId="289"/>
            <ac:spMk id="6" creationId="{00000000-0000-0000-0000-000000000000}"/>
          </ac:spMkLst>
        </pc:spChg>
        <pc:spChg chg="del">
          <ac:chgData name="Judson Santiago" userId="ebb108da2f256286" providerId="LiveId" clId="{2C59119F-BFA2-4677-A2B2-B39B8A4E5BC8}" dt="2019-01-24T16:34:51.010" v="425" actId="478"/>
          <ac:spMkLst>
            <pc:docMk/>
            <pc:sldMk cId="0" sldId="289"/>
            <ac:spMk id="7" creationId="{00000000-0000-0000-0000-000000000000}"/>
          </ac:spMkLst>
        </pc:spChg>
        <pc:spChg chg="add mod">
          <ac:chgData name="Judson Santiago" userId="ebb108da2f256286" providerId="LiveId" clId="{2C59119F-BFA2-4677-A2B2-B39B8A4E5BC8}" dt="2019-01-25T17:05:06.697" v="2054" actId="1076"/>
          <ac:spMkLst>
            <pc:docMk/>
            <pc:sldMk cId="0" sldId="289"/>
            <ac:spMk id="8" creationId="{03CBDE35-52FF-4C49-B3D6-253121058862}"/>
          </ac:spMkLst>
        </pc:spChg>
        <pc:spChg chg="add mod">
          <ac:chgData name="Judson Santiago" userId="ebb108da2f256286" providerId="LiveId" clId="{2C59119F-BFA2-4677-A2B2-B39B8A4E5BC8}" dt="2019-01-25T17:05:18.194" v="2058" actId="1076"/>
          <ac:spMkLst>
            <pc:docMk/>
            <pc:sldMk cId="0" sldId="289"/>
            <ac:spMk id="9" creationId="{2BEB921C-924C-4C28-94C1-4E8E7ADE24B3}"/>
          </ac:spMkLst>
        </pc:spChg>
        <pc:spChg chg="add del mod">
          <ac:chgData name="Judson Santiago" userId="ebb108da2f256286" providerId="LiveId" clId="{2C59119F-BFA2-4677-A2B2-B39B8A4E5BC8}" dt="2019-01-24T16:30:27.304" v="349"/>
          <ac:spMkLst>
            <pc:docMk/>
            <pc:sldMk cId="0" sldId="289"/>
            <ac:spMk id="9" creationId="{334DCB22-9EA9-4A1A-B7B1-E23C6BCCF754}"/>
          </ac:spMkLst>
        </pc:spChg>
        <pc:spChg chg="add del mod">
          <ac:chgData name="Judson Santiago" userId="ebb108da2f256286" providerId="LiveId" clId="{2C59119F-BFA2-4677-A2B2-B39B8A4E5BC8}" dt="2019-01-24T16:30:25.320" v="345"/>
          <ac:spMkLst>
            <pc:docMk/>
            <pc:sldMk cId="0" sldId="289"/>
            <ac:spMk id="10" creationId="{2A7376EA-C954-4AE7-A343-6AE235FADE9A}"/>
          </ac:spMkLst>
        </pc:spChg>
        <pc:spChg chg="add del mod">
          <ac:chgData name="Judson Santiago" userId="ebb108da2f256286" providerId="LiveId" clId="{2C59119F-BFA2-4677-A2B2-B39B8A4E5BC8}" dt="2019-01-24T16:30:24.603" v="343"/>
          <ac:spMkLst>
            <pc:docMk/>
            <pc:sldMk cId="0" sldId="289"/>
            <ac:spMk id="11" creationId="{80DE3915-7799-445C-9E4E-F156F4495567}"/>
          </ac:spMkLst>
        </pc:spChg>
      </pc:sldChg>
      <pc:sldChg chg="modSp">
        <pc:chgData name="Judson Santiago" userId="ebb108da2f256286" providerId="LiveId" clId="{2C59119F-BFA2-4677-A2B2-B39B8A4E5BC8}" dt="2019-01-24T16:58:42.213" v="604" actId="368"/>
        <pc:sldMkLst>
          <pc:docMk/>
          <pc:sldMk cId="0" sldId="290"/>
        </pc:sldMkLst>
        <pc:spChg chg="mod">
          <ac:chgData name="Judson Santiago" userId="ebb108da2f256286" providerId="LiveId" clId="{2C59119F-BFA2-4677-A2B2-B39B8A4E5BC8}" dt="2019-01-24T16:58:42.213" v="604" actId="368"/>
          <ac:spMkLst>
            <pc:docMk/>
            <pc:sldMk cId="0" sldId="290"/>
            <ac:spMk id="3" creationId="{00000000-0000-0000-0000-000000000000}"/>
          </ac:spMkLst>
        </pc:spChg>
      </pc:sldChg>
      <pc:sldChg chg="modSp">
        <pc:chgData name="Judson Santiago" userId="ebb108da2f256286" providerId="LiveId" clId="{2C59119F-BFA2-4677-A2B2-B39B8A4E5BC8}" dt="2019-01-24T18:07:47.301" v="967" actId="6549"/>
        <pc:sldMkLst>
          <pc:docMk/>
          <pc:sldMk cId="0" sldId="291"/>
        </pc:sldMkLst>
        <pc:spChg chg="mod">
          <ac:chgData name="Judson Santiago" userId="ebb108da2f256286" providerId="LiveId" clId="{2C59119F-BFA2-4677-A2B2-B39B8A4E5BC8}" dt="2019-01-24T18:07:47.301" v="967" actId="6549"/>
          <ac:spMkLst>
            <pc:docMk/>
            <pc:sldMk cId="0" sldId="291"/>
            <ac:spMk id="4" creationId="{00000000-0000-0000-0000-000000000000}"/>
          </ac:spMkLst>
        </pc:spChg>
      </pc:sldChg>
      <pc:sldChg chg="modSp">
        <pc:chgData name="Judson Santiago" userId="ebb108da2f256286" providerId="LiveId" clId="{2C59119F-BFA2-4677-A2B2-B39B8A4E5BC8}" dt="2019-01-24T18:08:40.235" v="971" actId="6549"/>
        <pc:sldMkLst>
          <pc:docMk/>
          <pc:sldMk cId="0" sldId="292"/>
        </pc:sldMkLst>
        <pc:spChg chg="mod">
          <ac:chgData name="Judson Santiago" userId="ebb108da2f256286" providerId="LiveId" clId="{2C59119F-BFA2-4677-A2B2-B39B8A4E5BC8}" dt="2019-01-24T17:10:19.093" v="605" actId="403"/>
          <ac:spMkLst>
            <pc:docMk/>
            <pc:sldMk cId="0" sldId="292"/>
            <ac:spMk id="4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8:08:40.235" v="971" actId="6549"/>
          <ac:spMkLst>
            <pc:docMk/>
            <pc:sldMk cId="0" sldId="292"/>
            <ac:spMk id="5" creationId="{00000000-0000-0000-0000-000000000000}"/>
          </ac:spMkLst>
        </pc:spChg>
      </pc:sldChg>
      <pc:sldChg chg="modSp">
        <pc:chgData name="Judson Santiago" userId="ebb108da2f256286" providerId="LiveId" clId="{2C59119F-BFA2-4677-A2B2-B39B8A4E5BC8}" dt="2019-01-24T17:14:33.633" v="610" actId="20577"/>
        <pc:sldMkLst>
          <pc:docMk/>
          <pc:sldMk cId="0" sldId="293"/>
        </pc:sldMkLst>
        <pc:spChg chg="mod">
          <ac:chgData name="Judson Santiago" userId="ebb108da2f256286" providerId="LiveId" clId="{2C59119F-BFA2-4677-A2B2-B39B8A4E5BC8}" dt="2019-01-24T17:14:33.633" v="610" actId="20577"/>
          <ac:spMkLst>
            <pc:docMk/>
            <pc:sldMk cId="0" sldId="293"/>
            <ac:spMk id="4" creationId="{00000000-0000-0000-0000-000000000000}"/>
          </ac:spMkLst>
        </pc:spChg>
      </pc:sldChg>
      <pc:sldChg chg="modSp">
        <pc:chgData name="Judson Santiago" userId="ebb108da2f256286" providerId="LiveId" clId="{2C59119F-BFA2-4677-A2B2-B39B8A4E5BC8}" dt="2019-01-24T17:16:14.882" v="619" actId="20577"/>
        <pc:sldMkLst>
          <pc:docMk/>
          <pc:sldMk cId="0" sldId="294"/>
        </pc:sldMkLst>
        <pc:spChg chg="mod">
          <ac:chgData name="Judson Santiago" userId="ebb108da2f256286" providerId="LiveId" clId="{2C59119F-BFA2-4677-A2B2-B39B8A4E5BC8}" dt="2019-01-24T17:16:14.882" v="619" actId="20577"/>
          <ac:spMkLst>
            <pc:docMk/>
            <pc:sldMk cId="0" sldId="294"/>
            <ac:spMk id="4" creationId="{00000000-0000-0000-0000-000000000000}"/>
          </ac:spMkLst>
        </pc:spChg>
      </pc:sldChg>
      <pc:sldChg chg="addSp modSp">
        <pc:chgData name="Judson Santiago" userId="ebb108da2f256286" providerId="LiveId" clId="{2C59119F-BFA2-4677-A2B2-B39B8A4E5BC8}" dt="2019-01-24T17:18:14.651" v="627" actId="1036"/>
        <pc:sldMkLst>
          <pc:docMk/>
          <pc:sldMk cId="0" sldId="295"/>
        </pc:sldMkLst>
        <pc:spChg chg="mod">
          <ac:chgData name="Judson Santiago" userId="ebb108da2f256286" providerId="LiveId" clId="{2C59119F-BFA2-4677-A2B2-B39B8A4E5BC8}" dt="2019-01-24T03:07:48.087" v="2" actId="20577"/>
          <ac:spMkLst>
            <pc:docMk/>
            <pc:sldMk cId="0" sldId="295"/>
            <ac:spMk id="2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7:17:14.319" v="621" actId="6549"/>
          <ac:spMkLst>
            <pc:docMk/>
            <pc:sldMk cId="0" sldId="295"/>
            <ac:spMk id="3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7:17:43.304" v="622" actId="164"/>
          <ac:spMkLst>
            <pc:docMk/>
            <pc:sldMk cId="0" sldId="295"/>
            <ac:spMk id="4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7:17:43.304" v="622" actId="164"/>
          <ac:spMkLst>
            <pc:docMk/>
            <pc:sldMk cId="0" sldId="295"/>
            <ac:spMk id="5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7:17:43.304" v="622" actId="164"/>
          <ac:spMkLst>
            <pc:docMk/>
            <pc:sldMk cId="0" sldId="295"/>
            <ac:spMk id="6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7:17:43.304" v="622" actId="164"/>
          <ac:spMkLst>
            <pc:docMk/>
            <pc:sldMk cId="0" sldId="295"/>
            <ac:spMk id="7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7:17:43.304" v="622" actId="164"/>
          <ac:spMkLst>
            <pc:docMk/>
            <pc:sldMk cId="0" sldId="295"/>
            <ac:spMk id="8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7:17:43.304" v="622" actId="164"/>
          <ac:spMkLst>
            <pc:docMk/>
            <pc:sldMk cId="0" sldId="295"/>
            <ac:spMk id="9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7:17:43.304" v="622" actId="164"/>
          <ac:spMkLst>
            <pc:docMk/>
            <pc:sldMk cId="0" sldId="295"/>
            <ac:spMk id="10" creationId="{00000000-0000-0000-0000-000000000000}"/>
          </ac:spMkLst>
        </pc:spChg>
        <pc:grpChg chg="add mod">
          <ac:chgData name="Judson Santiago" userId="ebb108da2f256286" providerId="LiveId" clId="{2C59119F-BFA2-4677-A2B2-B39B8A4E5BC8}" dt="2019-01-24T17:18:14.651" v="627" actId="1036"/>
          <ac:grpSpMkLst>
            <pc:docMk/>
            <pc:sldMk cId="0" sldId="295"/>
            <ac:grpSpMk id="11" creationId="{FBB30EDA-6D66-422D-B7D4-9F015958A33E}"/>
          </ac:grpSpMkLst>
        </pc:grpChg>
      </pc:sldChg>
      <pc:sldChg chg="modSp">
        <pc:chgData name="Judson Santiago" userId="ebb108da2f256286" providerId="LiveId" clId="{2C59119F-BFA2-4677-A2B2-B39B8A4E5BC8}" dt="2019-01-24T16:50:25.961" v="469" actId="207"/>
        <pc:sldMkLst>
          <pc:docMk/>
          <pc:sldMk cId="2137677579" sldId="343"/>
        </pc:sldMkLst>
        <pc:spChg chg="mod">
          <ac:chgData name="Judson Santiago" userId="ebb108da2f256286" providerId="LiveId" clId="{2C59119F-BFA2-4677-A2B2-B39B8A4E5BC8}" dt="2019-01-24T16:50:25.961" v="469" actId="207"/>
          <ac:spMkLst>
            <pc:docMk/>
            <pc:sldMk cId="2137677579" sldId="343"/>
            <ac:spMk id="3" creationId="{00000000-0000-0000-0000-000000000000}"/>
          </ac:spMkLst>
        </pc:spChg>
      </pc:sldChg>
      <pc:sldChg chg="modSp">
        <pc:chgData name="Judson Santiago" userId="ebb108da2f256286" providerId="LiveId" clId="{2C59119F-BFA2-4677-A2B2-B39B8A4E5BC8}" dt="2019-01-25T17:05:53.255" v="2060" actId="20577"/>
        <pc:sldMkLst>
          <pc:docMk/>
          <pc:sldMk cId="298760153" sldId="345"/>
        </pc:sldMkLst>
        <pc:spChg chg="mod">
          <ac:chgData name="Judson Santiago" userId="ebb108da2f256286" providerId="LiveId" clId="{2C59119F-BFA2-4677-A2B2-B39B8A4E5BC8}" dt="2019-01-25T17:05:53.255" v="2060" actId="20577"/>
          <ac:spMkLst>
            <pc:docMk/>
            <pc:sldMk cId="298760153" sldId="345"/>
            <ac:spMk id="4" creationId="{00000000-0000-0000-0000-000000000000}"/>
          </ac:spMkLst>
        </pc:spChg>
      </pc:sldChg>
      <pc:sldChg chg="modNotesTx">
        <pc:chgData name="Judson Santiago" userId="ebb108da2f256286" providerId="LiveId" clId="{2C59119F-BFA2-4677-A2B2-B39B8A4E5BC8}" dt="2019-01-24T16:44:09.681" v="459" actId="20577"/>
        <pc:sldMkLst>
          <pc:docMk/>
          <pc:sldMk cId="3386762387" sldId="346"/>
        </pc:sldMkLst>
      </pc:sldChg>
      <pc:sldChg chg="modSp">
        <pc:chgData name="Judson Santiago" userId="ebb108da2f256286" providerId="LiveId" clId="{2C59119F-BFA2-4677-A2B2-B39B8A4E5BC8}" dt="2019-01-24T03:08:22.390" v="48" actId="6549"/>
        <pc:sldMkLst>
          <pc:docMk/>
          <pc:sldMk cId="1976712212" sldId="347"/>
        </pc:sldMkLst>
        <pc:spChg chg="mod">
          <ac:chgData name="Judson Santiago" userId="ebb108da2f256286" providerId="LiveId" clId="{2C59119F-BFA2-4677-A2B2-B39B8A4E5BC8}" dt="2019-01-24T03:07:57.192" v="4" actId="20577"/>
          <ac:spMkLst>
            <pc:docMk/>
            <pc:sldMk cId="1976712212" sldId="347"/>
            <ac:spMk id="2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03:08:22.390" v="48" actId="6549"/>
          <ac:spMkLst>
            <pc:docMk/>
            <pc:sldMk cId="1976712212" sldId="347"/>
            <ac:spMk id="4" creationId="{00000000-0000-0000-0000-000000000000}"/>
          </ac:spMkLst>
        </pc:spChg>
      </pc:sldChg>
      <pc:sldChg chg="modSp">
        <pc:chgData name="Judson Santiago" userId="ebb108da2f256286" providerId="LiveId" clId="{2C59119F-BFA2-4677-A2B2-B39B8A4E5BC8}" dt="2019-01-24T17:27:18.530" v="778" actId="20577"/>
        <pc:sldMkLst>
          <pc:docMk/>
          <pc:sldMk cId="1921700823" sldId="348"/>
        </pc:sldMkLst>
        <pc:spChg chg="mod">
          <ac:chgData name="Judson Santiago" userId="ebb108da2f256286" providerId="LiveId" clId="{2C59119F-BFA2-4677-A2B2-B39B8A4E5BC8}" dt="2019-01-24T03:08:36.843" v="50" actId="20577"/>
          <ac:spMkLst>
            <pc:docMk/>
            <pc:sldMk cId="1921700823" sldId="348"/>
            <ac:spMk id="2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7:27:18.530" v="778" actId="20577"/>
          <ac:spMkLst>
            <pc:docMk/>
            <pc:sldMk cId="1921700823" sldId="348"/>
            <ac:spMk id="6" creationId="{00000000-0000-0000-0000-000000000000}"/>
          </ac:spMkLst>
        </pc:spChg>
      </pc:sldChg>
      <pc:sldChg chg="addSp modSp">
        <pc:chgData name="Judson Santiago" userId="ebb108da2f256286" providerId="LiveId" clId="{2C59119F-BFA2-4677-A2B2-B39B8A4E5BC8}" dt="2019-01-24T16:18:16.269" v="104" actId="20577"/>
        <pc:sldMkLst>
          <pc:docMk/>
          <pc:sldMk cId="3631008511" sldId="350"/>
        </pc:sldMkLst>
        <pc:spChg chg="mod">
          <ac:chgData name="Judson Santiago" userId="ebb108da2f256286" providerId="LiveId" clId="{2C59119F-BFA2-4677-A2B2-B39B8A4E5BC8}" dt="2019-01-24T16:13:25.842" v="88" actId="368"/>
          <ac:spMkLst>
            <pc:docMk/>
            <pc:sldMk cId="3631008511" sldId="350"/>
            <ac:spMk id="3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6:10:43.429" v="67" actId="1076"/>
          <ac:spMkLst>
            <pc:docMk/>
            <pc:sldMk cId="3631008511" sldId="350"/>
            <ac:spMk id="5" creationId="{00000000-0000-0000-0000-000000000000}"/>
          </ac:spMkLst>
        </pc:spChg>
        <pc:spChg chg="add mod">
          <ac:chgData name="Judson Santiago" userId="ebb108da2f256286" providerId="LiveId" clId="{2C59119F-BFA2-4677-A2B2-B39B8A4E5BC8}" dt="2019-01-24T16:18:16.269" v="104" actId="20577"/>
          <ac:spMkLst>
            <pc:docMk/>
            <pc:sldMk cId="3631008511" sldId="350"/>
            <ac:spMk id="6" creationId="{4C594BE9-1F5A-4055-A065-CED9AB96ECB2}"/>
          </ac:spMkLst>
        </pc:spChg>
      </pc:sldChg>
      <pc:sldChg chg="modSp">
        <pc:chgData name="Judson Santiago" userId="ebb108da2f256286" providerId="LiveId" clId="{2C59119F-BFA2-4677-A2B2-B39B8A4E5BC8}" dt="2019-01-24T17:30:28.479" v="786" actId="20577"/>
        <pc:sldMkLst>
          <pc:docMk/>
          <pc:sldMk cId="354337359" sldId="351"/>
        </pc:sldMkLst>
        <pc:spChg chg="mod">
          <ac:chgData name="Judson Santiago" userId="ebb108da2f256286" providerId="LiveId" clId="{2C59119F-BFA2-4677-A2B2-B39B8A4E5BC8}" dt="2019-01-24T17:30:24.890" v="784" actId="20577"/>
          <ac:spMkLst>
            <pc:docMk/>
            <pc:sldMk cId="354337359" sldId="351"/>
            <ac:spMk id="2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7:30:28.479" v="786" actId="20577"/>
          <ac:spMkLst>
            <pc:docMk/>
            <pc:sldMk cId="354337359" sldId="351"/>
            <ac:spMk id="4" creationId="{00000000-0000-0000-0000-000000000000}"/>
          </ac:spMkLst>
        </pc:spChg>
      </pc:sldChg>
      <pc:sldChg chg="addSp delSp modSp add">
        <pc:chgData name="Judson Santiago" userId="ebb108da2f256286" providerId="LiveId" clId="{2C59119F-BFA2-4677-A2B2-B39B8A4E5BC8}" dt="2019-01-24T18:39:52.931" v="1835" actId="1076"/>
        <pc:sldMkLst>
          <pc:docMk/>
          <pc:sldMk cId="2969314943" sldId="352"/>
        </pc:sldMkLst>
        <pc:spChg chg="mod">
          <ac:chgData name="Judson Santiago" userId="ebb108da2f256286" providerId="LiveId" clId="{2C59119F-BFA2-4677-A2B2-B39B8A4E5BC8}" dt="2019-01-24T17:44:05.758" v="804" actId="20577"/>
          <ac:spMkLst>
            <pc:docMk/>
            <pc:sldMk cId="2969314943" sldId="352"/>
            <ac:spMk id="2" creationId="{BA7E5CD6-DE2D-43D2-A9C2-6AF3C6544C09}"/>
          </ac:spMkLst>
        </pc:spChg>
        <pc:spChg chg="mod">
          <ac:chgData name="Judson Santiago" userId="ebb108da2f256286" providerId="LiveId" clId="{2C59119F-BFA2-4677-A2B2-B39B8A4E5BC8}" dt="2019-01-24T18:35:05.901" v="1752" actId="207"/>
          <ac:spMkLst>
            <pc:docMk/>
            <pc:sldMk cId="2969314943" sldId="352"/>
            <ac:spMk id="3" creationId="{6FD7FCF4-0773-4812-82F2-C6CD5EC389CD}"/>
          </ac:spMkLst>
        </pc:spChg>
        <pc:spChg chg="add mod">
          <ac:chgData name="Judson Santiago" userId="ebb108da2f256286" providerId="LiveId" clId="{2C59119F-BFA2-4677-A2B2-B39B8A4E5BC8}" dt="2019-01-24T18:37:42.638" v="1815" actId="20577"/>
          <ac:spMkLst>
            <pc:docMk/>
            <pc:sldMk cId="2969314943" sldId="352"/>
            <ac:spMk id="4" creationId="{908B7CF8-75A0-4B1C-A36C-4A535EAE2228}"/>
          </ac:spMkLst>
        </pc:spChg>
        <pc:spChg chg="add del mod">
          <ac:chgData name="Judson Santiago" userId="ebb108da2f256286" providerId="LiveId" clId="{2C59119F-BFA2-4677-A2B2-B39B8A4E5BC8}" dt="2019-01-24T18:32:16.366" v="1643" actId="478"/>
          <ac:spMkLst>
            <pc:docMk/>
            <pc:sldMk cId="2969314943" sldId="352"/>
            <ac:spMk id="5" creationId="{D084AB7F-FD10-41F5-AE40-0EDABE91B16A}"/>
          </ac:spMkLst>
        </pc:spChg>
        <pc:spChg chg="add del mod">
          <ac:chgData name="Judson Santiago" userId="ebb108da2f256286" providerId="LiveId" clId="{2C59119F-BFA2-4677-A2B2-B39B8A4E5BC8}" dt="2019-01-24T18:32:14.570" v="1642" actId="478"/>
          <ac:spMkLst>
            <pc:docMk/>
            <pc:sldMk cId="2969314943" sldId="352"/>
            <ac:spMk id="6" creationId="{8038444E-4126-4C81-8947-0A4BB3D42BCE}"/>
          </ac:spMkLst>
        </pc:spChg>
        <pc:spChg chg="add mod ord">
          <ac:chgData name="Judson Santiago" userId="ebb108da2f256286" providerId="LiveId" clId="{2C59119F-BFA2-4677-A2B2-B39B8A4E5BC8}" dt="2019-01-24T18:37:51.841" v="1816" actId="14100"/>
          <ac:spMkLst>
            <pc:docMk/>
            <pc:sldMk cId="2969314943" sldId="352"/>
            <ac:spMk id="11" creationId="{2E031884-5BA7-4C64-B832-34F1AA69BE6B}"/>
          </ac:spMkLst>
        </pc:spChg>
        <pc:spChg chg="add mod">
          <ac:chgData name="Judson Santiago" userId="ebb108da2f256286" providerId="LiveId" clId="{2C59119F-BFA2-4677-A2B2-B39B8A4E5BC8}" dt="2019-01-24T18:39:52.931" v="1835" actId="1076"/>
          <ac:spMkLst>
            <pc:docMk/>
            <pc:sldMk cId="2969314943" sldId="352"/>
            <ac:spMk id="12" creationId="{2ECF763D-A980-48E3-A843-9EF4D6A9C2DA}"/>
          </ac:spMkLst>
        </pc:spChg>
        <pc:cxnChg chg="add del mod">
          <ac:chgData name="Judson Santiago" userId="ebb108da2f256286" providerId="LiveId" clId="{2C59119F-BFA2-4677-A2B2-B39B8A4E5BC8}" dt="2019-01-24T18:32:17.228" v="1644" actId="478"/>
          <ac:cxnSpMkLst>
            <pc:docMk/>
            <pc:sldMk cId="2969314943" sldId="352"/>
            <ac:cxnSpMk id="7" creationId="{75444F8B-1789-4611-8AED-FBD540B6E72E}"/>
          </ac:cxnSpMkLst>
        </pc:cxnChg>
        <pc:cxnChg chg="add del">
          <ac:chgData name="Judson Santiago" userId="ebb108da2f256286" providerId="LiveId" clId="{2C59119F-BFA2-4677-A2B2-B39B8A4E5BC8}" dt="2019-01-24T18:30:47.277" v="1601" actId="478"/>
          <ac:cxnSpMkLst>
            <pc:docMk/>
            <pc:sldMk cId="2969314943" sldId="352"/>
            <ac:cxnSpMk id="8" creationId="{18BE8965-2647-46DF-A5C3-A77F0946E962}"/>
          </ac:cxnSpMkLst>
        </pc:cxnChg>
      </pc:sldChg>
      <pc:sldChg chg="modSp add ord">
        <pc:chgData name="Judson Santiago" userId="ebb108da2f256286" providerId="LiveId" clId="{2C59119F-BFA2-4677-A2B2-B39B8A4E5BC8}" dt="2019-01-24T18:06:34.508" v="963" actId="207"/>
        <pc:sldMkLst>
          <pc:docMk/>
          <pc:sldMk cId="1354255982" sldId="353"/>
        </pc:sldMkLst>
        <pc:spChg chg="mod">
          <ac:chgData name="Judson Santiago" userId="ebb108da2f256286" providerId="LiveId" clId="{2C59119F-BFA2-4677-A2B2-B39B8A4E5BC8}" dt="2019-01-24T17:45:05.465" v="871" actId="20577"/>
          <ac:spMkLst>
            <pc:docMk/>
            <pc:sldMk cId="1354255982" sldId="353"/>
            <ac:spMk id="2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8:06:34.508" v="963" actId="207"/>
          <ac:spMkLst>
            <pc:docMk/>
            <pc:sldMk cId="1354255982" sldId="353"/>
            <ac:spMk id="4" creationId="{00000000-0000-0000-0000-000000000000}"/>
          </ac:spMkLst>
        </pc:spChg>
      </pc:sldChg>
      <pc:sldChg chg="addSp delSp modSp add ord modNotesTx">
        <pc:chgData name="Judson Santiago" userId="ebb108da2f256286" providerId="LiveId" clId="{2C59119F-BFA2-4677-A2B2-B39B8A4E5BC8}" dt="2019-01-25T17:09:10.913" v="2062" actId="20577"/>
        <pc:sldMkLst>
          <pc:docMk/>
          <pc:sldMk cId="1815468528" sldId="354"/>
        </pc:sldMkLst>
        <pc:spChg chg="mod">
          <ac:chgData name="Judson Santiago" userId="ebb108da2f256286" providerId="LiveId" clId="{2C59119F-BFA2-4677-A2B2-B39B8A4E5BC8}" dt="2019-01-24T18:11:11.468" v="1001" actId="20577"/>
          <ac:spMkLst>
            <pc:docMk/>
            <pc:sldMk cId="1815468528" sldId="354"/>
            <ac:spMk id="2" creationId="{00000000-0000-0000-0000-000000000000}"/>
          </ac:spMkLst>
        </pc:spChg>
        <pc:spChg chg="mod">
          <ac:chgData name="Judson Santiago" userId="ebb108da2f256286" providerId="LiveId" clId="{2C59119F-BFA2-4677-A2B2-B39B8A4E5BC8}" dt="2019-01-25T17:09:10.913" v="2062" actId="20577"/>
          <ac:spMkLst>
            <pc:docMk/>
            <pc:sldMk cId="1815468528" sldId="354"/>
            <ac:spMk id="3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8:43:16.680" v="2020" actId="404"/>
          <ac:spMkLst>
            <pc:docMk/>
            <pc:sldMk cId="1815468528" sldId="354"/>
            <ac:spMk id="4" creationId="{00000000-0000-0000-0000-000000000000}"/>
          </ac:spMkLst>
        </pc:spChg>
        <pc:spChg chg="add mod">
          <ac:chgData name="Judson Santiago" userId="ebb108da2f256286" providerId="LiveId" clId="{2C59119F-BFA2-4677-A2B2-B39B8A4E5BC8}" dt="2019-01-24T18:25:04.328" v="1445" actId="1076"/>
          <ac:spMkLst>
            <pc:docMk/>
            <pc:sldMk cId="1815468528" sldId="354"/>
            <ac:spMk id="5" creationId="{B9BE333B-14F0-4C72-9F62-45A25F903A78}"/>
          </ac:spMkLst>
        </pc:spChg>
        <pc:spChg chg="add del">
          <ac:chgData name="Judson Santiago" userId="ebb108da2f256286" providerId="LiveId" clId="{2C59119F-BFA2-4677-A2B2-B39B8A4E5BC8}" dt="2019-01-24T18:11:49.564" v="1008" actId="478"/>
          <ac:spMkLst>
            <pc:docMk/>
            <pc:sldMk cId="1815468528" sldId="354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4E469-1D52-4F9A-B782-CF632BA3CAE2}" type="datetimeFigureOut">
              <a:rPr lang="pt-BR" smtClean="0"/>
              <a:pPr/>
              <a:t>29/04/2021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9F41A-761E-4773-B4F3-7239F80A8CB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981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Objetivos da aula: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dirty="0"/>
              <a:t>apresentar aplicações do laço for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dirty="0"/>
              <a:t>usar o operador de incremento/decremento</a:t>
            </a:r>
            <a:endParaRPr lang="pt-BR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baseline="0" dirty="0"/>
              <a:t>construir blocos de instruções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baseline="0" dirty="0"/>
              <a:t>conhecer o operador vírgula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967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Usando o laço for para fazer uma soma</a:t>
            </a:r>
            <a:r>
              <a:rPr lang="pt-BR" baseline="0" dirty="0"/>
              <a:t> de valores, um outro uso importante do laço for.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382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Variáveis declaradas dentro do bloco são visíveis e existem apenas dentro dele.</a:t>
            </a:r>
            <a:r>
              <a:rPr lang="pt-BR" baseline="0" dirty="0"/>
              <a:t> </a:t>
            </a:r>
            <a:r>
              <a:rPr lang="pt-BR" dirty="0"/>
              <a:t>Essas</a:t>
            </a:r>
            <a:r>
              <a:rPr lang="pt-BR" baseline="0" dirty="0"/>
              <a:t> variáveis são chamadas de variáveis locais.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203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Símbolo != quer dizer diferente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695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059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Normalmente não faz sentido usar o operador vírgula em uma condição de parada de laço.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476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163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Visual Studio 2019 é preciso ir em Projeto &gt; Propriedades &gt; Propriedades de Configuração &gt; Geral &gt; Padrão de Linguagem C++ &gt; Versão Prévia (/</a:t>
            </a:r>
            <a:r>
              <a:rPr lang="pt-BR" dirty="0" err="1"/>
              <a:t>std:c</a:t>
            </a:r>
            <a:r>
              <a:rPr lang="pt-BR" dirty="0"/>
              <a:t>++</a:t>
            </a:r>
            <a:r>
              <a:rPr lang="pt-BR" dirty="0" err="1"/>
              <a:t>latest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04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última aula</a:t>
            </a:r>
            <a:r>
              <a:rPr lang="pt-BR" baseline="0" dirty="0"/>
              <a:t> conhecemos as parte de um laço for.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19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009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todos os exemplos até agora, a</a:t>
            </a:r>
            <a:r>
              <a:rPr lang="pt-BR" baseline="0" dirty="0"/>
              <a:t> atualização foi feita com incrementos unitários do contador, mas esse incremento pode ser maior.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682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</a:t>
            </a:r>
            <a:r>
              <a:rPr lang="pt-BR" baseline="0" dirty="0"/>
              <a:t> sempre melhor usar desigualdades (i &lt; 100) que igualdades (i != 100) no teste de um laço. No exemplo acima, se o valor de i pulasse de 99 para 101, o laço não iria parar no teste i != 100.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33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Essa é a segunda maior aplicação do laço for, tratamento de strings.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183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* Descobrir</a:t>
            </a:r>
            <a:r>
              <a:rPr lang="pt-BR" baseline="0" dirty="0"/>
              <a:t> como usar a função procurando por ela na internet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276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++a e b++ são expressões. Quando a expressão for avaliada, ++a resulta no valor já incrementado, b++ resulta no valor ainda não incrementado.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855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padrão da linguagem</a:t>
            </a:r>
            <a:r>
              <a:rPr lang="pt-BR" baseline="0" dirty="0"/>
              <a:t> </a:t>
            </a:r>
            <a:r>
              <a:rPr lang="pt-BR" dirty="0"/>
              <a:t>C++ não especifica se o</a:t>
            </a:r>
            <a:r>
              <a:rPr lang="pt-BR" baseline="0" dirty="0"/>
              <a:t> incremento ocorrerá após as </a:t>
            </a:r>
            <a:r>
              <a:rPr lang="pt-BR" baseline="0" dirty="0" err="1"/>
              <a:t>sub-expressões</a:t>
            </a:r>
            <a:r>
              <a:rPr lang="pt-BR" baseline="0" dirty="0"/>
              <a:t> ou somente ao final da expressão completa. Visual C++ e GNU g++ incrementam após a </a:t>
            </a:r>
            <a:r>
              <a:rPr lang="pt-BR" baseline="0" dirty="0" err="1"/>
              <a:t>sub-expressão</a:t>
            </a:r>
            <a:r>
              <a:rPr lang="pt-BR" baseline="0" dirty="0"/>
              <a:t>.</a:t>
            </a:r>
          </a:p>
          <a:p>
            <a:endParaRPr lang="pt-BR" baseline="0" dirty="0"/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y = ++x;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y é 6, x é 6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y = z++;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y é 5, z é 6</a:t>
            </a:r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943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89C948C1-EFB7-4500-B371-53C27A0107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29/04/2021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29/04/2021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29/04/2021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29/04/2021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809BAF9C-B8D8-46D5-A346-6170F2D232B6}" type="datetimeFigureOut">
              <a:rPr lang="pt-BR" smtClean="0"/>
              <a:pPr/>
              <a:t>29/04/2021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09BAF9C-B8D8-46D5-A346-6170F2D232B6}" type="datetimeFigureOut">
              <a:rPr lang="pt-BR" smtClean="0"/>
              <a:pPr/>
              <a:t>29/04/2021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Aplicações do laço for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 e Decremento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operador ++ deu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origem ao nome da linguagem</a:t>
            </a:r>
            <a:endParaRPr lang="pt-BR" dirty="0"/>
          </a:p>
          <a:p>
            <a:pPr lvl="1"/>
            <a:r>
              <a:rPr lang="pt-BR" dirty="0"/>
              <a:t>C++ significa "C incrementado"</a:t>
            </a:r>
          </a:p>
          <a:p>
            <a:endParaRPr lang="pt-BR" dirty="0"/>
          </a:p>
          <a:p>
            <a:r>
              <a:rPr lang="pt-BR" dirty="0"/>
              <a:t>Os operadores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incremento e decremento </a:t>
            </a:r>
            <a:r>
              <a:rPr lang="pt-BR" dirty="0"/>
              <a:t>podem </a:t>
            </a:r>
            <a:br>
              <a:rPr lang="pt-BR" dirty="0"/>
            </a:br>
            <a:r>
              <a:rPr lang="pt-BR" dirty="0"/>
              <a:t>ser usados fora de um laço for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703512" y="4509120"/>
            <a:ext cx="59584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(i = 5; i &gt; 0; i--)</a:t>
            </a:r>
          </a:p>
          <a:p>
            <a:r>
              <a:rPr lang="pt-BR" dirty="0">
                <a:latin typeface="+mj-lt"/>
              </a:rPr>
              <a:t>    cout &lt;&lt; palavra;</a:t>
            </a:r>
          </a:p>
          <a:p>
            <a:r>
              <a:rPr lang="pt-BR" dirty="0">
                <a:latin typeface="+mj-lt"/>
              </a:rPr>
              <a:t>i++;</a:t>
            </a:r>
          </a:p>
          <a:p>
            <a:r>
              <a:rPr lang="pt-BR" dirty="0">
                <a:latin typeface="+mj-lt"/>
              </a:rPr>
              <a:t>cout &lt;&lt; i &lt;&lt; endl;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 e Decremento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operadores de incremento (++) e decremento (--) </a:t>
            </a:r>
            <a:br>
              <a:rPr lang="pt-BR" dirty="0"/>
            </a:br>
            <a:r>
              <a:rPr lang="pt-BR" dirty="0"/>
              <a:t>possuem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duas versões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Prefixo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</a:t>
            </a:r>
            <a:r>
              <a:rPr lang="pt-BR" dirty="0"/>
              <a:t>  </a:t>
            </a:r>
            <a:r>
              <a:rPr lang="pt-BR" dirty="0">
                <a:latin typeface="+mj-lt"/>
              </a:rPr>
              <a:t>--x, ++x</a:t>
            </a:r>
          </a:p>
          <a:p>
            <a:pPr lvl="1"/>
            <a:r>
              <a:rPr lang="pt-BR" dirty="0"/>
              <a:t>Sufixo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</a:t>
            </a:r>
            <a:r>
              <a:rPr lang="pt-BR" dirty="0"/>
              <a:t>  x</a:t>
            </a:r>
            <a:r>
              <a:rPr lang="pt-BR" dirty="0">
                <a:latin typeface="+mj-lt"/>
              </a:rPr>
              <a:t>++, x--</a:t>
            </a:r>
          </a:p>
          <a:p>
            <a:endParaRPr lang="pt-BR" dirty="0"/>
          </a:p>
          <a:p>
            <a:r>
              <a:rPr lang="pt-BR" dirty="0"/>
              <a:t>As duas versões tem o mesmo efeito sobre o operando,</a:t>
            </a:r>
            <a:br>
              <a:rPr lang="pt-BR" dirty="0"/>
            </a:br>
            <a:r>
              <a:rPr lang="pt-BR" dirty="0"/>
              <a:t>mas elas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diferem no momento de atuação</a:t>
            </a:r>
          </a:p>
        </p:txBody>
      </p:sp>
    </p:spTree>
    <p:extLst>
      <p:ext uri="{BB962C8B-B14F-4D97-AF65-F5344CB8AC3E}">
        <p14:creationId xmlns:p14="http://schemas.microsoft.com/office/powerpoint/2010/main" val="213767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 e Decremento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834946"/>
            <a:ext cx="76438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std;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a = 20;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b = 20;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 a = "</a:t>
            </a:r>
            <a:r>
              <a:rPr lang="pt-BR" dirty="0">
                <a:latin typeface="+mj-lt"/>
              </a:rPr>
              <a:t> &lt;&lt; a  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": b   = "</a:t>
            </a:r>
            <a:r>
              <a:rPr lang="pt-BR" dirty="0">
                <a:latin typeface="+mj-lt"/>
              </a:rPr>
              <a:t> &lt;&lt; b  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"++a = "</a:t>
            </a:r>
            <a:r>
              <a:rPr lang="pt-BR" dirty="0">
                <a:latin typeface="+mj-lt"/>
              </a:rPr>
              <a:t> &lt;&lt; ++a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": b++ = "</a:t>
            </a:r>
            <a:r>
              <a:rPr lang="pt-BR" dirty="0">
                <a:latin typeface="+mj-lt"/>
              </a:rPr>
              <a:t> &lt;&lt; b++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 a = "</a:t>
            </a:r>
            <a:r>
              <a:rPr lang="pt-BR" dirty="0">
                <a:latin typeface="+mj-lt"/>
              </a:rPr>
              <a:t> &lt;&lt; a  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": b   = "</a:t>
            </a:r>
            <a:r>
              <a:rPr lang="pt-BR" dirty="0">
                <a:latin typeface="+mj-lt"/>
              </a:rPr>
              <a:t> &lt;&lt; b  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2EA7A3D-0507-4020-A396-F2128FECCE54}"/>
              </a:ext>
            </a:extLst>
          </p:cNvPr>
          <p:cNvSpPr txBox="1"/>
          <p:nvPr/>
        </p:nvSpPr>
        <p:spPr>
          <a:xfrm rot="16200000">
            <a:off x="-714270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Incremento.cpp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 e Decremento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92896"/>
            <a:ext cx="259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  a = 20:  b   = 20</a:t>
            </a:r>
          </a:p>
          <a:p>
            <a:r>
              <a:rPr lang="pt-BR" dirty="0">
                <a:latin typeface="+mj-lt"/>
              </a:rPr>
              <a:t>++a = 21:  b++ = 20</a:t>
            </a:r>
          </a:p>
          <a:p>
            <a:r>
              <a:rPr lang="pt-BR" dirty="0">
                <a:latin typeface="+mj-lt"/>
              </a:rPr>
              <a:t>  a = 21:  b   = 21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8BFEE2A8-E54B-4498-8158-2A021A8F9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98575"/>
              </p:ext>
            </p:extLst>
          </p:nvPr>
        </p:nvGraphicFramePr>
        <p:xfrm>
          <a:off x="1703512" y="3884140"/>
          <a:ext cx="907300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727762761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260428010"/>
                    </a:ext>
                  </a:extLst>
                </a:gridCol>
              </a:tblGrid>
              <a:tr h="1561084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pt-BR" sz="2400" b="0" dirty="0"/>
                        <a:t>A notação </a:t>
                      </a:r>
                      <a:r>
                        <a:rPr lang="pt-BR" sz="2400" b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++x </a:t>
                      </a:r>
                      <a:r>
                        <a:rPr lang="pt-BR" sz="2400" b="0" dirty="0"/>
                        <a:t>significa: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sz="2400" b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Primeiro incremente</a:t>
                      </a:r>
                      <a:endParaRPr kumimoji="0" lang="pt-BR" sz="2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sz="2400" b="0" dirty="0"/>
                        <a:t>Depois use o novo valor</a:t>
                      </a:r>
                      <a:endParaRPr kumimoji="0" lang="pt-BR" sz="2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pt-BR" sz="2400" b="0" dirty="0"/>
                        <a:t>A notação </a:t>
                      </a:r>
                      <a:r>
                        <a:rPr lang="pt-BR" sz="2400" b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x++ </a:t>
                      </a:r>
                      <a:r>
                        <a:rPr lang="pt-BR" sz="2400" b="0" dirty="0"/>
                        <a:t>significa: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sz="2400" b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Use o valor atual</a:t>
                      </a:r>
                      <a:endParaRPr kumimoji="0" lang="pt-BR" sz="36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sz="2400" b="0" dirty="0"/>
                        <a:t>Depois incremente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9806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 e Decremento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use o incremento/decremento </a:t>
            </a:r>
            <a:r>
              <a:rPr lang="pt-BR" dirty="0"/>
              <a:t>para a mesma </a:t>
            </a:r>
            <a:br>
              <a:rPr lang="pt-BR" dirty="0"/>
            </a:br>
            <a:r>
              <a:rPr lang="pt-BR" dirty="0"/>
              <a:t>variável na mesma instrução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7615" y="2449297"/>
            <a:ext cx="70723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x = 5;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y = ++x;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incrementa x, depois atribui a y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       </a:t>
            </a:r>
            <a:endParaRPr lang="pt-BR" dirty="0"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z = 5;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y = z++;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a y, depois incrementa z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      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75592" y="5643578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y = (4 + x++) + (6 + ++x);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resultado imprevisível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Blocos de 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sintaxe do laço for pode parecer restritiva porque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corpo do laço deve ser uma única instrução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r>
              <a:rPr lang="pt-BR" dirty="0"/>
              <a:t>Isso não é um problema porque C++ oferece a possibilidade </a:t>
            </a:r>
            <a:br>
              <a:rPr lang="pt-BR" dirty="0"/>
            </a:br>
            <a:r>
              <a:rPr lang="pt-BR" dirty="0"/>
              <a:t>de criar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blocos de instruções</a:t>
            </a:r>
            <a:r>
              <a:rPr lang="pt-BR" dirty="0"/>
              <a:t> usando um par de chaves </a:t>
            </a:r>
            <a:r>
              <a:rPr lang="pt-BR" dirty="0">
                <a:latin typeface="+mj-lt"/>
              </a:rPr>
              <a:t>{}</a:t>
            </a:r>
            <a:endParaRPr lang="pt-BR" dirty="0"/>
          </a:p>
          <a:p>
            <a:pPr lvl="1"/>
            <a:r>
              <a:rPr lang="pt-BR" dirty="0"/>
              <a:t>Qualquer instrução pode ser substituída por um bloco</a:t>
            </a:r>
          </a:p>
        </p:txBody>
      </p:sp>
      <p:sp>
        <p:nvSpPr>
          <p:cNvPr id="4" name="Retângulo 3"/>
          <p:cNvSpPr/>
          <p:nvPr/>
        </p:nvSpPr>
        <p:spPr>
          <a:xfrm>
            <a:off x="3774265" y="3212976"/>
            <a:ext cx="4643470" cy="7858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(inicialização; teste; atualização)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corpo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Blocos de Instruções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71612"/>
            <a:ext cx="103109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std;</a:t>
            </a: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cinco valores:\n"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numero;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soma = 0.0;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1; i &lt;= 5; ++i)</a:t>
            </a:r>
          </a:p>
          <a:p>
            <a:r>
              <a:rPr lang="pt-BR" dirty="0">
                <a:latin typeface="+mj-lt"/>
              </a:rPr>
              <a:t>     {</a:t>
            </a:r>
          </a:p>
          <a:p>
            <a:r>
              <a:rPr lang="pt-BR" dirty="0">
                <a:latin typeface="+mj-lt"/>
              </a:rPr>
              <a:t>    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"Valor " </a:t>
            </a:r>
            <a:r>
              <a:rPr lang="pt-BR" dirty="0">
                <a:latin typeface="+mj-lt"/>
              </a:rPr>
              <a:t>&lt;&lt; i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": 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   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numero;</a:t>
            </a:r>
          </a:p>
          <a:p>
            <a:r>
              <a:rPr lang="pt-BR" dirty="0">
                <a:latin typeface="+mj-lt"/>
              </a:rPr>
              <a:t>         soma += numero;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soma = soma + numero;</a:t>
            </a:r>
          </a:p>
          <a:p>
            <a:r>
              <a:rPr lang="pt-BR" dirty="0">
                <a:latin typeface="+mj-lt"/>
              </a:rPr>
              <a:t>     }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soma é "</a:t>
            </a:r>
            <a:r>
              <a:rPr lang="pt-BR" dirty="0">
                <a:latin typeface="+mj-lt"/>
              </a:rPr>
              <a:t> &lt;&lt; soma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média é "</a:t>
            </a:r>
            <a:r>
              <a:rPr lang="pt-BR" dirty="0">
                <a:latin typeface="+mj-lt"/>
              </a:rPr>
              <a:t> &lt;&lt; soma / 5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C164446-32E7-4795-8AD2-19B187474637}"/>
              </a:ext>
            </a:extLst>
          </p:cNvPr>
          <p:cNvSpPr txBox="1"/>
          <p:nvPr/>
        </p:nvSpPr>
        <p:spPr>
          <a:xfrm rot="16200000">
            <a:off x="-714270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Acumulo.cpp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Blocos de 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indentação não define um bloco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67761" y="2336271"/>
            <a:ext cx="287771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Entre com cinco valores:</a:t>
            </a:r>
          </a:p>
          <a:p>
            <a:r>
              <a:rPr lang="pt-BR" sz="1600" dirty="0">
                <a:latin typeface="+mj-lt"/>
              </a:rPr>
              <a:t>Valor 1: 50</a:t>
            </a:r>
          </a:p>
          <a:p>
            <a:r>
              <a:rPr lang="pt-BR" sz="1600" dirty="0">
                <a:latin typeface="+mj-lt"/>
              </a:rPr>
              <a:t>Valor 2: 46</a:t>
            </a:r>
          </a:p>
          <a:p>
            <a:r>
              <a:rPr lang="pt-BR" sz="1600" dirty="0">
                <a:latin typeface="+mj-lt"/>
              </a:rPr>
              <a:t>Valor 3: 32</a:t>
            </a:r>
          </a:p>
          <a:p>
            <a:r>
              <a:rPr lang="pt-BR" sz="1600" dirty="0">
                <a:latin typeface="+mj-lt"/>
              </a:rPr>
              <a:t>Valor 4: 90</a:t>
            </a:r>
          </a:p>
          <a:p>
            <a:r>
              <a:rPr lang="pt-BR" sz="1600" dirty="0">
                <a:latin typeface="+mj-lt"/>
              </a:rPr>
              <a:t>Valor 5: 80</a:t>
            </a:r>
          </a:p>
          <a:p>
            <a:r>
              <a:rPr lang="pt-BR" sz="1600" dirty="0">
                <a:latin typeface="+mj-lt"/>
              </a:rPr>
              <a:t>A soma é 298</a:t>
            </a:r>
          </a:p>
          <a:p>
            <a:r>
              <a:rPr lang="pt-BR" sz="1600" dirty="0">
                <a:latin typeface="+mj-lt"/>
              </a:rPr>
              <a:t>A média é 59.6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67761" y="5085184"/>
            <a:ext cx="71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1; i &lt;= 5; ++i)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"Valor " </a:t>
            </a:r>
            <a:r>
              <a:rPr lang="pt-BR" dirty="0">
                <a:latin typeface="+mj-lt"/>
              </a:rPr>
              <a:t>&lt;&lt; i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": "</a:t>
            </a:r>
            <a:r>
              <a:rPr lang="pt-BR" dirty="0">
                <a:latin typeface="+mj-lt"/>
              </a:rPr>
              <a:t>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laço acaba aqui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numero; 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após o laço</a:t>
            </a:r>
          </a:p>
          <a:p>
            <a:r>
              <a:rPr lang="pt-BR" dirty="0">
                <a:latin typeface="+mj-lt"/>
              </a:rPr>
              <a:t>     soma += numero;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Blocos de 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bloco define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escopo local</a:t>
            </a:r>
            <a:r>
              <a:rPr lang="pt-BR" dirty="0"/>
              <a:t> para 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571412"/>
            <a:ext cx="76077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x = 20;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{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y = 100;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x &lt;&lt;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ok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y &lt;&lt;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ok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x &lt;&lt;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ok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y &lt;&lt;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erro, y não é conhecido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Blocos de 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 com o mesmo nome </a:t>
            </a:r>
            <a:r>
              <a:rPr lang="pt-BR" dirty="0"/>
              <a:t>dentro </a:t>
            </a:r>
            <a:br>
              <a:rPr lang="pt-BR" dirty="0"/>
            </a:br>
            <a:r>
              <a:rPr lang="pt-BR" dirty="0"/>
              <a:t>e fora de um bloco, a nova esconde a antiga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84514" y="3000372"/>
            <a:ext cx="664373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x = 20;  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x original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{              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x &lt;&lt;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usa x original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x = 100; 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novo x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x &lt;&lt;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usa novo x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x &lt;&lt;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usa x original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partes</a:t>
            </a:r>
            <a:r>
              <a:rPr lang="pt-BR" dirty="0"/>
              <a:t> de um laço for</a:t>
            </a:r>
          </a:p>
        </p:txBody>
      </p:sp>
      <p:sp>
        <p:nvSpPr>
          <p:cNvPr id="4" name="Retângulo 3"/>
          <p:cNvSpPr/>
          <p:nvPr/>
        </p:nvSpPr>
        <p:spPr>
          <a:xfrm>
            <a:off x="3595670" y="4143380"/>
            <a:ext cx="4643470" cy="11332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(inicialização; teste; atualização)</a:t>
            </a:r>
            <a:br>
              <a:rPr lang="pt-BR" sz="1600" dirty="0">
                <a:latin typeface="+mj-lt"/>
              </a:rPr>
            </a:b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corpo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38415" y="3345420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Inicializa uma variável contador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167306" y="2571744"/>
            <a:ext cx="4020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Testa se o contador chegou a um limite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120480" y="3357562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Atualiza o contador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524232" y="5651956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Instrução a ser repetida</a:t>
            </a:r>
          </a:p>
        </p:txBody>
      </p:sp>
      <p:cxnSp>
        <p:nvCxnSpPr>
          <p:cNvPr id="10" name="Conector reto 9"/>
          <p:cNvCxnSpPr/>
          <p:nvPr/>
        </p:nvCxnSpPr>
        <p:spPr>
          <a:xfrm rot="5400000">
            <a:off x="4309256" y="5448990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rot="5400000">
            <a:off x="4595008" y="3928272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5400000">
            <a:off x="7025488" y="3928272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rot="5400000">
            <a:off x="5595934" y="3571876"/>
            <a:ext cx="1143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410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Vírgula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bloco permite usar várias instruções </a:t>
            </a:r>
            <a:r>
              <a:rPr lang="pt-BR" dirty="0"/>
              <a:t>onde </a:t>
            </a:r>
            <a:br>
              <a:rPr lang="pt-BR" dirty="0"/>
            </a:br>
            <a:r>
              <a:rPr lang="pt-BR" dirty="0"/>
              <a:t>a sintaxe da linguagem C++ só aceita uma</a:t>
            </a:r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vírgula </a:t>
            </a:r>
            <a:r>
              <a:rPr lang="pt-BR" dirty="0"/>
              <a:t>faz algo semelhante, para expressões: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Permite usar várias expressões </a:t>
            </a:r>
            <a:r>
              <a:rPr lang="pt-BR" dirty="0"/>
              <a:t>onde a sintaxe só aceita uma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C849B975-5171-4BC1-B722-19273A40BBC1}"/>
              </a:ext>
            </a:extLst>
          </p:cNvPr>
          <p:cNvGrpSpPr/>
          <p:nvPr/>
        </p:nvGrpSpPr>
        <p:grpSpPr>
          <a:xfrm>
            <a:off x="2063552" y="4581128"/>
            <a:ext cx="4743606" cy="1172287"/>
            <a:chOff x="2901054" y="4753509"/>
            <a:chExt cx="4743606" cy="1172287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7AB600B2-776F-4AFD-A182-48BED1069556}"/>
                </a:ext>
              </a:extLst>
            </p:cNvPr>
            <p:cNvSpPr/>
            <p:nvPr/>
          </p:nvSpPr>
          <p:spPr>
            <a:xfrm>
              <a:off x="6352762" y="4753509"/>
              <a:ext cx="1163653" cy="33772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BF2922A8-C1CB-483F-ACC7-EA12EF4C0B44}"/>
                </a:ext>
              </a:extLst>
            </p:cNvPr>
            <p:cNvSpPr/>
            <p:nvPr/>
          </p:nvSpPr>
          <p:spPr>
            <a:xfrm>
              <a:off x="5392473" y="4756935"/>
              <a:ext cx="720075" cy="33772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02D9C2EE-BA18-4FD8-A681-66FEA83E98BD}"/>
                </a:ext>
              </a:extLst>
            </p:cNvPr>
            <p:cNvSpPr/>
            <p:nvPr/>
          </p:nvSpPr>
          <p:spPr>
            <a:xfrm>
              <a:off x="3701090" y="4761690"/>
              <a:ext cx="1343638" cy="33772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2901054" y="5279465"/>
              <a:ext cx="474360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for</a:t>
              </a:r>
              <a:r>
                <a:rPr lang="pt-BR" dirty="0">
                  <a:latin typeface="+mj-lt"/>
                </a:rPr>
                <a:t> (</a:t>
              </a:r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dirty="0">
                  <a:latin typeface="+mj-lt"/>
                </a:rPr>
                <a:t> i=0, j=4; i &lt;= 4; i++, j--)</a:t>
              </a:r>
            </a:p>
            <a:p>
              <a:r>
                <a:rPr lang="pt-BR" dirty="0">
                  <a:latin typeface="+mj-lt"/>
                </a:rPr>
                <a:t>   cout &lt;&lt; i &lt;&lt; </a:t>
              </a:r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" != "</a:t>
              </a:r>
              <a:r>
                <a:rPr lang="pt-BR" dirty="0">
                  <a:latin typeface="+mj-lt"/>
                </a:rPr>
                <a:t> &lt;&lt; j &lt;&lt; </a:t>
              </a:r>
              <a:r>
                <a:rPr lang="pt-BR" dirty="0" err="1">
                  <a:latin typeface="+mj-lt"/>
                </a:rPr>
                <a:t>endl</a:t>
              </a:r>
              <a:r>
                <a:rPr lang="pt-BR" dirty="0">
                  <a:latin typeface="+mj-lt"/>
                </a:rPr>
                <a:t>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58506" y="4761273"/>
              <a:ext cx="12186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Inicialização</a:t>
              </a:r>
              <a:endParaRPr lang="pt-BR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9788" y="4761273"/>
              <a:ext cx="6445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Teste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52762" y="4756935"/>
              <a:ext cx="11801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Atualização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85BD0B73-A5D9-40F3-B63E-84B675E8287D}"/>
                </a:ext>
              </a:extLst>
            </p:cNvPr>
            <p:cNvCxnSpPr>
              <a:cxnSpLocks/>
            </p:cNvCxnSpPr>
            <p:nvPr/>
          </p:nvCxnSpPr>
          <p:spPr>
            <a:xfrm>
              <a:off x="3614207" y="5248361"/>
              <a:ext cx="1550790" cy="0"/>
            </a:xfrm>
            <a:prstGeom prst="line">
              <a:avLst/>
            </a:prstGeom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32281CA9-558E-4CA1-ABB6-9B9B00C6EEFB}"/>
                </a:ext>
              </a:extLst>
            </p:cNvPr>
            <p:cNvCxnSpPr>
              <a:cxnSpLocks/>
            </p:cNvCxnSpPr>
            <p:nvPr/>
          </p:nvCxnSpPr>
          <p:spPr>
            <a:xfrm>
              <a:off x="4367808" y="5104343"/>
              <a:ext cx="0" cy="114552"/>
            </a:xfrm>
            <a:prstGeom prst="line">
              <a:avLst/>
            </a:prstGeom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BD61AAF1-F629-4EFF-850A-526DA72DF53C}"/>
                </a:ext>
              </a:extLst>
            </p:cNvPr>
            <p:cNvCxnSpPr>
              <a:cxnSpLocks/>
            </p:cNvCxnSpPr>
            <p:nvPr/>
          </p:nvCxnSpPr>
          <p:spPr>
            <a:xfrm>
              <a:off x="5410371" y="5243606"/>
              <a:ext cx="702177" cy="0"/>
            </a:xfrm>
            <a:prstGeom prst="line">
              <a:avLst/>
            </a:prstGeom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BD658B33-73C8-4550-A16A-02EBC22C1FB3}"/>
                </a:ext>
              </a:extLst>
            </p:cNvPr>
            <p:cNvCxnSpPr>
              <a:cxnSpLocks/>
            </p:cNvCxnSpPr>
            <p:nvPr/>
          </p:nvCxnSpPr>
          <p:spPr>
            <a:xfrm>
              <a:off x="5752056" y="5099588"/>
              <a:ext cx="0" cy="114552"/>
            </a:xfrm>
            <a:prstGeom prst="line">
              <a:avLst/>
            </a:prstGeom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A91D3F33-EE97-4047-BF83-179C80D3B77B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5240180"/>
              <a:ext cx="991344" cy="0"/>
            </a:xfrm>
            <a:prstGeom prst="line">
              <a:avLst/>
            </a:prstGeom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40E419F5-2801-4E8D-96AB-9AD7F61D6794}"/>
                </a:ext>
              </a:extLst>
            </p:cNvPr>
            <p:cNvCxnSpPr>
              <a:cxnSpLocks/>
            </p:cNvCxnSpPr>
            <p:nvPr/>
          </p:nvCxnSpPr>
          <p:spPr>
            <a:xfrm>
              <a:off x="6916176" y="5096162"/>
              <a:ext cx="0" cy="114552"/>
            </a:xfrm>
            <a:prstGeom prst="line">
              <a:avLst/>
            </a:prstGeom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A374A6F5-413F-4C7E-85E5-F768FE8141CC}"/>
              </a:ext>
            </a:extLst>
          </p:cNvPr>
          <p:cNvSpPr/>
          <p:nvPr/>
        </p:nvSpPr>
        <p:spPr>
          <a:xfrm>
            <a:off x="7689804" y="4670668"/>
            <a:ext cx="369816" cy="41451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9BF32D4-2A0B-462A-9A2A-FFF7F69551AD}"/>
              </a:ext>
            </a:extLst>
          </p:cNvPr>
          <p:cNvSpPr txBox="1"/>
          <p:nvPr/>
        </p:nvSpPr>
        <p:spPr>
          <a:xfrm>
            <a:off x="7367537" y="46839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i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38C2AC0-5F91-41B8-991B-F8BACD9F978B}"/>
              </a:ext>
            </a:extLst>
          </p:cNvPr>
          <p:cNvSpPr txBox="1"/>
          <p:nvPr/>
        </p:nvSpPr>
        <p:spPr>
          <a:xfrm>
            <a:off x="7367537" y="51681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j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5C20D99B-6137-480C-9B75-86338F8735BD}"/>
              </a:ext>
            </a:extLst>
          </p:cNvPr>
          <p:cNvSpPr/>
          <p:nvPr/>
        </p:nvSpPr>
        <p:spPr>
          <a:xfrm>
            <a:off x="7689804" y="5174724"/>
            <a:ext cx="369816" cy="41451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4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D587F92-2A0C-4704-80CF-ECA94126616C}"/>
              </a:ext>
            </a:extLst>
          </p:cNvPr>
          <p:cNvSpPr/>
          <p:nvPr/>
        </p:nvSpPr>
        <p:spPr>
          <a:xfrm>
            <a:off x="8118710" y="4670668"/>
            <a:ext cx="369816" cy="41451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6A63EC96-0C05-43B0-85E7-33122EF73C1F}"/>
              </a:ext>
            </a:extLst>
          </p:cNvPr>
          <p:cNvSpPr/>
          <p:nvPr/>
        </p:nvSpPr>
        <p:spPr>
          <a:xfrm>
            <a:off x="8118710" y="5174724"/>
            <a:ext cx="369816" cy="41451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3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7E515E07-E81F-4AAC-B7DD-7D527470260A}"/>
              </a:ext>
            </a:extLst>
          </p:cNvPr>
          <p:cNvSpPr/>
          <p:nvPr/>
        </p:nvSpPr>
        <p:spPr>
          <a:xfrm>
            <a:off x="8547617" y="4670668"/>
            <a:ext cx="369816" cy="41451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2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58A4A458-FB54-43CE-ACB2-BFFB5AC6BC41}"/>
              </a:ext>
            </a:extLst>
          </p:cNvPr>
          <p:cNvSpPr/>
          <p:nvPr/>
        </p:nvSpPr>
        <p:spPr>
          <a:xfrm>
            <a:off x="8547617" y="5174724"/>
            <a:ext cx="369816" cy="41451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2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24B127FB-3607-446E-9C4B-F0E9C9C56B7D}"/>
              </a:ext>
            </a:extLst>
          </p:cNvPr>
          <p:cNvSpPr/>
          <p:nvPr/>
        </p:nvSpPr>
        <p:spPr>
          <a:xfrm>
            <a:off x="8976523" y="4670668"/>
            <a:ext cx="369816" cy="41451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3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FB3A0653-ED8C-45C0-947A-AF6A65291452}"/>
              </a:ext>
            </a:extLst>
          </p:cNvPr>
          <p:cNvSpPr/>
          <p:nvPr/>
        </p:nvSpPr>
        <p:spPr>
          <a:xfrm>
            <a:off x="8976523" y="5174724"/>
            <a:ext cx="369816" cy="41451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67B0E90E-49CB-48E4-AAF4-A6836B7DE692}"/>
              </a:ext>
            </a:extLst>
          </p:cNvPr>
          <p:cNvSpPr/>
          <p:nvPr/>
        </p:nvSpPr>
        <p:spPr>
          <a:xfrm>
            <a:off x="9405430" y="4670668"/>
            <a:ext cx="369816" cy="41451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4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EBE4525-D157-4386-AB6B-D096B789986B}"/>
              </a:ext>
            </a:extLst>
          </p:cNvPr>
          <p:cNvSpPr/>
          <p:nvPr/>
        </p:nvSpPr>
        <p:spPr>
          <a:xfrm>
            <a:off x="9405430" y="5174724"/>
            <a:ext cx="369816" cy="41451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ED400970-7559-47EC-8A6E-B4556CD2C311}"/>
              </a:ext>
            </a:extLst>
          </p:cNvPr>
          <p:cNvSpPr/>
          <p:nvPr/>
        </p:nvSpPr>
        <p:spPr>
          <a:xfrm>
            <a:off x="9830640" y="4669961"/>
            <a:ext cx="369816" cy="414516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5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BBAA4F8E-257D-4B33-AA4A-7FDFD832A655}"/>
              </a:ext>
            </a:extLst>
          </p:cNvPr>
          <p:cNvSpPr/>
          <p:nvPr/>
        </p:nvSpPr>
        <p:spPr>
          <a:xfrm>
            <a:off x="9830640" y="5174017"/>
            <a:ext cx="369816" cy="414516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Vírgula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71613"/>
            <a:ext cx="62646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&lt;cstring&gt;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uma palavra: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palavra[20];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palavra;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inverte string, modificando a string original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temp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i, j;     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(j=0, i=</a:t>
            </a:r>
            <a:r>
              <a:rPr lang="pt-BR" sz="1600" dirty="0" err="1">
                <a:latin typeface="+mj-lt"/>
              </a:rPr>
              <a:t>strlen</a:t>
            </a:r>
            <a:r>
              <a:rPr lang="pt-BR" sz="1600" dirty="0">
                <a:latin typeface="+mj-lt"/>
              </a:rPr>
              <a:t>(palavra)-1; j&lt;i; --i, ++j)</a:t>
            </a: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  </a:t>
            </a:r>
            <a:r>
              <a:rPr lang="pt-BR" sz="1600" dirty="0" err="1">
                <a:latin typeface="+mj-lt"/>
              </a:rPr>
              <a:t>temp</a:t>
            </a:r>
            <a:r>
              <a:rPr lang="pt-BR" sz="1600" dirty="0">
                <a:latin typeface="+mj-lt"/>
              </a:rPr>
              <a:t> = palavra[i];</a:t>
            </a:r>
          </a:p>
          <a:p>
            <a:r>
              <a:rPr lang="pt-BR" sz="1600" dirty="0">
                <a:latin typeface="+mj-lt"/>
              </a:rPr>
              <a:t>          palavra[i] = palavra[j];</a:t>
            </a:r>
          </a:p>
          <a:p>
            <a:r>
              <a:rPr lang="pt-BR" sz="1600" dirty="0">
                <a:latin typeface="+mj-lt"/>
              </a:rPr>
              <a:t>          palavra[j] = </a:t>
            </a:r>
            <a:r>
              <a:rPr lang="pt-BR" sz="1600" dirty="0" err="1">
                <a:latin typeface="+mj-lt"/>
              </a:rPr>
              <a:t>temp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r>
              <a:rPr lang="pt-BR" sz="1600" dirty="0">
                <a:latin typeface="+mj-lt"/>
              </a:rPr>
              <a:t>     cout &lt;&lt; palavra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nPronto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29EF37-638E-4626-94FE-F804660A2F0B}"/>
              </a:ext>
            </a:extLst>
          </p:cNvPr>
          <p:cNvSpPr txBox="1"/>
          <p:nvPr/>
        </p:nvSpPr>
        <p:spPr>
          <a:xfrm rot="16200000">
            <a:off x="-714270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Modifica.cpp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6F3394D-0E82-48D6-8756-583988E5D797}"/>
              </a:ext>
            </a:extLst>
          </p:cNvPr>
          <p:cNvSpPr/>
          <p:nvPr/>
        </p:nvSpPr>
        <p:spPr>
          <a:xfrm>
            <a:off x="8436763" y="2854306"/>
            <a:ext cx="369816" cy="41451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99CE570-EA9D-491E-86B8-1925658B5191}"/>
              </a:ext>
            </a:extLst>
          </p:cNvPr>
          <p:cNvSpPr/>
          <p:nvPr/>
        </p:nvSpPr>
        <p:spPr>
          <a:xfrm>
            <a:off x="8435956" y="2853272"/>
            <a:ext cx="369816" cy="41451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8D7EDB-F716-4FD3-98C0-60984FC7BC3D}"/>
              </a:ext>
            </a:extLst>
          </p:cNvPr>
          <p:cNvSpPr/>
          <p:nvPr/>
        </p:nvSpPr>
        <p:spPr>
          <a:xfrm>
            <a:off x="8806579" y="2853599"/>
            <a:ext cx="369816" cy="41451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CEC3B36-73DC-4ABC-B6FD-B7794C23E128}"/>
              </a:ext>
            </a:extLst>
          </p:cNvPr>
          <p:cNvSpPr/>
          <p:nvPr/>
        </p:nvSpPr>
        <p:spPr>
          <a:xfrm>
            <a:off x="8807840" y="2851846"/>
            <a:ext cx="369816" cy="41451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n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2AE6EA3-8FC1-4015-8B9A-8DE3FAE9525F}"/>
              </a:ext>
            </a:extLst>
          </p:cNvPr>
          <p:cNvSpPr/>
          <p:nvPr/>
        </p:nvSpPr>
        <p:spPr>
          <a:xfrm>
            <a:off x="9174424" y="2853599"/>
            <a:ext cx="369816" cy="41451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u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24E9DBD-C169-46A8-A909-31C4DFED6B7F}"/>
              </a:ext>
            </a:extLst>
          </p:cNvPr>
          <p:cNvSpPr/>
          <p:nvPr/>
        </p:nvSpPr>
        <p:spPr>
          <a:xfrm>
            <a:off x="9542608" y="2853599"/>
            <a:ext cx="369816" cy="41451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n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348591A-E8DA-4122-8E89-2A4058328DC0}"/>
              </a:ext>
            </a:extLst>
          </p:cNvPr>
          <p:cNvSpPr/>
          <p:nvPr/>
        </p:nvSpPr>
        <p:spPr>
          <a:xfrm>
            <a:off x="9541126" y="2852936"/>
            <a:ext cx="369816" cy="41451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4A4837A-B931-4F96-914F-42213C41DD7D}"/>
              </a:ext>
            </a:extLst>
          </p:cNvPr>
          <p:cNvSpPr/>
          <p:nvPr/>
        </p:nvSpPr>
        <p:spPr>
          <a:xfrm>
            <a:off x="9912962" y="2853599"/>
            <a:ext cx="369816" cy="41451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B0CC166-23FC-4C43-8094-43AE5E6D4735}"/>
              </a:ext>
            </a:extLst>
          </p:cNvPr>
          <p:cNvSpPr/>
          <p:nvPr/>
        </p:nvSpPr>
        <p:spPr>
          <a:xfrm>
            <a:off x="9912424" y="2852936"/>
            <a:ext cx="369816" cy="41451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E660F3F-E89F-4AD2-BECE-9D354F730AAD}"/>
              </a:ext>
            </a:extLst>
          </p:cNvPr>
          <p:cNvSpPr/>
          <p:nvPr/>
        </p:nvSpPr>
        <p:spPr>
          <a:xfrm>
            <a:off x="10282778" y="2853599"/>
            <a:ext cx="369816" cy="41451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\0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73C5D69-BA7D-4518-B56C-2FBEE0FB3E00}"/>
              </a:ext>
            </a:extLst>
          </p:cNvPr>
          <p:cNvSpPr txBox="1"/>
          <p:nvPr/>
        </p:nvSpPr>
        <p:spPr>
          <a:xfrm>
            <a:off x="8481991" y="249426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4F679FA-B306-454E-8EFC-9EFC8F6745AF}"/>
              </a:ext>
            </a:extLst>
          </p:cNvPr>
          <p:cNvSpPr txBox="1"/>
          <p:nvPr/>
        </p:nvSpPr>
        <p:spPr>
          <a:xfrm>
            <a:off x="8851807" y="249413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7BF284-5B78-4994-AA5D-2CE0B6FA6102}"/>
              </a:ext>
            </a:extLst>
          </p:cNvPr>
          <p:cNvSpPr txBox="1"/>
          <p:nvPr/>
        </p:nvSpPr>
        <p:spPr>
          <a:xfrm>
            <a:off x="9219652" y="249356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FE0B3F9-F898-441D-8E40-E62C07B555A8}"/>
              </a:ext>
            </a:extLst>
          </p:cNvPr>
          <p:cNvSpPr txBox="1"/>
          <p:nvPr/>
        </p:nvSpPr>
        <p:spPr>
          <a:xfrm>
            <a:off x="9587836" y="24935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3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E0A2145-E36C-482B-9293-3636A0F21AFB}"/>
              </a:ext>
            </a:extLst>
          </p:cNvPr>
          <p:cNvSpPr txBox="1"/>
          <p:nvPr/>
        </p:nvSpPr>
        <p:spPr>
          <a:xfrm>
            <a:off x="9951434" y="24935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4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1A33404-E017-4753-8B66-1ADD0A3B115B}"/>
              </a:ext>
            </a:extLst>
          </p:cNvPr>
          <p:cNvSpPr txBox="1"/>
          <p:nvPr/>
        </p:nvSpPr>
        <p:spPr>
          <a:xfrm>
            <a:off x="10334040" y="249356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5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B31EA9A-8C7F-4AFA-BB74-9438D08787EC}"/>
              </a:ext>
            </a:extLst>
          </p:cNvPr>
          <p:cNvSpPr txBox="1"/>
          <p:nvPr/>
        </p:nvSpPr>
        <p:spPr>
          <a:xfrm>
            <a:off x="8893103" y="42612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+mj-lt"/>
              </a:rPr>
              <a:t>temp</a:t>
            </a:r>
            <a:endParaRPr lang="pt-BR" dirty="0">
              <a:latin typeface="+mj-lt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9927241-EC9A-440D-950D-5F308BE9FF0A}"/>
              </a:ext>
            </a:extLst>
          </p:cNvPr>
          <p:cNvSpPr/>
          <p:nvPr/>
        </p:nvSpPr>
        <p:spPr>
          <a:xfrm>
            <a:off x="8435956" y="4238620"/>
            <a:ext cx="369816" cy="41451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D345D4AD-8A76-499F-9D74-00E7408C8F47}"/>
              </a:ext>
            </a:extLst>
          </p:cNvPr>
          <p:cNvSpPr/>
          <p:nvPr/>
        </p:nvSpPr>
        <p:spPr>
          <a:xfrm>
            <a:off x="8435956" y="4238620"/>
            <a:ext cx="369816" cy="41451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o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827A0B6-41EA-468C-BA9A-0C05FF80980A}"/>
              </a:ext>
            </a:extLst>
          </p:cNvPr>
          <p:cNvSpPr/>
          <p:nvPr/>
        </p:nvSpPr>
        <p:spPr>
          <a:xfrm>
            <a:off x="8435956" y="4238620"/>
            <a:ext cx="369816" cy="41451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n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2DA81BA-1910-4723-ADCC-3BCC7F8BAF8F}"/>
              </a:ext>
            </a:extLst>
          </p:cNvPr>
          <p:cNvSpPr txBox="1"/>
          <p:nvPr/>
        </p:nvSpPr>
        <p:spPr>
          <a:xfrm>
            <a:off x="8490187" y="3367980"/>
            <a:ext cx="253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CB1D094-8B49-4354-B844-9954E9CB98AF}"/>
              </a:ext>
            </a:extLst>
          </p:cNvPr>
          <p:cNvSpPr txBox="1"/>
          <p:nvPr/>
        </p:nvSpPr>
        <p:spPr>
          <a:xfrm>
            <a:off x="8851807" y="336798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ACE0183-1C99-4BA0-BB52-8AF78F621A22}"/>
              </a:ext>
            </a:extLst>
          </p:cNvPr>
          <p:cNvSpPr txBox="1"/>
          <p:nvPr/>
        </p:nvSpPr>
        <p:spPr>
          <a:xfrm>
            <a:off x="9224601" y="336798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2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42539EC-E2ED-4E91-AAD4-FACA281E6BE4}"/>
              </a:ext>
            </a:extLst>
          </p:cNvPr>
          <p:cNvSpPr txBox="1"/>
          <p:nvPr/>
        </p:nvSpPr>
        <p:spPr>
          <a:xfrm>
            <a:off x="9584318" y="336798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3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F367766D-566B-4D32-BA23-85020D624DE1}"/>
              </a:ext>
            </a:extLst>
          </p:cNvPr>
          <p:cNvGrpSpPr/>
          <p:nvPr/>
        </p:nvGrpSpPr>
        <p:grpSpPr>
          <a:xfrm>
            <a:off x="9965609" y="3358696"/>
            <a:ext cx="311304" cy="691229"/>
            <a:chOff x="9656028" y="3276861"/>
            <a:chExt cx="311304" cy="691229"/>
          </a:xfrm>
        </p:grpSpPr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4CBA9549-95E9-43BB-85B1-8C2275F1A5FE}"/>
                </a:ext>
              </a:extLst>
            </p:cNvPr>
            <p:cNvSpPr/>
            <p:nvPr/>
          </p:nvSpPr>
          <p:spPr>
            <a:xfrm>
              <a:off x="9676867" y="3276861"/>
              <a:ext cx="269626" cy="293823"/>
            </a:xfrm>
            <a:prstGeom prst="round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0AAEA83-F572-4E19-B970-9F1A87DEE8DB}"/>
                </a:ext>
              </a:extLst>
            </p:cNvPr>
            <p:cNvSpPr txBox="1"/>
            <p:nvPr/>
          </p:nvSpPr>
          <p:spPr>
            <a:xfrm>
              <a:off x="9656028" y="359875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i</a:t>
              </a:r>
            </a:p>
          </p:txBody>
        </p:sp>
      </p:grp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9AD2C03B-DA34-4D9A-AF00-51EA373401A8}"/>
              </a:ext>
            </a:extLst>
          </p:cNvPr>
          <p:cNvSpPr txBox="1"/>
          <p:nvPr/>
        </p:nvSpPr>
        <p:spPr>
          <a:xfrm>
            <a:off x="9989606" y="336798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4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E094502-388D-423D-9C8F-857A6E6AE245}"/>
              </a:ext>
            </a:extLst>
          </p:cNvPr>
          <p:cNvSpPr txBox="1"/>
          <p:nvPr/>
        </p:nvSpPr>
        <p:spPr>
          <a:xfrm>
            <a:off x="10334040" y="336798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5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A30F5CCF-A85A-44A9-A0C7-D1BCE913DF8E}"/>
              </a:ext>
            </a:extLst>
          </p:cNvPr>
          <p:cNvGrpSpPr/>
          <p:nvPr/>
        </p:nvGrpSpPr>
        <p:grpSpPr>
          <a:xfrm>
            <a:off x="8465290" y="2064141"/>
            <a:ext cx="311304" cy="712734"/>
            <a:chOff x="8154052" y="1985153"/>
            <a:chExt cx="311304" cy="712734"/>
          </a:xfrm>
        </p:grpSpPr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8E35DD77-2712-4EE4-A985-A5EFBBAD9400}"/>
                </a:ext>
              </a:extLst>
            </p:cNvPr>
            <p:cNvSpPr txBox="1"/>
            <p:nvPr/>
          </p:nvSpPr>
          <p:spPr>
            <a:xfrm>
              <a:off x="8154052" y="198515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j</a:t>
              </a:r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E5635A4C-4340-434C-830C-552110C5047D}"/>
                </a:ext>
              </a:extLst>
            </p:cNvPr>
            <p:cNvSpPr/>
            <p:nvPr/>
          </p:nvSpPr>
          <p:spPr>
            <a:xfrm>
              <a:off x="8164918" y="2404064"/>
              <a:ext cx="269626" cy="293823"/>
            </a:xfrm>
            <a:prstGeom prst="round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671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3034 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-0.03268 -0.0004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68 -0.00046 L -0.06237 -0.000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34 -3.33333E-6 L 0.06094 -0.000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  <p:bldP spid="15" grpId="0" animBg="1"/>
      <p:bldP spid="41" grpId="0" animBg="1"/>
      <p:bldP spid="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Vírgula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 de uma expressão </a:t>
            </a:r>
            <a:r>
              <a:rPr lang="pt-BR" dirty="0"/>
              <a:t>com o operador vírgula </a:t>
            </a:r>
            <a:br>
              <a:rPr lang="pt-BR" dirty="0"/>
            </a:br>
            <a:r>
              <a:rPr lang="pt-BR" dirty="0"/>
              <a:t>é sempre o valor da última parte: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348880"/>
            <a:ext cx="3730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Entre com uma palavra: </a:t>
            </a:r>
            <a:r>
              <a:rPr lang="pt-BR" b="1" dirty="0">
                <a:latin typeface="+mj-lt"/>
              </a:rPr>
              <a:t>aluno</a:t>
            </a:r>
          </a:p>
          <a:p>
            <a:r>
              <a:rPr lang="pt-BR" dirty="0" err="1">
                <a:latin typeface="+mj-lt"/>
              </a:rPr>
              <a:t>onula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Pronto.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631504" y="4563459"/>
            <a:ext cx="84249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gatos; 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cout &lt;&lt; ((gatos = 170),240,380);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gatos = 170, a expressão = 380</a:t>
            </a:r>
          </a:p>
          <a:p>
            <a:r>
              <a:rPr lang="pt-BR" sz="1600" dirty="0">
                <a:latin typeface="+mj-lt"/>
              </a:rPr>
              <a:t>cout &lt;&lt; (gatos = (170,240,380));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gatos = 380, a expressão = 380</a:t>
            </a:r>
            <a:b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cout &lt;&lt; (gatos = 170,240,380);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gatos = 170, a expressão = 380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                          // a atribuição tem prioridade</a:t>
            </a:r>
          </a:p>
        </p:txBody>
      </p:sp>
    </p:spTree>
    <p:extLst>
      <p:ext uri="{BB962C8B-B14F-4D97-AF65-F5344CB8AC3E}">
        <p14:creationId xmlns:p14="http://schemas.microsoft.com/office/powerpoint/2010/main" val="1921700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2E031884-5BA7-4C64-B832-34F1AA69BE6B}"/>
              </a:ext>
            </a:extLst>
          </p:cNvPr>
          <p:cNvSpPr/>
          <p:nvPr/>
        </p:nvSpPr>
        <p:spPr>
          <a:xfrm>
            <a:off x="2639616" y="3789040"/>
            <a:ext cx="4680520" cy="2016224"/>
          </a:xfrm>
          <a:prstGeom prst="rect">
            <a:avLst/>
          </a:prstGeom>
          <a:solidFill>
            <a:schemeClr val="accent3">
              <a:lumMod val="50000"/>
              <a:alpha val="2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7E5CD6-DE2D-43D2-A9C2-6AF3C654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Laços Aninhados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D7FCF4-0773-4812-82F2-C6CD5EC38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laços</a:t>
            </a:r>
            <a:r>
              <a:rPr lang="pt-BR" dirty="0"/>
              <a:t> podem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aninhados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Cria uma repetição dentro de outra 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8B7CF8-75A0-4B1C-A36C-4A535EAE2228}"/>
              </a:ext>
            </a:extLst>
          </p:cNvPr>
          <p:cNvSpPr/>
          <p:nvPr/>
        </p:nvSpPr>
        <p:spPr>
          <a:xfrm>
            <a:off x="2207568" y="306896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0; i &lt; 2; i++)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j = 0; j &lt; 3; j++)</a:t>
            </a:r>
          </a:p>
          <a:p>
            <a:r>
              <a:rPr lang="pt-BR" dirty="0">
                <a:latin typeface="+mj-lt"/>
              </a:rPr>
              <a:t>    {</a:t>
            </a:r>
          </a:p>
          <a:p>
            <a:r>
              <a:rPr lang="pt-BR" dirty="0">
                <a:latin typeface="+mj-lt"/>
              </a:rPr>
              <a:t>   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"C++ sabe repetir\n"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}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cout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ECF763D-A980-48E3-A843-9EF4D6A9C2DA}"/>
              </a:ext>
            </a:extLst>
          </p:cNvPr>
          <p:cNvSpPr/>
          <p:nvPr/>
        </p:nvSpPr>
        <p:spPr>
          <a:xfrm>
            <a:off x="8301921" y="3889211"/>
            <a:ext cx="1980029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+mj-lt"/>
              </a:rPr>
              <a:t>C++ sabe repetir</a:t>
            </a:r>
          </a:p>
          <a:p>
            <a:r>
              <a:rPr lang="pt-BR" sz="1600" dirty="0">
                <a:latin typeface="+mj-lt"/>
              </a:rPr>
              <a:t>C++ sabe repetir</a:t>
            </a:r>
          </a:p>
          <a:p>
            <a:r>
              <a:rPr lang="pt-BR" sz="1600" dirty="0">
                <a:latin typeface="+mj-lt"/>
              </a:rPr>
              <a:t>C++ sabe repetir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C++ sabe repetir</a:t>
            </a:r>
          </a:p>
          <a:p>
            <a:r>
              <a:rPr lang="pt-BR" sz="1600" dirty="0">
                <a:latin typeface="+mj-lt"/>
              </a:rPr>
              <a:t>C++ sabe repetir</a:t>
            </a:r>
          </a:p>
          <a:p>
            <a:r>
              <a:rPr lang="pt-BR" sz="1600" dirty="0">
                <a:latin typeface="+mj-lt"/>
              </a:rPr>
              <a:t>C++ sabe repetir</a:t>
            </a:r>
          </a:p>
        </p:txBody>
      </p:sp>
    </p:spTree>
    <p:extLst>
      <p:ext uri="{BB962C8B-B14F-4D97-AF65-F5344CB8AC3E}">
        <p14:creationId xmlns:p14="http://schemas.microsoft.com/office/powerpoint/2010/main" val="2969314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Laços Aninhados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917407"/>
            <a:ext cx="871296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"Tabuada do Vezes\n\n"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i = 1; i &lt;= 10; ++i)</a:t>
            </a:r>
          </a:p>
          <a:p>
            <a:r>
              <a:rPr lang="pt-BR" sz="1600" dirty="0">
                <a:latin typeface="+mj-lt"/>
              </a:rPr>
              <a:t>    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j = 1; j &lt;= 10; ++j)</a:t>
            </a:r>
          </a:p>
          <a:p>
            <a:r>
              <a:rPr lang="pt-BR" sz="1600" dirty="0">
                <a:latin typeface="+mj-lt"/>
              </a:rPr>
              <a:t>	    cout &lt;&lt; i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x "</a:t>
            </a:r>
            <a:r>
              <a:rPr lang="pt-BR" sz="1600" dirty="0">
                <a:latin typeface="+mj-lt"/>
              </a:rPr>
              <a:t> &lt;&lt; j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= "</a:t>
            </a:r>
            <a:r>
              <a:rPr lang="pt-BR" sz="1600" dirty="0">
                <a:latin typeface="+mj-lt"/>
              </a:rPr>
              <a:t> &lt;&lt; i * j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"\n"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	cout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}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4379DAD-FE5E-491F-8712-9C8431B10D7A}"/>
              </a:ext>
            </a:extLst>
          </p:cNvPr>
          <p:cNvSpPr txBox="1"/>
          <p:nvPr/>
        </p:nvSpPr>
        <p:spPr>
          <a:xfrm rot="16200000">
            <a:off x="-714270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Aninhados.cpp</a:t>
            </a:r>
          </a:p>
        </p:txBody>
      </p:sp>
    </p:spTree>
    <p:extLst>
      <p:ext uri="{BB962C8B-B14F-4D97-AF65-F5344CB8AC3E}">
        <p14:creationId xmlns:p14="http://schemas.microsoft.com/office/powerpoint/2010/main" val="1354255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Laços Aninhados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O resultado não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exibido em colunas</a:t>
            </a:r>
            <a:r>
              <a:rPr lang="pt-BR" dirty="0"/>
              <a:t>, mas poderia: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07567"/>
            <a:ext cx="909736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Tabuada do Vezes</a:t>
            </a:r>
          </a:p>
          <a:p>
            <a:endParaRPr lang="pt-BR" sz="900" dirty="0">
              <a:latin typeface="+mj-lt"/>
            </a:endParaRPr>
          </a:p>
          <a:p>
            <a:r>
              <a:rPr lang="pt-BR" sz="900" dirty="0">
                <a:latin typeface="+mj-lt"/>
              </a:rPr>
              <a:t>1 x 1 = 1     2 x 1 = 2     3 x 1 = 3     4 x 1 = 4     5 x 1 = 5     6 x 1 = 6     7 x 1 = 7     8 x 1 = 8     9 x 1 = 9     10 x 1 = 10</a:t>
            </a:r>
          </a:p>
          <a:p>
            <a:r>
              <a:rPr lang="pt-BR" sz="900" dirty="0">
                <a:latin typeface="+mj-lt"/>
              </a:rPr>
              <a:t>1 x 2 = 2     2 x 2 = 4     3 x 2 = 6     4 x 2 = 8     5 x 2 = 10    6 x 2 = 12    7 x 2 = 14    8 x 2 = 16    9 x 2 = 18    10 x 2 = 20</a:t>
            </a:r>
          </a:p>
          <a:p>
            <a:r>
              <a:rPr lang="pt-BR" sz="900" dirty="0">
                <a:latin typeface="+mj-lt"/>
              </a:rPr>
              <a:t>1 x 3 = 3     2 x 3 = 6     3 x 3 = 9     4 x 3 = 12    5 x 3 = 15    6 x 3 = 18    7 x 3 = 21    8 x 3 = 24    9 x 3 = 27    10 x 3 = 30</a:t>
            </a:r>
          </a:p>
          <a:p>
            <a:r>
              <a:rPr lang="pt-BR" sz="900" dirty="0">
                <a:latin typeface="+mj-lt"/>
              </a:rPr>
              <a:t>1 x 4 = 4     2 x 4 = 8     3 x 4 = 12    4 x 4 = 16    5 x 4 = 20    6 x 4 = 24    7 x 4 = 28    8 x 4 = 32    9 x 4 = 36    10 x 4 = 40</a:t>
            </a:r>
          </a:p>
          <a:p>
            <a:r>
              <a:rPr lang="pt-BR" sz="900" dirty="0">
                <a:latin typeface="+mj-lt"/>
              </a:rPr>
              <a:t>1 x 5 = 5     2 x 5 = 10    3 x 5 = 15    4 x 5 = 20    5 x 5 = 25    6 x 5 = 30    7 x 5 = 35    8 x 5 = 40    9 x 5 = 45    10 x 5 = 50</a:t>
            </a:r>
          </a:p>
          <a:p>
            <a:r>
              <a:rPr lang="pt-BR" sz="900" dirty="0">
                <a:latin typeface="+mj-lt"/>
              </a:rPr>
              <a:t>1 x 6 = 6     2 x 6 = 12    3 x 6 = 18    4 x 6 = 24    5 x 6 = 30    6 x 6 = 36    7 x 6 = 42    8 x 6 = 48    9 x 6 = 54    10 x 6 = 60</a:t>
            </a:r>
          </a:p>
          <a:p>
            <a:r>
              <a:rPr lang="pt-BR" sz="900" dirty="0">
                <a:latin typeface="+mj-lt"/>
              </a:rPr>
              <a:t>1 x 7 = 7     2 x 7 = 14    3 x 7 = 21    4 x 7 = 28    5 x 7 = 35    6 x 7 = 42    7 x 7 = 49    8 x 7 = 56    9 x 7 = 63    10 x 7 = 70</a:t>
            </a:r>
          </a:p>
          <a:p>
            <a:r>
              <a:rPr lang="pt-BR" sz="900" dirty="0">
                <a:latin typeface="+mj-lt"/>
              </a:rPr>
              <a:t>1 x 8 = 8     2 x 8 = 16    3 x 8 = 24    4 x 8 = 32    5 x 8 = 40    6 x 8 = 48    7 x 8 = 56    8 x 8 = 64    9 x 8 = 72    10 x 8 = 80</a:t>
            </a:r>
          </a:p>
          <a:p>
            <a:r>
              <a:rPr lang="pt-BR" sz="900" dirty="0">
                <a:latin typeface="+mj-lt"/>
              </a:rPr>
              <a:t>1 x 9 = 9     2 x 9 = 18    3 x 9 = 27    4 x 9 = 36    5 x 9 = 45    6 x 9 = 54    7 x 9 = 63    8 x 9 = 72    9 x 9 = 81    10 x 9 = 90</a:t>
            </a:r>
          </a:p>
          <a:p>
            <a:r>
              <a:rPr lang="pt-BR" sz="900" dirty="0">
                <a:latin typeface="+mj-lt"/>
              </a:rPr>
              <a:t>1 x 10 = 10   2 x 10 = 20   3 x 10 = 30   4 x 10 = 40   5 x 10 = 50   6 x 10 = 60   7 x 10 = 70   8 x 10 = 80   9 x 10 = 90   10 x 10 = 100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BE333B-14F0-4C72-9F62-45A25F903A78}"/>
              </a:ext>
            </a:extLst>
          </p:cNvPr>
          <p:cNvSpPr/>
          <p:nvPr/>
        </p:nvSpPr>
        <p:spPr>
          <a:xfrm>
            <a:off x="1991544" y="4992641"/>
            <a:ext cx="89289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400" dirty="0">
                <a:latin typeface="+mj-lt"/>
              </a:rPr>
              <a:t> 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i = 1; i &lt;= 10; ++i) 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for</a:t>
            </a:r>
            <a:r>
              <a:rPr lang="pt-BR" sz="1400" dirty="0">
                <a:latin typeface="+mj-lt"/>
              </a:rPr>
              <a:t> 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j = 1; j &lt;= 10; ++j)</a:t>
            </a:r>
          </a:p>
          <a:p>
            <a:r>
              <a:rPr lang="pt-BR" sz="1400" dirty="0">
                <a:latin typeface="+mj-lt"/>
              </a:rPr>
              <a:t>        cout &lt;&lt; j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x "</a:t>
            </a:r>
            <a:r>
              <a:rPr lang="pt-BR" sz="1400" dirty="0">
                <a:latin typeface="+mj-lt"/>
              </a:rPr>
              <a:t> &lt;&lt; i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= "</a:t>
            </a:r>
            <a:r>
              <a:rPr lang="pt-BR" sz="1400" dirty="0">
                <a:latin typeface="+mj-lt"/>
              </a:rPr>
              <a:t> &lt;&lt; i * j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"\t"</a:t>
            </a:r>
            <a:r>
              <a:rPr lang="pt-BR" sz="1400" dirty="0">
                <a:latin typeface="+mj-lt"/>
              </a:rPr>
              <a:t>;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trocando "\n" por "\t"</a:t>
            </a:r>
          </a:p>
          <a:p>
            <a:r>
              <a:rPr lang="pt-BR" sz="1400" dirty="0">
                <a:latin typeface="+mj-lt"/>
              </a:rPr>
              <a:t>    cout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                                      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trocando i e j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5468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para Sequências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padrão C++</a:t>
            </a:r>
            <a:r>
              <a:rPr lang="pt-BR" dirty="0">
                <a:latin typeface="+mj-lt"/>
              </a:rPr>
              <a:t>11</a:t>
            </a:r>
            <a:r>
              <a:rPr lang="pt-BR" dirty="0"/>
              <a:t> introduziu uma forma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laço for </a:t>
            </a:r>
            <a:r>
              <a:rPr lang="pt-BR" dirty="0"/>
              <a:t>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simplifica a tarefa de percorrer todos os elementos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de um vetor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3436545"/>
            <a:ext cx="648072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[5] = { 3, 5, 6, 7, 9 };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 :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cout &lt;&lt; n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cout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337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para Sequências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padrão C++</a:t>
            </a:r>
            <a:r>
              <a:rPr lang="pt-BR" dirty="0">
                <a:latin typeface="+mj-lt"/>
              </a:rPr>
              <a:t>20</a:t>
            </a:r>
            <a:r>
              <a:rPr lang="pt-BR" dirty="0"/>
              <a:t> introduziu a possibilidade de realizar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inicialização</a:t>
            </a:r>
            <a:r>
              <a:rPr lang="pt-BR" dirty="0"/>
              <a:t> antes de percorrer os elementos</a:t>
            </a:r>
          </a:p>
          <a:p>
            <a:pPr lvl="1"/>
            <a:r>
              <a:rPr lang="pt-BR" dirty="0"/>
              <a:t>Requer um compilador compatível com C++</a:t>
            </a:r>
            <a:r>
              <a:rPr lang="pt-BR" dirty="0">
                <a:latin typeface="+mj-lt"/>
              </a:rPr>
              <a:t>20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3424767"/>
            <a:ext cx="64807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[5] = { 3, 5, 6, 7, 9 };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 :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cout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++ </a:t>
            </a:r>
            <a:r>
              <a:rPr lang="pt-BR" sz="1600">
                <a:latin typeface="Consolas" pitchFamily="49" charset="0"/>
                <a:cs typeface="Consolas" pitchFamily="49" charset="0"/>
              </a:rPr>
              <a:t>&lt;&lt;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": "</a:t>
            </a:r>
            <a:r>
              <a:rPr lang="pt-BR" sz="160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&lt;&lt; n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"\n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>
                <a:latin typeface="Consolas" pitchFamily="49" charset="0"/>
                <a:cs typeface="Consolas" pitchFamily="49" charset="0"/>
              </a:rPr>
              <a:t>; 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5762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laço for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comumente usado </a:t>
            </a:r>
            <a:r>
              <a:rPr lang="pt-BR" dirty="0"/>
              <a:t>em três cenários:</a:t>
            </a:r>
          </a:p>
          <a:p>
            <a:pPr lvl="1"/>
            <a:r>
              <a:rPr lang="pt-BR" dirty="0"/>
              <a:t>Processar elementos individuais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Processar elementos de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string</a:t>
            </a:r>
            <a:br>
              <a:rPr lang="pt-BR" dirty="0"/>
            </a:b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991544" y="2852936"/>
            <a:ext cx="6868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0; i &lt; TamVet; i++)</a:t>
            </a:r>
          </a:p>
          <a:p>
            <a:r>
              <a:rPr lang="pt-BR" dirty="0">
                <a:latin typeface="+mj-lt"/>
              </a:rPr>
              <a:t>  cout &lt;&lt; vet[i] &lt;&lt; endl;</a:t>
            </a:r>
          </a:p>
        </p:txBody>
      </p:sp>
      <p:sp>
        <p:nvSpPr>
          <p:cNvPr id="6" name="Rectangle 5"/>
          <p:cNvSpPr/>
          <p:nvPr/>
        </p:nvSpPr>
        <p:spPr>
          <a:xfrm>
            <a:off x="1991544" y="4324235"/>
            <a:ext cx="64823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0; i &lt; </a:t>
            </a:r>
            <a:r>
              <a:rPr lang="pt-BR" dirty="0" err="1">
                <a:latin typeface="+mj-lt"/>
              </a:rPr>
              <a:t>strlen</a:t>
            </a:r>
            <a:r>
              <a:rPr lang="pt-BR" dirty="0">
                <a:latin typeface="+mj-lt"/>
              </a:rPr>
              <a:t>(palavra); i++)</a:t>
            </a:r>
          </a:p>
          <a:p>
            <a:r>
              <a:rPr lang="pt-BR" dirty="0">
                <a:latin typeface="+mj-lt"/>
              </a:rPr>
              <a:t>          cout &lt;&lt; palavra[i];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cout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&lt;&lt; palavra;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0; palavra[i]; i++)</a:t>
            </a:r>
          </a:p>
          <a:p>
            <a:r>
              <a:rPr lang="pt-BR" dirty="0">
                <a:latin typeface="+mj-lt"/>
              </a:rPr>
              <a:t>     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palavra[i];</a:t>
            </a:r>
          </a:p>
          <a:p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/>
              <a:t>Acumular/Somar valores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 uma forma geral, ele é usado para executar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tarefas repetitivas</a:t>
            </a:r>
            <a:r>
              <a:rPr lang="pt-BR" dirty="0"/>
              <a:t>,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principalmente quando se conhece o número </a:t>
            </a:r>
            <a:br>
              <a:rPr lang="pt-BR" dirty="0"/>
            </a:br>
            <a:r>
              <a:rPr lang="pt-BR" dirty="0"/>
              <a:t>de repetições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9536" y="2276872"/>
            <a:ext cx="56368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numero;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soma = 0;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0; i &lt; 5; i++)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cin &gt;&gt; numero;</a:t>
            </a:r>
          </a:p>
          <a:p>
            <a:r>
              <a:rPr lang="pt-BR" dirty="0">
                <a:latin typeface="+mj-lt"/>
              </a:rPr>
              <a:t>   soma += numero;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460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laço for permite realizar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tarefas repetitivas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Ele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frequentemente usado</a:t>
            </a:r>
            <a:r>
              <a:rPr lang="pt-BR" dirty="0"/>
              <a:t>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Quando se conhece o número de repetições</a:t>
            </a:r>
          </a:p>
          <a:p>
            <a:pPr lvl="1"/>
            <a:r>
              <a:rPr lang="pt-BR" dirty="0"/>
              <a:t>Para processar elementos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1544" y="5157192"/>
            <a:ext cx="51845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2000" dirty="0">
                <a:latin typeface="+mj-lt"/>
              </a:rPr>
              <a:t> (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i = 0; i &lt; TamVet; i++)</a:t>
            </a:r>
          </a:p>
          <a:p>
            <a:r>
              <a:rPr lang="pt-BR" sz="2000" dirty="0">
                <a:latin typeface="+mj-lt"/>
              </a:rPr>
              <a:t>  cout &lt;&lt; vet[i] &lt;&lt; endl;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C594BE9-1F5A-4055-A065-CED9AB96ECB2}"/>
              </a:ext>
            </a:extLst>
          </p:cNvPr>
          <p:cNvSpPr/>
          <p:nvPr/>
        </p:nvSpPr>
        <p:spPr>
          <a:xfrm>
            <a:off x="1991544" y="2494034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(i = 0; i &lt; 5; i++)</a:t>
            </a:r>
          </a:p>
          <a:p>
            <a:r>
              <a:rPr lang="pt-BR" dirty="0">
                <a:latin typeface="+mj-lt"/>
              </a:rPr>
              <a:t>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"C++ sabe repetir\n"</a:t>
            </a:r>
            <a:r>
              <a:rPr lang="pt-BR" dirty="0">
                <a:latin typeface="+mj-lt"/>
              </a:rPr>
              <a:t>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100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passo </a:t>
            </a:r>
            <a:r>
              <a:rPr lang="pt-BR" dirty="0"/>
              <a:t>é o valor adicionado (ou subtraído) da </a:t>
            </a:r>
            <a:br>
              <a:rPr lang="pt-BR" dirty="0"/>
            </a:br>
            <a:r>
              <a:rPr lang="pt-BR" dirty="0"/>
              <a:t>variável contador em cada repetição do laço for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 do passo </a:t>
            </a:r>
            <a:r>
              <a:rPr lang="pt-BR" dirty="0"/>
              <a:t>pode ser modificado através da expressão de atualização</a:t>
            </a:r>
          </a:p>
          <a:p>
            <a:pPr lvl="1"/>
            <a:r>
              <a:rPr lang="pt-BR" dirty="0"/>
              <a:t>Ao invés de usar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i++</a:t>
            </a:r>
            <a:r>
              <a:rPr lang="pt-BR" dirty="0"/>
              <a:t>, basta usar a expressão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 = i + x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onde x é o tamanho do passo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19536" y="5445224"/>
            <a:ext cx="4363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i=0; i&lt;5; i=i+2)</a:t>
            </a:r>
          </a:p>
          <a:p>
            <a:r>
              <a:rPr lang="pt-BR" dirty="0">
                <a:latin typeface="+mj-lt"/>
              </a:rPr>
              <a:t>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"C++ sabe repetir.\n"</a:t>
            </a:r>
            <a:r>
              <a:rPr lang="pt-BR" dirty="0">
                <a:latin typeface="+mj-lt"/>
              </a:rPr>
              <a:t>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60446" y="1571613"/>
            <a:ext cx="103219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um valor inteiro: 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passo;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passo;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"Contando de " </a:t>
            </a:r>
            <a:r>
              <a:rPr lang="pt-BR" dirty="0">
                <a:latin typeface="+mj-lt"/>
              </a:rPr>
              <a:t>&lt;&lt; passo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em " </a:t>
            </a:r>
            <a:b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        </a:t>
            </a:r>
            <a:r>
              <a:rPr lang="pt-BR" dirty="0">
                <a:latin typeface="+mj-lt"/>
              </a:rPr>
              <a:t>&lt;&lt; passo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":\n"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0; i &lt; 100; i = i + passo)</a:t>
            </a:r>
          </a:p>
          <a:p>
            <a:r>
              <a:rPr lang="pt-BR" dirty="0">
                <a:latin typeface="+mj-lt"/>
              </a:rPr>
              <a:t>     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i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50E91F-F959-40D6-9D73-77D29E29AF01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Passo.cpp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atualização pode ser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expressão qualquer</a:t>
            </a:r>
            <a:r>
              <a:rPr lang="pt-BR" dirty="0"/>
              <a:t>: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46978" y="2348880"/>
            <a:ext cx="35509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Entre com um valor inteiro: </a:t>
            </a:r>
            <a:r>
              <a:rPr lang="pt-BR" sz="1600" b="1" dirty="0">
                <a:latin typeface="+mj-lt"/>
              </a:rPr>
              <a:t>30</a:t>
            </a:r>
          </a:p>
          <a:p>
            <a:r>
              <a:rPr lang="pt-BR" sz="1600" dirty="0">
                <a:latin typeface="+mj-lt"/>
              </a:rPr>
              <a:t>Contando de 30 em 30:</a:t>
            </a:r>
          </a:p>
          <a:p>
            <a:r>
              <a:rPr lang="pt-BR" sz="1600" dirty="0">
                <a:latin typeface="+mj-lt"/>
              </a:rPr>
              <a:t>0</a:t>
            </a:r>
          </a:p>
          <a:p>
            <a:r>
              <a:rPr lang="pt-BR" sz="1600" dirty="0">
                <a:latin typeface="+mj-lt"/>
              </a:rPr>
              <a:t>30</a:t>
            </a:r>
          </a:p>
          <a:p>
            <a:r>
              <a:rPr lang="pt-BR" sz="1600" dirty="0">
                <a:latin typeface="+mj-lt"/>
              </a:rPr>
              <a:t>60</a:t>
            </a:r>
          </a:p>
          <a:p>
            <a:r>
              <a:rPr lang="pt-BR" sz="1600" dirty="0">
                <a:latin typeface="+mj-lt"/>
              </a:rPr>
              <a:t>90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646978" y="5213994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i = i*i + 10*i + 5;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C++ possui operadores que servem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atalhos</a:t>
            </a:r>
            <a:r>
              <a:rPr lang="pt-BR" dirty="0"/>
              <a:t> para </a:t>
            </a:r>
            <a:br>
              <a:rPr lang="pt-BR" dirty="0"/>
            </a:br>
            <a:r>
              <a:rPr lang="pt-BR" dirty="0"/>
              <a:t>as principais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operações combinadas com atribuição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BBD3AB2-7472-455F-B7CF-4FCDA6C1E7CC}"/>
              </a:ext>
            </a:extLst>
          </p:cNvPr>
          <p:cNvSpPr/>
          <p:nvPr/>
        </p:nvSpPr>
        <p:spPr>
          <a:xfrm>
            <a:off x="2392014" y="4714887"/>
            <a:ext cx="3045976" cy="1503709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836B2F9-0AC7-4832-B571-7AC530BAC6A6}"/>
              </a:ext>
            </a:extLst>
          </p:cNvPr>
          <p:cNvSpPr/>
          <p:nvPr/>
        </p:nvSpPr>
        <p:spPr>
          <a:xfrm>
            <a:off x="2392014" y="3068960"/>
            <a:ext cx="3045976" cy="1503709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Combinada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67608" y="3140968"/>
            <a:ext cx="277582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a += 4;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 = a + 4;</a:t>
            </a:r>
          </a:p>
          <a:p>
            <a:r>
              <a:rPr lang="pt-BR" sz="1600" dirty="0">
                <a:latin typeface="+mj-lt"/>
              </a:rPr>
              <a:t>b -= 3;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b = b – 3;</a:t>
            </a:r>
          </a:p>
          <a:p>
            <a:r>
              <a:rPr lang="pt-BR" sz="1600" dirty="0">
                <a:latin typeface="+mj-lt"/>
              </a:rPr>
              <a:t>c *= 2;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 = c * 2;</a:t>
            </a:r>
          </a:p>
          <a:p>
            <a:r>
              <a:rPr lang="pt-BR" sz="1600" dirty="0">
                <a:latin typeface="+mj-lt"/>
              </a:rPr>
              <a:t>d /= 5;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 = d / 5;</a:t>
            </a:r>
          </a:p>
          <a:p>
            <a:r>
              <a:rPr lang="pt-BR" sz="1600" dirty="0">
                <a:latin typeface="+mj-lt"/>
              </a:rPr>
              <a:t>e %= 2;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 = e % 2;</a:t>
            </a:r>
          </a:p>
        </p:txBody>
      </p:sp>
      <p:sp>
        <p:nvSpPr>
          <p:cNvPr id="6" name="Retângulo 5"/>
          <p:cNvSpPr/>
          <p:nvPr/>
        </p:nvSpPr>
        <p:spPr>
          <a:xfrm>
            <a:off x="6230666" y="3291949"/>
            <a:ext cx="36724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*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vet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[10];</a:t>
            </a:r>
          </a:p>
          <a:p>
            <a:endParaRPr lang="pt-BR" dirty="0">
              <a:solidFill>
                <a:schemeClr val="tx1">
                  <a:lumMod val="9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i=0; i&lt;10; i+=2)</a:t>
            </a:r>
          </a:p>
          <a:p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  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cin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&gt;&gt;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vet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[i];</a:t>
            </a:r>
          </a:p>
          <a:p>
            <a:endParaRPr lang="pt-BR" dirty="0">
              <a:solidFill>
                <a:schemeClr val="tx1">
                  <a:lumMod val="9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i=1; i&lt;10; i+=2)</a:t>
            </a:r>
          </a:p>
          <a:p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  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vet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[i] = 0;</a:t>
            </a:r>
          </a:p>
          <a:p>
            <a:endParaRPr lang="pt-BR" dirty="0">
              <a:solidFill>
                <a:schemeClr val="tx1">
                  <a:lumMod val="9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[]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vet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;</a:t>
            </a:r>
            <a:endParaRPr lang="pt-BR" dirty="0">
              <a:latin typeface="+mj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3CBDE35-52FF-4C49-B3D6-253121058862}"/>
              </a:ext>
            </a:extLst>
          </p:cNvPr>
          <p:cNvSpPr txBox="1"/>
          <p:nvPr/>
        </p:nvSpPr>
        <p:spPr>
          <a:xfrm>
            <a:off x="2567608" y="4787007"/>
            <a:ext cx="287038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f &gt;&gt;= 1;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 = f &gt;&gt; 1;</a:t>
            </a:r>
          </a:p>
          <a:p>
            <a:r>
              <a:rPr lang="pt-BR" sz="1600" dirty="0">
                <a:latin typeface="+mj-lt"/>
              </a:rPr>
              <a:t>g &lt;&lt;= 1;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g = g &lt;&lt; 1;</a:t>
            </a:r>
          </a:p>
          <a:p>
            <a:r>
              <a:rPr lang="pt-BR" sz="1600" dirty="0">
                <a:latin typeface="+mj-lt"/>
              </a:rPr>
              <a:t>h &amp;= 2;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h = h &amp; 2;</a:t>
            </a:r>
          </a:p>
          <a:p>
            <a:r>
              <a:rPr lang="pt-BR" sz="1600" dirty="0">
                <a:latin typeface="+mj-lt"/>
              </a:rPr>
              <a:t>i |= 4;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 = i | 4;</a:t>
            </a:r>
          </a:p>
          <a:p>
            <a:r>
              <a:rPr lang="pt-BR" sz="1600" dirty="0">
                <a:latin typeface="+mj-lt"/>
              </a:rPr>
              <a:t>j ^= 8;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j = j ^ 8;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65D110D-99D3-4C1B-8FA6-D6BA4ECB1118}"/>
              </a:ext>
            </a:extLst>
          </p:cNvPr>
          <p:cNvSpPr/>
          <p:nvPr/>
        </p:nvSpPr>
        <p:spPr>
          <a:xfrm rot="16200000">
            <a:off x="1682739" y="3641649"/>
            <a:ext cx="1213794" cy="35285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lIns="0" tIns="36000" rIns="0" bIns="3600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Aritméticas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BEB921C-924C-4C28-94C1-4E8E7ADE24B3}"/>
              </a:ext>
            </a:extLst>
          </p:cNvPr>
          <p:cNvSpPr/>
          <p:nvPr/>
        </p:nvSpPr>
        <p:spPr>
          <a:xfrm rot="16200000">
            <a:off x="1710885" y="5287688"/>
            <a:ext cx="1167307" cy="35285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lIns="0" tIns="36000" rIns="0" bIns="3600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Binárias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 com Strings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32454" y="1571613"/>
            <a:ext cx="76438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cstring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uma palavra: 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palavra[20];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palavra;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mostra as letras na ordem inversa</a:t>
            </a:r>
            <a:r>
              <a:rPr lang="pt-BR" dirty="0">
                <a:latin typeface="+mj-lt"/>
              </a:rPr>
              <a:t>    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</a:t>
            </a:r>
            <a:r>
              <a:rPr lang="pt-BR" dirty="0" err="1">
                <a:latin typeface="+mj-lt"/>
              </a:rPr>
              <a:t>strlen</a:t>
            </a:r>
            <a:r>
              <a:rPr lang="pt-BR" dirty="0">
                <a:latin typeface="+mj-lt"/>
              </a:rPr>
              <a:t>(palavra)-1; i &gt;= 0; i--)</a:t>
            </a:r>
          </a:p>
          <a:p>
            <a:r>
              <a:rPr lang="pt-BR" dirty="0">
                <a:latin typeface="+mj-lt"/>
              </a:rPr>
              <a:t>     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palavra[i];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nTchau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.\n"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12F3E2-2F28-46C1-A834-4DD2E18F6484}"/>
              </a:ext>
            </a:extLst>
          </p:cNvPr>
          <p:cNvSpPr txBox="1"/>
          <p:nvPr/>
        </p:nvSpPr>
        <p:spPr>
          <a:xfrm rot="16200000">
            <a:off x="-930295" y="5558752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Invertido.cpp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45C17D7-191A-406A-9CBB-6294FA3EE733}"/>
              </a:ext>
            </a:extLst>
          </p:cNvPr>
          <p:cNvGrpSpPr/>
          <p:nvPr/>
        </p:nvGrpSpPr>
        <p:grpSpPr>
          <a:xfrm>
            <a:off x="8015430" y="2872650"/>
            <a:ext cx="2640053" cy="2721560"/>
            <a:chOff x="8015430" y="2872650"/>
            <a:chExt cx="2640053" cy="272156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9D1A952-9543-44CC-88C6-715CD33DC8A9}"/>
                </a:ext>
              </a:extLst>
            </p:cNvPr>
            <p:cNvSpPr/>
            <p:nvPr/>
          </p:nvSpPr>
          <p:spPr>
            <a:xfrm>
              <a:off x="8328246" y="4377959"/>
              <a:ext cx="885258" cy="2445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\0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9D7FA58-38F9-4D16-8DF9-90D455A2AB30}"/>
                </a:ext>
              </a:extLst>
            </p:cNvPr>
            <p:cNvSpPr/>
            <p:nvPr/>
          </p:nvSpPr>
          <p:spPr>
            <a:xfrm>
              <a:off x="8330224" y="4622537"/>
              <a:ext cx="885258" cy="2445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1089C02-5478-4AA3-A1DD-1F03FBC62F04}"/>
                </a:ext>
              </a:extLst>
            </p:cNvPr>
            <p:cNvSpPr/>
            <p:nvPr/>
          </p:nvSpPr>
          <p:spPr>
            <a:xfrm>
              <a:off x="8330223" y="4860674"/>
              <a:ext cx="885258" cy="2445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34B7FD7-E67B-41D5-9963-98B3A0E3FAAB}"/>
                </a:ext>
              </a:extLst>
            </p:cNvPr>
            <p:cNvSpPr/>
            <p:nvPr/>
          </p:nvSpPr>
          <p:spPr>
            <a:xfrm>
              <a:off x="8329559" y="3152663"/>
              <a:ext cx="885258" cy="2445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n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2FDC8426-830F-48A2-95B2-F9286A24C13D}"/>
                </a:ext>
              </a:extLst>
            </p:cNvPr>
            <p:cNvSpPr/>
            <p:nvPr/>
          </p:nvSpPr>
          <p:spPr>
            <a:xfrm>
              <a:off x="8329559" y="3397241"/>
              <a:ext cx="885258" cy="2445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i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F0C5F1A-5BA2-4671-AE6C-15359A5646EA}"/>
                </a:ext>
              </a:extLst>
            </p:cNvPr>
            <p:cNvSpPr/>
            <p:nvPr/>
          </p:nvSpPr>
          <p:spPr>
            <a:xfrm>
              <a:off x="8329559" y="3641820"/>
              <a:ext cx="885258" cy="2445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m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13C2F1A-B0A0-42A1-B5EA-0331A2C28704}"/>
                </a:ext>
              </a:extLst>
            </p:cNvPr>
            <p:cNvSpPr/>
            <p:nvPr/>
          </p:nvSpPr>
          <p:spPr>
            <a:xfrm>
              <a:off x="8329559" y="3886641"/>
              <a:ext cx="885258" cy="2445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a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A057CFF1-9668-499D-BAD0-3DD44C51B32E}"/>
                </a:ext>
              </a:extLst>
            </p:cNvPr>
            <p:cNvSpPr/>
            <p:nvPr/>
          </p:nvSpPr>
          <p:spPr>
            <a:xfrm>
              <a:off x="8328248" y="2924944"/>
              <a:ext cx="885258" cy="2445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a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EA94106-0905-4195-9DAF-46F84359A65A}"/>
                </a:ext>
              </a:extLst>
            </p:cNvPr>
            <p:cNvSpPr txBox="1"/>
            <p:nvPr/>
          </p:nvSpPr>
          <p:spPr>
            <a:xfrm>
              <a:off x="9212191" y="312975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C3C1E90-CC3F-4424-9211-9D5149E64509}"/>
                </a:ext>
              </a:extLst>
            </p:cNvPr>
            <p:cNvSpPr txBox="1"/>
            <p:nvPr/>
          </p:nvSpPr>
          <p:spPr>
            <a:xfrm>
              <a:off x="9212191" y="337433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4C71C421-FBA4-4F07-914F-4DB4541EF643}"/>
                </a:ext>
              </a:extLst>
            </p:cNvPr>
            <p:cNvSpPr txBox="1"/>
            <p:nvPr/>
          </p:nvSpPr>
          <p:spPr>
            <a:xfrm>
              <a:off x="9212191" y="361891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D9231CA0-953E-4808-A91C-60942DDD6D00}"/>
                </a:ext>
              </a:extLst>
            </p:cNvPr>
            <p:cNvSpPr txBox="1"/>
            <p:nvPr/>
          </p:nvSpPr>
          <p:spPr>
            <a:xfrm>
              <a:off x="9212191" y="386348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1B436B2-A98D-4E1A-83C9-A9E53AE19641}"/>
                </a:ext>
              </a:extLst>
            </p:cNvPr>
            <p:cNvSpPr txBox="1"/>
            <p:nvPr/>
          </p:nvSpPr>
          <p:spPr>
            <a:xfrm>
              <a:off x="9212191" y="290138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1C0F18B6-1681-4B7B-A09A-DDEABEB94784}"/>
                </a:ext>
              </a:extLst>
            </p:cNvPr>
            <p:cNvSpPr txBox="1"/>
            <p:nvPr/>
          </p:nvSpPr>
          <p:spPr>
            <a:xfrm>
              <a:off x="8039276" y="291973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+mj-lt"/>
                </a:rPr>
                <a:t>0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397C186D-324E-4320-A7DA-5C9E5BF650C9}"/>
                </a:ext>
              </a:extLst>
            </p:cNvPr>
            <p:cNvSpPr txBox="1"/>
            <p:nvPr/>
          </p:nvSpPr>
          <p:spPr>
            <a:xfrm>
              <a:off x="8039276" y="314744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+mj-lt"/>
                </a:rPr>
                <a:t>1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168FEA8A-231A-46D0-B2C7-0559C13E84E9}"/>
                </a:ext>
              </a:extLst>
            </p:cNvPr>
            <p:cNvSpPr txBox="1"/>
            <p:nvPr/>
          </p:nvSpPr>
          <p:spPr>
            <a:xfrm>
              <a:off x="8039276" y="338760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+mj-lt"/>
                </a:rPr>
                <a:t>2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9687B9D-56D6-4EFE-A795-4822F9A789A0}"/>
                </a:ext>
              </a:extLst>
            </p:cNvPr>
            <p:cNvSpPr txBox="1"/>
            <p:nvPr/>
          </p:nvSpPr>
          <p:spPr>
            <a:xfrm>
              <a:off x="8039276" y="364331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+mj-lt"/>
                </a:rPr>
                <a:t>3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5462B21C-B7A0-4121-B778-D1D3A0B87BA9}"/>
                </a:ext>
              </a:extLst>
            </p:cNvPr>
            <p:cNvSpPr txBox="1"/>
            <p:nvPr/>
          </p:nvSpPr>
          <p:spPr>
            <a:xfrm>
              <a:off x="8039276" y="387887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+mj-lt"/>
                </a:rPr>
                <a:t>4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5179236-557D-4098-B222-FBEDD3DE815F}"/>
                </a:ext>
              </a:extLst>
            </p:cNvPr>
            <p:cNvSpPr txBox="1"/>
            <p:nvPr/>
          </p:nvSpPr>
          <p:spPr>
            <a:xfrm>
              <a:off x="9775114" y="287265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palavra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FC3EB6D9-7DAE-4602-AF5E-6F2809F5D136}"/>
                </a:ext>
              </a:extLst>
            </p:cNvPr>
            <p:cNvSpPr/>
            <p:nvPr/>
          </p:nvSpPr>
          <p:spPr>
            <a:xfrm>
              <a:off x="8326933" y="4133137"/>
              <a:ext cx="885258" cy="2445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l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3A28FE78-3418-4FE6-AB6D-B35654E5B3C6}"/>
                </a:ext>
              </a:extLst>
            </p:cNvPr>
            <p:cNvSpPr txBox="1"/>
            <p:nvPr/>
          </p:nvSpPr>
          <p:spPr>
            <a:xfrm>
              <a:off x="9212191" y="411586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2179914-ACFD-4873-A482-F00F58531E48}"/>
                </a:ext>
              </a:extLst>
            </p:cNvPr>
            <p:cNvSpPr txBox="1"/>
            <p:nvPr/>
          </p:nvSpPr>
          <p:spPr>
            <a:xfrm>
              <a:off x="9212191" y="435112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0D08351E-D723-4913-BCAF-450BA8DA8814}"/>
                </a:ext>
              </a:extLst>
            </p:cNvPr>
            <p:cNvSpPr txBox="1"/>
            <p:nvPr/>
          </p:nvSpPr>
          <p:spPr>
            <a:xfrm>
              <a:off x="9212190" y="460325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2DEB0E73-2FBF-489D-AF67-986BFCCD82FD}"/>
                </a:ext>
              </a:extLst>
            </p:cNvPr>
            <p:cNvSpPr txBox="1"/>
            <p:nvPr/>
          </p:nvSpPr>
          <p:spPr>
            <a:xfrm>
              <a:off x="9212551" y="484170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CD598E4F-9FF7-471C-A614-88C8E45B0AE7}"/>
                </a:ext>
              </a:extLst>
            </p:cNvPr>
            <p:cNvSpPr/>
            <p:nvPr/>
          </p:nvSpPr>
          <p:spPr>
            <a:xfrm>
              <a:off x="8326933" y="5347259"/>
              <a:ext cx="885258" cy="2445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659B52FF-299B-4FEC-9B24-78EF749B4F37}"/>
                </a:ext>
              </a:extLst>
            </p:cNvPr>
            <p:cNvSpPr txBox="1"/>
            <p:nvPr/>
          </p:nvSpPr>
          <p:spPr>
            <a:xfrm>
              <a:off x="8569150" y="5063168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...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079C089E-2A44-4690-88F4-D784CCB791E9}"/>
                </a:ext>
              </a:extLst>
            </p:cNvPr>
            <p:cNvSpPr txBox="1"/>
            <p:nvPr/>
          </p:nvSpPr>
          <p:spPr>
            <a:xfrm>
              <a:off x="8038614" y="4125824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+mj-lt"/>
                </a:rPr>
                <a:t>5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ABB559AC-A7EC-4A54-B1E1-524B4D37DD9D}"/>
                </a:ext>
              </a:extLst>
            </p:cNvPr>
            <p:cNvSpPr txBox="1"/>
            <p:nvPr/>
          </p:nvSpPr>
          <p:spPr>
            <a:xfrm>
              <a:off x="8038614" y="437895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+mj-lt"/>
                </a:rPr>
                <a:t>6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5050C07C-7741-40F1-AAF7-F5B86960E0E2}"/>
                </a:ext>
              </a:extLst>
            </p:cNvPr>
            <p:cNvSpPr txBox="1"/>
            <p:nvPr/>
          </p:nvSpPr>
          <p:spPr>
            <a:xfrm>
              <a:off x="8038614" y="462173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+mj-lt"/>
                </a:rPr>
                <a:t>7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6D4C2AC8-615A-4FE4-B68E-C8843CEBC111}"/>
                </a:ext>
              </a:extLst>
            </p:cNvPr>
            <p:cNvSpPr txBox="1"/>
            <p:nvPr/>
          </p:nvSpPr>
          <p:spPr>
            <a:xfrm>
              <a:off x="8038614" y="4875335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+mj-lt"/>
                </a:rPr>
                <a:t>8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769A6614-42D1-400C-B3EC-8D0B4C2D4193}"/>
                </a:ext>
              </a:extLst>
            </p:cNvPr>
            <p:cNvSpPr txBox="1"/>
            <p:nvPr/>
          </p:nvSpPr>
          <p:spPr>
            <a:xfrm>
              <a:off x="8015430" y="5347989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+mj-lt"/>
                </a:rPr>
                <a:t>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76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 com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Este código é o ponto de partida para um programa </a:t>
            </a:r>
            <a:br>
              <a:rPr lang="pt-BR" dirty="0"/>
            </a:br>
            <a:r>
              <a:rPr lang="pt-BR" dirty="0"/>
              <a:t>que descobre se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uma palavra é um palíndromo</a:t>
            </a:r>
          </a:p>
          <a:p>
            <a:pPr lvl="1"/>
            <a:r>
              <a:rPr lang="pt-BR" dirty="0"/>
              <a:t>Basta comparar a palavra original com sua versão </a:t>
            </a:r>
            <a:br>
              <a:rPr lang="pt-BR" dirty="0"/>
            </a:br>
            <a:r>
              <a:rPr lang="pt-BR" dirty="0"/>
              <a:t>invertida usando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strcmp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</a:t>
            </a:r>
            <a:r>
              <a:rPr lang="pt-BR" baseline="30000" dirty="0">
                <a:solidFill>
                  <a:schemeClr val="accent3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420888"/>
            <a:ext cx="3857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Entre com uma palavra: </a:t>
            </a:r>
            <a:r>
              <a:rPr lang="pt-BR" b="1" dirty="0">
                <a:latin typeface="+mj-lt"/>
              </a:rPr>
              <a:t>animal</a:t>
            </a:r>
          </a:p>
          <a:p>
            <a:r>
              <a:rPr lang="pt-BR" dirty="0">
                <a:latin typeface="+mj-lt"/>
              </a:rPr>
              <a:t>lamina</a:t>
            </a:r>
          </a:p>
          <a:p>
            <a:r>
              <a:rPr lang="pt-BR" dirty="0">
                <a:latin typeface="+mj-lt"/>
              </a:rPr>
              <a:t>Tchau.</a:t>
            </a:r>
          </a:p>
        </p:txBody>
      </p:sp>
    </p:spTree>
    <p:extLst>
      <p:ext uri="{BB962C8B-B14F-4D97-AF65-F5344CB8AC3E}">
        <p14:creationId xmlns:p14="http://schemas.microsoft.com/office/powerpoint/2010/main" val="3386762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2630</TotalTime>
  <Words>3304</Words>
  <Application>Microsoft Office PowerPoint</Application>
  <PresentationFormat>Widescreen</PresentationFormat>
  <Paragraphs>515</Paragraphs>
  <Slides>29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Consolas</vt:lpstr>
      <vt:lpstr>Corbel</vt:lpstr>
      <vt:lpstr>Wingdings</vt:lpstr>
      <vt:lpstr>Wingdings 2</vt:lpstr>
      <vt:lpstr>Wingdings 3</vt:lpstr>
      <vt:lpstr>Metrô</vt:lpstr>
      <vt:lpstr>Aplicações do laço for</vt:lpstr>
      <vt:lpstr>Introdução</vt:lpstr>
      <vt:lpstr>Introdução</vt:lpstr>
      <vt:lpstr>Tamanho do Passo</vt:lpstr>
      <vt:lpstr>Tamanho do Passo</vt:lpstr>
      <vt:lpstr>Tamanho do Passo</vt:lpstr>
      <vt:lpstr>Atribuição Combinada</vt:lpstr>
      <vt:lpstr>Laço for com Strings</vt:lpstr>
      <vt:lpstr>Laço for com Strings</vt:lpstr>
      <vt:lpstr>Incremento e Decremento</vt:lpstr>
      <vt:lpstr>Incremento e Decremento</vt:lpstr>
      <vt:lpstr>Incremento e Decremento</vt:lpstr>
      <vt:lpstr>Incremento e Decremento</vt:lpstr>
      <vt:lpstr>Incremento e Decremento</vt:lpstr>
      <vt:lpstr>Blocos de Instruções</vt:lpstr>
      <vt:lpstr>Blocos de Instruções</vt:lpstr>
      <vt:lpstr>Blocos de Instruções</vt:lpstr>
      <vt:lpstr>Blocos de Instruções</vt:lpstr>
      <vt:lpstr>Blocos de Instruções</vt:lpstr>
      <vt:lpstr>Operador Vírgula</vt:lpstr>
      <vt:lpstr>Operador Vírgula</vt:lpstr>
      <vt:lpstr>Operador Vírgula</vt:lpstr>
      <vt:lpstr>Laços Aninhados</vt:lpstr>
      <vt:lpstr>Laços Aninhados</vt:lpstr>
      <vt:lpstr>Laços Aninhados</vt:lpstr>
      <vt:lpstr>Laço para Sequências</vt:lpstr>
      <vt:lpstr>Laço para Sequências</vt:lpstr>
      <vt:lpstr>Resumo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e Expressões relacionais</dc:title>
  <dc:creator>Judson Santiago</dc:creator>
  <cp:keywords>for;while;relacional</cp:keywords>
  <cp:lastModifiedBy>Judson Santiago</cp:lastModifiedBy>
  <cp:revision>311</cp:revision>
  <dcterms:created xsi:type="dcterms:W3CDTF">2009-05-25T17:46:50Z</dcterms:created>
  <dcterms:modified xsi:type="dcterms:W3CDTF">2021-04-30T06:34:28Z</dcterms:modified>
</cp:coreProperties>
</file>