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46" r:id="rId3"/>
    <p:sldId id="347" r:id="rId4"/>
    <p:sldId id="348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49" r:id="rId13"/>
    <p:sldId id="305" r:id="rId14"/>
    <p:sldId id="306" r:id="rId15"/>
    <p:sldId id="343" r:id="rId16"/>
    <p:sldId id="345" r:id="rId17"/>
    <p:sldId id="307" r:id="rId18"/>
    <p:sldId id="269" r:id="rId19"/>
    <p:sldId id="308" r:id="rId20"/>
    <p:sldId id="291" r:id="rId21"/>
    <p:sldId id="292" r:id="rId22"/>
    <p:sldId id="310" r:id="rId23"/>
    <p:sldId id="311" r:id="rId24"/>
    <p:sldId id="312" r:id="rId25"/>
    <p:sldId id="313" r:id="rId26"/>
    <p:sldId id="314" r:id="rId27"/>
    <p:sldId id="315" r:id="rId28"/>
    <p:sldId id="322" r:id="rId29"/>
    <p:sldId id="350" r:id="rId30"/>
    <p:sldId id="324" r:id="rId31"/>
    <p:sldId id="344" r:id="rId32"/>
    <p:sldId id="325" r:id="rId33"/>
    <p:sldId id="326" r:id="rId34"/>
    <p:sldId id="340" r:id="rId35"/>
    <p:sldId id="341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04DB5-A36C-49EA-9B35-A61130DB7BDC}" v="56" dt="2021-05-02T03:09:17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21" autoAdjust="0"/>
  </p:normalViewPr>
  <p:slideViewPr>
    <p:cSldViewPr>
      <p:cViewPr>
        <p:scale>
          <a:sx n="150" d="100"/>
          <a:sy n="150" d="100"/>
        </p:scale>
        <p:origin x="660" y="2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CAB04DB5-A36C-49EA-9B35-A61130DB7BDC}"/>
    <pc:docChg chg="undo custSel addSld delSld modSld modMainMaster">
      <pc:chgData name="Judson Santiago" userId="ebb108da2f256286" providerId="LiveId" clId="{CAB04DB5-A36C-49EA-9B35-A61130DB7BDC}" dt="2021-05-02T03:18:49.857" v="1945" actId="948"/>
      <pc:docMkLst>
        <pc:docMk/>
      </pc:docMkLst>
      <pc:sldChg chg="modNotesTx">
        <pc:chgData name="Judson Santiago" userId="ebb108da2f256286" providerId="LiveId" clId="{CAB04DB5-A36C-49EA-9B35-A61130DB7BDC}" dt="2021-05-02T01:54:54.421" v="1156" actId="20577"/>
        <pc:sldMkLst>
          <pc:docMk/>
          <pc:sldMk cId="0" sldId="256"/>
        </pc:sldMkLst>
      </pc:sldChg>
      <pc:sldChg chg="del">
        <pc:chgData name="Judson Santiago" userId="ebb108da2f256286" providerId="LiveId" clId="{CAB04DB5-A36C-49EA-9B35-A61130DB7BDC}" dt="2021-04-26T19:09:58.947" v="1" actId="47"/>
        <pc:sldMkLst>
          <pc:docMk/>
          <pc:sldMk cId="0" sldId="257"/>
        </pc:sldMkLst>
      </pc:sldChg>
      <pc:sldChg chg="del">
        <pc:chgData name="Judson Santiago" userId="ebb108da2f256286" providerId="LiveId" clId="{CAB04DB5-A36C-49EA-9B35-A61130DB7BDC}" dt="2021-05-02T00:31:05.400" v="16" actId="47"/>
        <pc:sldMkLst>
          <pc:docMk/>
          <pc:sldMk cId="0" sldId="258"/>
        </pc:sldMkLst>
      </pc:sldChg>
      <pc:sldChg chg="del">
        <pc:chgData name="Judson Santiago" userId="ebb108da2f256286" providerId="LiveId" clId="{CAB04DB5-A36C-49EA-9B35-A61130DB7BDC}" dt="2021-05-02T00:32:01.203" v="18" actId="47"/>
        <pc:sldMkLst>
          <pc:docMk/>
          <pc:sldMk cId="0" sldId="259"/>
        </pc:sldMkLst>
      </pc:sldChg>
      <pc:sldChg chg="addSp delSp modSp add mod modNotesTx">
        <pc:chgData name="Judson Santiago" userId="ebb108da2f256286" providerId="LiveId" clId="{CAB04DB5-A36C-49EA-9B35-A61130DB7BDC}" dt="2021-05-02T02:42:23.574" v="1634" actId="20577"/>
        <pc:sldMkLst>
          <pc:docMk/>
          <pc:sldMk cId="0" sldId="269"/>
        </pc:sldMkLst>
        <pc:spChg chg="mod">
          <ac:chgData name="Judson Santiago" userId="ebb108da2f256286" providerId="LiveId" clId="{CAB04DB5-A36C-49EA-9B35-A61130DB7BDC}" dt="2021-05-02T02:09:25.546" v="1209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12:14.580" v="1279" actId="1076"/>
          <ac:spMkLst>
            <pc:docMk/>
            <pc:sldMk cId="0" sldId="269"/>
            <ac:spMk id="4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12:03.270" v="1278" actId="14100"/>
          <ac:spMkLst>
            <pc:docMk/>
            <pc:sldMk cId="0" sldId="269"/>
            <ac:spMk id="5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11:57.195" v="1277" actId="1035"/>
          <ac:spMkLst>
            <pc:docMk/>
            <pc:sldMk cId="0" sldId="269"/>
            <ac:spMk id="6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11:35.036" v="1274" actId="164"/>
          <ac:spMkLst>
            <pc:docMk/>
            <pc:sldMk cId="0" sldId="269"/>
            <ac:spMk id="7" creationId="{00000000-0000-0000-0000-000000000000}"/>
          </ac:spMkLst>
        </pc:spChg>
        <pc:spChg chg="del">
          <ac:chgData name="Judson Santiago" userId="ebb108da2f256286" providerId="LiveId" clId="{CAB04DB5-A36C-49EA-9B35-A61130DB7BDC}" dt="2021-05-02T02:08:09.188" v="1193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Judson Santiago" userId="ebb108da2f256286" providerId="LiveId" clId="{CAB04DB5-A36C-49EA-9B35-A61130DB7BDC}" dt="2021-05-02T02:08:14.044" v="1194" actId="478"/>
          <ac:spMkLst>
            <pc:docMk/>
            <pc:sldMk cId="0" sldId="269"/>
            <ac:spMk id="9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35:07.323" v="1470" actId="207"/>
          <ac:spMkLst>
            <pc:docMk/>
            <pc:sldMk cId="0" sldId="269"/>
            <ac:spMk id="10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35:07.323" v="1470" actId="207"/>
          <ac:spMkLst>
            <pc:docMk/>
            <pc:sldMk cId="0" sldId="269"/>
            <ac:spMk id="11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11:57.195" v="1277" actId="1035"/>
          <ac:spMkLst>
            <pc:docMk/>
            <pc:sldMk cId="0" sldId="269"/>
            <ac:spMk id="31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11:35.036" v="1274" actId="164"/>
          <ac:spMkLst>
            <pc:docMk/>
            <pc:sldMk cId="0" sldId="269"/>
            <ac:spMk id="32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11:35.036" v="1274" actId="164"/>
          <ac:spMkLst>
            <pc:docMk/>
            <pc:sldMk cId="0" sldId="269"/>
            <ac:spMk id="33" creationId="{00000000-0000-0000-0000-000000000000}"/>
          </ac:spMkLst>
        </pc:spChg>
        <pc:grpChg chg="add mod">
          <ac:chgData name="Judson Santiago" userId="ebb108da2f256286" providerId="LiveId" clId="{CAB04DB5-A36C-49EA-9B35-A61130DB7BDC}" dt="2021-05-02T02:11:35.036" v="1274" actId="164"/>
          <ac:grpSpMkLst>
            <pc:docMk/>
            <pc:sldMk cId="0" sldId="269"/>
            <ac:grpSpMk id="18" creationId="{537062E2-38FF-4FC5-9B69-1AF053EF150E}"/>
          </ac:grpSpMkLst>
        </pc:grpChg>
        <pc:grpChg chg="del">
          <ac:chgData name="Judson Santiago" userId="ebb108da2f256286" providerId="LiveId" clId="{CAB04DB5-A36C-49EA-9B35-A61130DB7BDC}" dt="2021-05-02T02:08:24.088" v="1195" actId="165"/>
          <ac:grpSpMkLst>
            <pc:docMk/>
            <pc:sldMk cId="0" sldId="269"/>
            <ac:grpSpMk id="52" creationId="{58AACA2D-A5E7-456E-8376-683984557E5B}"/>
          </ac:grpSpMkLst>
        </pc:grpChg>
        <pc:cxnChg chg="add mod">
          <ac:chgData name="Judson Santiago" userId="ebb108da2f256286" providerId="LiveId" clId="{CAB04DB5-A36C-49EA-9B35-A61130DB7BDC}" dt="2021-05-02T02:11:35.036" v="1274" actId="164"/>
          <ac:cxnSpMkLst>
            <pc:docMk/>
            <pc:sldMk cId="0" sldId="269"/>
            <ac:cxnSpMk id="13" creationId="{79D90B7C-1AF1-461E-B6E2-A69EF6D12B7F}"/>
          </ac:cxnSpMkLst>
        </pc:cxnChg>
        <pc:cxnChg chg="del mod topLvl">
          <ac:chgData name="Judson Santiago" userId="ebb108da2f256286" providerId="LiveId" clId="{CAB04DB5-A36C-49EA-9B35-A61130DB7BDC}" dt="2021-05-02T02:08:27.620" v="1196" actId="478"/>
          <ac:cxnSpMkLst>
            <pc:docMk/>
            <pc:sldMk cId="0" sldId="269"/>
            <ac:cxnSpMk id="26" creationId="{59556C34-3DD2-47A0-ADAA-28274F5790C4}"/>
          </ac:cxnSpMkLst>
        </pc:cxnChg>
        <pc:cxnChg chg="mod topLvl">
          <ac:chgData name="Judson Santiago" userId="ebb108da2f256286" providerId="LiveId" clId="{CAB04DB5-A36C-49EA-9B35-A61130DB7BDC}" dt="2021-05-02T02:11:57.195" v="1277" actId="1035"/>
          <ac:cxnSpMkLst>
            <pc:docMk/>
            <pc:sldMk cId="0" sldId="269"/>
            <ac:cxnSpMk id="38" creationId="{CBBC5CF4-009B-4B92-B920-93BAC5633FC0}"/>
          </ac:cxnSpMkLst>
        </pc:cxnChg>
        <pc:cxnChg chg="mod topLvl">
          <ac:chgData name="Judson Santiago" userId="ebb108da2f256286" providerId="LiveId" clId="{CAB04DB5-A36C-49EA-9B35-A61130DB7BDC}" dt="2021-05-02T02:11:35.036" v="1274" actId="164"/>
          <ac:cxnSpMkLst>
            <pc:docMk/>
            <pc:sldMk cId="0" sldId="269"/>
            <ac:cxnSpMk id="40" creationId="{DF417F28-CE15-4A1C-AB1F-D153B8F4F7E1}"/>
          </ac:cxnSpMkLst>
        </pc:cxnChg>
        <pc:cxnChg chg="mod topLvl">
          <ac:chgData name="Judson Santiago" userId="ebb108da2f256286" providerId="LiveId" clId="{CAB04DB5-A36C-49EA-9B35-A61130DB7BDC}" dt="2021-05-02T02:11:35.036" v="1274" actId="164"/>
          <ac:cxnSpMkLst>
            <pc:docMk/>
            <pc:sldMk cId="0" sldId="269"/>
            <ac:cxnSpMk id="43" creationId="{5F0EB21A-224F-4A0D-85F3-3062DFAEE4AB}"/>
          </ac:cxnSpMkLst>
        </pc:cxnChg>
        <pc:cxnChg chg="del mod topLvl">
          <ac:chgData name="Judson Santiago" userId="ebb108da2f256286" providerId="LiveId" clId="{CAB04DB5-A36C-49EA-9B35-A61130DB7BDC}" dt="2021-05-02T02:09:02.243" v="1202" actId="478"/>
          <ac:cxnSpMkLst>
            <pc:docMk/>
            <pc:sldMk cId="0" sldId="269"/>
            <ac:cxnSpMk id="46" creationId="{A0B15201-B058-4C5F-827E-3F7C85E2B558}"/>
          </ac:cxnSpMkLst>
        </pc:cxnChg>
        <pc:cxnChg chg="del mod topLvl">
          <ac:chgData name="Judson Santiago" userId="ebb108da2f256286" providerId="LiveId" clId="{CAB04DB5-A36C-49EA-9B35-A61130DB7BDC}" dt="2021-05-02T02:09:03.138" v="1203" actId="478"/>
          <ac:cxnSpMkLst>
            <pc:docMk/>
            <pc:sldMk cId="0" sldId="269"/>
            <ac:cxnSpMk id="49" creationId="{ED033DD0-BA12-4E83-A8EF-AF36B5EE2B6E}"/>
          </ac:cxnSpMkLst>
        </pc:cxnChg>
      </pc:sldChg>
      <pc:sldChg chg="addSp modSp mod modNotesTx">
        <pc:chgData name="Judson Santiago" userId="ebb108da2f256286" providerId="LiveId" clId="{CAB04DB5-A36C-49EA-9B35-A61130DB7BDC}" dt="2021-05-02T02:20:38.353" v="1408" actId="20577"/>
        <pc:sldMkLst>
          <pc:docMk/>
          <pc:sldMk cId="0" sldId="291"/>
        </pc:sldMkLst>
        <pc:spChg chg="mod">
          <ac:chgData name="Judson Santiago" userId="ebb108da2f256286" providerId="LiveId" clId="{CAB04DB5-A36C-49EA-9B35-A61130DB7BDC}" dt="2021-05-02T02:18:31.794" v="1397" actId="20577"/>
          <ac:spMkLst>
            <pc:docMk/>
            <pc:sldMk cId="0" sldId="291"/>
            <ac:spMk id="4" creationId="{00000000-0000-0000-0000-000000000000}"/>
          </ac:spMkLst>
        </pc:spChg>
        <pc:spChg chg="add mod">
          <ac:chgData name="Judson Santiago" userId="ebb108da2f256286" providerId="LiveId" clId="{CAB04DB5-A36C-49EA-9B35-A61130DB7BDC}" dt="2021-05-02T02:20:38.353" v="1408" actId="20577"/>
          <ac:spMkLst>
            <pc:docMk/>
            <pc:sldMk cId="0" sldId="291"/>
            <ac:spMk id="5" creationId="{A98667C6-310B-44C6-B975-AD477341DE63}"/>
          </ac:spMkLst>
        </pc:spChg>
      </pc:sldChg>
      <pc:sldChg chg="modSp mod">
        <pc:chgData name="Judson Santiago" userId="ebb108da2f256286" providerId="LiveId" clId="{CAB04DB5-A36C-49EA-9B35-A61130DB7BDC}" dt="2021-05-02T02:20:02.430" v="1399" actId="20577"/>
        <pc:sldMkLst>
          <pc:docMk/>
          <pc:sldMk cId="0" sldId="292"/>
        </pc:sldMkLst>
        <pc:spChg chg="mod">
          <ac:chgData name="Judson Santiago" userId="ebb108da2f256286" providerId="LiveId" clId="{CAB04DB5-A36C-49EA-9B35-A61130DB7BDC}" dt="2021-05-02T02:20:02.430" v="1399" actId="20577"/>
          <ac:spMkLst>
            <pc:docMk/>
            <pc:sldMk cId="0" sldId="292"/>
            <ac:spMk id="5" creationId="{00000000-0000-0000-0000-000000000000}"/>
          </ac:spMkLst>
        </pc:spChg>
      </pc:sldChg>
      <pc:sldChg chg="modSp mod">
        <pc:chgData name="Judson Santiago" userId="ebb108da2f256286" providerId="LiveId" clId="{CAB04DB5-A36C-49EA-9B35-A61130DB7BDC}" dt="2021-05-02T00:41:53.522" v="173" actId="6549"/>
        <pc:sldMkLst>
          <pc:docMk/>
          <pc:sldMk cId="0" sldId="298"/>
        </pc:sldMkLst>
        <pc:spChg chg="mod">
          <ac:chgData name="Judson Santiago" userId="ebb108da2f256286" providerId="LiveId" clId="{CAB04DB5-A36C-49EA-9B35-A61130DB7BDC}" dt="2021-05-02T00:41:53.522" v="173" actId="6549"/>
          <ac:spMkLst>
            <pc:docMk/>
            <pc:sldMk cId="0" sldId="298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CAB04DB5-A36C-49EA-9B35-A61130DB7BDC}" dt="2021-05-02T00:44:49.503" v="209" actId="1038"/>
        <pc:sldMkLst>
          <pc:docMk/>
          <pc:sldMk cId="0" sldId="299"/>
        </pc:sldMkLst>
        <pc:spChg chg="mod">
          <ac:chgData name="Judson Santiago" userId="ebb108da2f256286" providerId="LiveId" clId="{CAB04DB5-A36C-49EA-9B35-A61130DB7BDC}" dt="2021-05-02T00:43:21.134" v="191" actId="20577"/>
          <ac:spMkLst>
            <pc:docMk/>
            <pc:sldMk cId="0" sldId="299"/>
            <ac:spMk id="3" creationId="{00000000-0000-0000-0000-000000000000}"/>
          </ac:spMkLst>
        </pc:spChg>
        <pc:spChg chg="add mod">
          <ac:chgData name="Judson Santiago" userId="ebb108da2f256286" providerId="LiveId" clId="{CAB04DB5-A36C-49EA-9B35-A61130DB7BDC}" dt="2021-05-02T00:44:49.503" v="209" actId="1038"/>
          <ac:spMkLst>
            <pc:docMk/>
            <pc:sldMk cId="0" sldId="299"/>
            <ac:spMk id="6" creationId="{F5A6B6B0-5A32-495A-A8B6-B0C7653BA67A}"/>
          </ac:spMkLst>
        </pc:spChg>
        <pc:graphicFrameChg chg="mod modGraphic">
          <ac:chgData name="Judson Santiago" userId="ebb108da2f256286" providerId="LiveId" clId="{CAB04DB5-A36C-49EA-9B35-A61130DB7BDC}" dt="2021-05-02T00:43:52.001" v="200" actId="1076"/>
          <ac:graphicFrameMkLst>
            <pc:docMk/>
            <pc:sldMk cId="0" sldId="299"/>
            <ac:graphicFrameMk id="5" creationId="{00000000-0000-0000-0000-000000000000}"/>
          </ac:graphicFrameMkLst>
        </pc:graphicFrameChg>
      </pc:sldChg>
      <pc:sldChg chg="modSp mod modNotesTx">
        <pc:chgData name="Judson Santiago" userId="ebb108da2f256286" providerId="LiveId" clId="{CAB04DB5-A36C-49EA-9B35-A61130DB7BDC}" dt="2021-05-02T00:48:50.764" v="279" actId="20577"/>
        <pc:sldMkLst>
          <pc:docMk/>
          <pc:sldMk cId="0" sldId="300"/>
        </pc:sldMkLst>
        <pc:spChg chg="mod">
          <ac:chgData name="Judson Santiago" userId="ebb108da2f256286" providerId="LiveId" clId="{CAB04DB5-A36C-49EA-9B35-A61130DB7BDC}" dt="2021-05-02T00:46:42.248" v="214" actId="20577"/>
          <ac:spMkLst>
            <pc:docMk/>
            <pc:sldMk cId="0" sldId="300"/>
            <ac:spMk id="3" creationId="{00000000-0000-0000-0000-000000000000}"/>
          </ac:spMkLst>
        </pc:spChg>
      </pc:sldChg>
      <pc:sldChg chg="modSp mod">
        <pc:chgData name="Judson Santiago" userId="ebb108da2f256286" providerId="LiveId" clId="{CAB04DB5-A36C-49EA-9B35-A61130DB7BDC}" dt="2021-05-02T00:53:55.357" v="377" actId="1076"/>
        <pc:sldMkLst>
          <pc:docMk/>
          <pc:sldMk cId="0" sldId="301"/>
        </pc:sldMkLst>
        <pc:spChg chg="mod">
          <ac:chgData name="Judson Santiago" userId="ebb108da2f256286" providerId="LiveId" clId="{CAB04DB5-A36C-49EA-9B35-A61130DB7BDC}" dt="2021-05-02T00:52:36.822" v="374" actId="20577"/>
          <ac:spMkLst>
            <pc:docMk/>
            <pc:sldMk cId="0" sldId="301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0:53:24.555" v="376" actId="20577"/>
          <ac:spMkLst>
            <pc:docMk/>
            <pc:sldMk cId="0" sldId="301"/>
            <ac:spMk id="4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0:53:55.357" v="377" actId="1076"/>
          <ac:spMkLst>
            <pc:docMk/>
            <pc:sldMk cId="0" sldId="301"/>
            <ac:spMk id="5" creationId="{00000000-0000-0000-0000-000000000000}"/>
          </ac:spMkLst>
        </pc:spChg>
      </pc:sldChg>
      <pc:sldChg chg="addSp modSp mod modNotesTx">
        <pc:chgData name="Judson Santiago" userId="ebb108da2f256286" providerId="LiveId" clId="{CAB04DB5-A36C-49EA-9B35-A61130DB7BDC}" dt="2021-05-02T00:56:07.029" v="389" actId="20577"/>
        <pc:sldMkLst>
          <pc:docMk/>
          <pc:sldMk cId="0" sldId="302"/>
        </pc:sldMkLst>
        <pc:spChg chg="add mod">
          <ac:chgData name="Judson Santiago" userId="ebb108da2f256286" providerId="LiveId" clId="{CAB04DB5-A36C-49EA-9B35-A61130DB7BDC}" dt="2021-05-02T00:56:07.029" v="389" actId="20577"/>
          <ac:spMkLst>
            <pc:docMk/>
            <pc:sldMk cId="0" sldId="302"/>
            <ac:spMk id="8" creationId="{2E30DC38-014D-4B71-8177-FFEB10DB6A39}"/>
          </ac:spMkLst>
        </pc:spChg>
      </pc:sldChg>
      <pc:sldChg chg="addSp delSp modSp mod modNotesTx">
        <pc:chgData name="Judson Santiago" userId="ebb108da2f256286" providerId="LiveId" clId="{CAB04DB5-A36C-49EA-9B35-A61130DB7BDC}" dt="2021-05-02T01:13:15.076" v="685" actId="20577"/>
        <pc:sldMkLst>
          <pc:docMk/>
          <pc:sldMk cId="0" sldId="304"/>
        </pc:sldMkLst>
        <pc:spChg chg="mod">
          <ac:chgData name="Judson Santiago" userId="ebb108da2f256286" providerId="LiveId" clId="{CAB04DB5-A36C-49EA-9B35-A61130DB7BDC}" dt="2021-05-02T01:11:29.034" v="578" actId="20577"/>
          <ac:spMkLst>
            <pc:docMk/>
            <pc:sldMk cId="0" sldId="304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1:12:15.035" v="608" actId="6549"/>
          <ac:spMkLst>
            <pc:docMk/>
            <pc:sldMk cId="0" sldId="304"/>
            <ac:spMk id="5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0" creationId="{7F13FD1B-3A8C-4FFB-A244-ED189F08C7FE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1" creationId="{6994C3EE-58C1-46FF-AC35-D7B26462654C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2" creationId="{AD927F29-B2BD-4FEF-8F7F-7D7F8E559242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3" creationId="{9BBC7E15-9539-4100-83D6-5B5ADD0D0A7B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4" creationId="{202F5D30-6C60-40B3-B5FF-70E8F4845AF1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5" creationId="{E327DBC3-98FF-475A-8B76-4191E1B43E11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6" creationId="{235B1745-3F96-4012-9F71-DBDAF3A43CDC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7" creationId="{22447D6D-EEEE-4EF0-A8F7-D0278984E474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8" creationId="{459019D4-EB55-47D9-A318-26FEDA862E14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9" creationId="{85BDE7CD-552E-4F9C-8C9A-7E153C0A0531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20" creationId="{1B02E7A6-69F7-4704-9E79-473D508C4C21}"/>
          </ac:spMkLst>
        </pc:spChg>
        <pc:spChg chg="del mod topLvl">
          <ac:chgData name="Judson Santiago" userId="ebb108da2f256286" providerId="LiveId" clId="{CAB04DB5-A36C-49EA-9B35-A61130DB7BDC}" dt="2021-05-02T01:09:18.786" v="558" actId="478"/>
          <ac:spMkLst>
            <pc:docMk/>
            <pc:sldMk cId="0" sldId="304"/>
            <ac:spMk id="21" creationId="{28E881EB-29E9-4731-911A-C774EAAA1D05}"/>
          </ac:spMkLst>
        </pc:spChg>
        <pc:spChg chg="del mod topLvl">
          <ac:chgData name="Judson Santiago" userId="ebb108da2f256286" providerId="LiveId" clId="{CAB04DB5-A36C-49EA-9B35-A61130DB7BDC}" dt="2021-05-02T01:09:18.786" v="558" actId="478"/>
          <ac:spMkLst>
            <pc:docMk/>
            <pc:sldMk cId="0" sldId="304"/>
            <ac:spMk id="22" creationId="{A28FB9ED-A31E-4F44-B321-D26E79016D52}"/>
          </ac:spMkLst>
        </pc:spChg>
        <pc:spChg chg="del mod topLvl">
          <ac:chgData name="Judson Santiago" userId="ebb108da2f256286" providerId="LiveId" clId="{CAB04DB5-A36C-49EA-9B35-A61130DB7BDC}" dt="2021-05-02T01:09:18.786" v="558" actId="478"/>
          <ac:spMkLst>
            <pc:docMk/>
            <pc:sldMk cId="0" sldId="304"/>
            <ac:spMk id="23" creationId="{8934B35D-ED7B-4AEC-9344-A80A75DEEC4B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24" creationId="{E72B75DA-AFA0-48AD-B24A-B30F60979B42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25" creationId="{4C389AD4-0AED-4B13-8317-FA6F02E483EE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26" creationId="{AFAEF6F0-CD50-4205-8E4B-A9977E8B5A2B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27" creationId="{5F7EAE9A-B3A7-44ED-83DA-BD1317C16A75}"/>
          </ac:spMkLst>
        </pc:spChg>
        <pc:spChg chg="del mod topLvl">
          <ac:chgData name="Judson Santiago" userId="ebb108da2f256286" providerId="LiveId" clId="{CAB04DB5-A36C-49EA-9B35-A61130DB7BDC}" dt="2021-05-02T01:09:18.786" v="558" actId="478"/>
          <ac:spMkLst>
            <pc:docMk/>
            <pc:sldMk cId="0" sldId="304"/>
            <ac:spMk id="28" creationId="{62A390BF-1860-4789-B03E-1E0F2530D095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29" creationId="{84F40255-3436-4417-875F-C504001253AB}"/>
          </ac:spMkLst>
        </pc:spChg>
        <pc:spChg chg="del mod topLvl">
          <ac:chgData name="Judson Santiago" userId="ebb108da2f256286" providerId="LiveId" clId="{CAB04DB5-A36C-49EA-9B35-A61130DB7BDC}" dt="2021-05-02T01:05:14.521" v="503" actId="478"/>
          <ac:spMkLst>
            <pc:docMk/>
            <pc:sldMk cId="0" sldId="304"/>
            <ac:spMk id="30" creationId="{DC3F63ED-3D42-4899-9AEF-1CAD36719979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32" creationId="{E1169EE4-ACE9-4BA3-9061-D57FF9F2EE76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33" creationId="{FB90387A-1E94-4CF8-8FD8-C7D09347182D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34" creationId="{85153C37-5BBA-41F1-B4F7-904085B31538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35" creationId="{1FA8FD88-87CA-4A60-AA10-D50C8A5922F2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36" creationId="{EFF064DD-DB3F-4F5E-BFBC-019620A2D98B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37" creationId="{4626C266-142F-4798-AE33-DE794CC39604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38" creationId="{A2567966-4B46-450E-935C-93A216E04C28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39" creationId="{8EE9D17B-BA82-434A-83FF-79D77678047D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40" creationId="{B73766CB-7A71-4CFE-92A4-00D4A57654D4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41" creationId="{F9C5DF60-A9FD-4C08-AA7E-9E6205006A51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42" creationId="{6C28EF88-C006-4797-99AB-AA375545F747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43" creationId="{F96063D6-B524-4916-80DF-E2A4BFAB1BE5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44" creationId="{5B415E54-A7FE-40E7-9D16-ED4FAE2B55C0}"/>
          </ac:spMkLst>
        </pc:spChg>
        <pc:spChg chg="del mod topLvl">
          <ac:chgData name="Judson Santiago" userId="ebb108da2f256286" providerId="LiveId" clId="{CAB04DB5-A36C-49EA-9B35-A61130DB7BDC}" dt="2021-05-02T01:05:10.785" v="502" actId="478"/>
          <ac:spMkLst>
            <pc:docMk/>
            <pc:sldMk cId="0" sldId="304"/>
            <ac:spMk id="45" creationId="{D08099CA-B71E-4A4D-9CC3-0CCD189BF9C2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46" creationId="{F3690B1D-94C2-48C0-A157-18DF32E017A2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47" creationId="{1E05CBAC-8421-4E6A-AEF5-0122D9CA6A55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48" creationId="{A48EBC63-D92C-4D67-9806-F65747108107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49" creationId="{110EBAE6-B30C-41A4-9C9B-559BB4D400D5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0" creationId="{862A683A-9DC6-451C-83B9-A564ED23D437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1" creationId="{AB1B64CE-D09A-4B69-8D84-D7009D03DCF5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2" creationId="{8CA6C4F1-7254-4A7A-8886-B4FF64F4B44E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3" creationId="{99ECEC69-28EF-4639-A931-B12547B323BF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4" creationId="{04199799-AF7C-432A-AAA0-C8EF4C30F263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5" creationId="{2CA8FA21-1E12-4011-ADB2-A7E19AF6E659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6" creationId="{DE1E60BF-0022-4733-8441-BFC665509979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7" creationId="{AFF69FB6-99C8-48EC-AA28-E232DE9DA754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8" creationId="{7E7C1393-DDA4-48D6-9156-C8CB20B265B9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9" creationId="{49D5AA45-25C0-4AD9-9642-15D72F16354D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60" creationId="{98342BA8-E54F-4DE7-9FCE-8FCF453015FE}"/>
          </ac:spMkLst>
        </pc:spChg>
        <pc:spChg chg="add del mod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61" creationId="{453991F8-9C5B-4414-A1E1-26C0ECD4AF0A}"/>
          </ac:spMkLst>
        </pc:spChg>
        <pc:spChg chg="add mod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62" creationId="{6986AF82-F400-4849-9921-A2F76414E0DB}"/>
          </ac:spMkLst>
        </pc:spChg>
        <pc:grpChg chg="add mod">
          <ac:chgData name="Judson Santiago" userId="ebb108da2f256286" providerId="LiveId" clId="{CAB04DB5-A36C-49EA-9B35-A61130DB7BDC}" dt="2021-05-02T01:11:16.233" v="577" actId="1076"/>
          <ac:grpSpMkLst>
            <pc:docMk/>
            <pc:sldMk cId="0" sldId="304"/>
            <ac:grpSpMk id="4" creationId="{982DB0B1-0998-424B-96BF-B62417C3B3AF}"/>
          </ac:grpSpMkLst>
        </pc:grpChg>
        <pc:grpChg chg="del">
          <ac:chgData name="Judson Santiago" userId="ebb108da2f256286" providerId="LiveId" clId="{CAB04DB5-A36C-49EA-9B35-A61130DB7BDC}" dt="2021-05-02T01:12:45.185" v="609" actId="478"/>
          <ac:grpSpMkLst>
            <pc:docMk/>
            <pc:sldMk cId="0" sldId="304"/>
            <ac:grpSpMk id="6" creationId="{F1469E8B-6254-4576-A809-595059314D2B}"/>
          </ac:grpSpMkLst>
        </pc:grpChg>
        <pc:grpChg chg="add del mod">
          <ac:chgData name="Judson Santiago" userId="ebb108da2f256286" providerId="LiveId" clId="{CAB04DB5-A36C-49EA-9B35-A61130DB7BDC}" dt="2021-05-02T01:02:22.291" v="474" actId="165"/>
          <ac:grpSpMkLst>
            <pc:docMk/>
            <pc:sldMk cId="0" sldId="304"/>
            <ac:grpSpMk id="9" creationId="{1301DE92-4A86-40E5-9A1E-4D6AE5524E71}"/>
          </ac:grpSpMkLst>
        </pc:grpChg>
        <pc:cxnChg chg="del mod topLvl">
          <ac:chgData name="Judson Santiago" userId="ebb108da2f256286" providerId="LiveId" clId="{CAB04DB5-A36C-49EA-9B35-A61130DB7BDC}" dt="2021-05-02T01:02:24.632" v="475" actId="478"/>
          <ac:cxnSpMkLst>
            <pc:docMk/>
            <pc:sldMk cId="0" sldId="304"/>
            <ac:cxnSpMk id="31" creationId="{B3459EE3-567F-4CC9-B63B-FEEF5B04E6FC}"/>
          </ac:cxnSpMkLst>
        </pc:cxnChg>
      </pc:sldChg>
      <pc:sldChg chg="addSp modSp mod">
        <pc:chgData name="Judson Santiago" userId="ebb108da2f256286" providerId="LiveId" clId="{CAB04DB5-A36C-49EA-9B35-A61130DB7BDC}" dt="2021-05-02T01:34:44.768" v="1012" actId="20577"/>
        <pc:sldMkLst>
          <pc:docMk/>
          <pc:sldMk cId="0" sldId="305"/>
        </pc:sldMkLst>
        <pc:spChg chg="add mod">
          <ac:chgData name="Judson Santiago" userId="ebb108da2f256286" providerId="LiveId" clId="{CAB04DB5-A36C-49EA-9B35-A61130DB7BDC}" dt="2021-05-02T01:34:44.768" v="1012" actId="20577"/>
          <ac:spMkLst>
            <pc:docMk/>
            <pc:sldMk cId="0" sldId="305"/>
            <ac:spMk id="5" creationId="{F7CD5981-40D5-40BA-A6D0-4306020C9476}"/>
          </ac:spMkLst>
        </pc:spChg>
      </pc:sldChg>
      <pc:sldChg chg="modSp mod">
        <pc:chgData name="Judson Santiago" userId="ebb108da2f256286" providerId="LiveId" clId="{CAB04DB5-A36C-49EA-9B35-A61130DB7BDC}" dt="2021-05-02T02:15:57.746" v="1318" actId="20577"/>
        <pc:sldMkLst>
          <pc:docMk/>
          <pc:sldMk cId="0" sldId="308"/>
        </pc:sldMkLst>
        <pc:spChg chg="mod">
          <ac:chgData name="Judson Santiago" userId="ebb108da2f256286" providerId="LiveId" clId="{CAB04DB5-A36C-49EA-9B35-A61130DB7BDC}" dt="2021-05-02T02:15:57.746" v="1318" actId="20577"/>
          <ac:spMkLst>
            <pc:docMk/>
            <pc:sldMk cId="0" sldId="308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15:48.594" v="1317" actId="6549"/>
          <ac:spMkLst>
            <pc:docMk/>
            <pc:sldMk cId="0" sldId="308"/>
            <ac:spMk id="4" creationId="{00000000-0000-0000-0000-000000000000}"/>
          </ac:spMkLst>
        </pc:spChg>
      </pc:sldChg>
      <pc:sldChg chg="del">
        <pc:chgData name="Judson Santiago" userId="ebb108da2f256286" providerId="LiveId" clId="{CAB04DB5-A36C-49EA-9B35-A61130DB7BDC}" dt="2021-05-02T02:12:18.338" v="1280" actId="47"/>
        <pc:sldMkLst>
          <pc:docMk/>
          <pc:sldMk cId="0" sldId="309"/>
        </pc:sldMkLst>
      </pc:sldChg>
      <pc:sldChg chg="addSp modSp mod">
        <pc:chgData name="Judson Santiago" userId="ebb108da2f256286" providerId="LiveId" clId="{CAB04DB5-A36C-49EA-9B35-A61130DB7BDC}" dt="2021-05-02T03:03:13.091" v="1778" actId="6549"/>
        <pc:sldMkLst>
          <pc:docMk/>
          <pc:sldMk cId="0" sldId="310"/>
        </pc:sldMkLst>
        <pc:spChg chg="mod">
          <ac:chgData name="Judson Santiago" userId="ebb108da2f256286" providerId="LiveId" clId="{CAB04DB5-A36C-49EA-9B35-A61130DB7BDC}" dt="2021-05-02T02:23:21.857" v="1427" actId="6549"/>
          <ac:spMkLst>
            <pc:docMk/>
            <pc:sldMk cId="0" sldId="310"/>
            <ac:spMk id="4" creationId="{00000000-0000-0000-0000-000000000000}"/>
          </ac:spMkLst>
        </pc:spChg>
        <pc:spChg chg="add mod">
          <ac:chgData name="Judson Santiago" userId="ebb108da2f256286" providerId="LiveId" clId="{CAB04DB5-A36C-49EA-9B35-A61130DB7BDC}" dt="2021-05-02T03:03:13.091" v="1778" actId="6549"/>
          <ac:spMkLst>
            <pc:docMk/>
            <pc:sldMk cId="0" sldId="310"/>
            <ac:spMk id="5" creationId="{06161974-B4BC-443E-BF4D-89E98B65E1E1}"/>
          </ac:spMkLst>
        </pc:spChg>
      </pc:sldChg>
      <pc:sldChg chg="modSp mod">
        <pc:chgData name="Judson Santiago" userId="ebb108da2f256286" providerId="LiveId" clId="{CAB04DB5-A36C-49EA-9B35-A61130DB7BDC}" dt="2021-05-02T02:24:22.306" v="1431" actId="1035"/>
        <pc:sldMkLst>
          <pc:docMk/>
          <pc:sldMk cId="0" sldId="311"/>
        </pc:sldMkLst>
        <pc:spChg chg="mod">
          <ac:chgData name="Judson Santiago" userId="ebb108da2f256286" providerId="LiveId" clId="{CAB04DB5-A36C-49EA-9B35-A61130DB7BDC}" dt="2021-05-02T02:24:09.198" v="1429" actId="948"/>
          <ac:spMkLst>
            <pc:docMk/>
            <pc:sldMk cId="0" sldId="311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24:22.306" v="1431" actId="1035"/>
          <ac:spMkLst>
            <pc:docMk/>
            <pc:sldMk cId="0" sldId="311"/>
            <ac:spMk id="5" creationId="{00000000-0000-0000-0000-000000000000}"/>
          </ac:spMkLst>
        </pc:spChg>
      </pc:sldChg>
      <pc:sldChg chg="modSp mod">
        <pc:chgData name="Judson Santiago" userId="ebb108da2f256286" providerId="LiveId" clId="{CAB04DB5-A36C-49EA-9B35-A61130DB7BDC}" dt="2021-05-02T02:25:21.985" v="1437" actId="20577"/>
        <pc:sldMkLst>
          <pc:docMk/>
          <pc:sldMk cId="0" sldId="312"/>
        </pc:sldMkLst>
        <pc:spChg chg="mod">
          <ac:chgData name="Judson Santiago" userId="ebb108da2f256286" providerId="LiveId" clId="{CAB04DB5-A36C-49EA-9B35-A61130DB7BDC}" dt="2021-05-02T02:24:41.087" v="1432" actId="114"/>
          <ac:spMkLst>
            <pc:docMk/>
            <pc:sldMk cId="0" sldId="312"/>
            <ac:spMk id="2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25:21.985" v="1437" actId="20577"/>
          <ac:spMkLst>
            <pc:docMk/>
            <pc:sldMk cId="0" sldId="312"/>
            <ac:spMk id="3" creationId="{00000000-0000-0000-0000-000000000000}"/>
          </ac:spMkLst>
        </pc:spChg>
      </pc:sldChg>
      <pc:sldChg chg="modSp mod">
        <pc:chgData name="Judson Santiago" userId="ebb108da2f256286" providerId="LiveId" clId="{CAB04DB5-A36C-49EA-9B35-A61130DB7BDC}" dt="2021-05-02T02:25:42.089" v="1440" actId="20577"/>
        <pc:sldMkLst>
          <pc:docMk/>
          <pc:sldMk cId="0" sldId="313"/>
        </pc:sldMkLst>
        <pc:spChg chg="mod">
          <ac:chgData name="Judson Santiago" userId="ebb108da2f256286" providerId="LiveId" clId="{CAB04DB5-A36C-49EA-9B35-A61130DB7BDC}" dt="2021-05-02T02:24:46.211" v="1433" actId="114"/>
          <ac:spMkLst>
            <pc:docMk/>
            <pc:sldMk cId="0" sldId="313"/>
            <ac:spMk id="2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25:42.089" v="1440" actId="20577"/>
          <ac:spMkLst>
            <pc:docMk/>
            <pc:sldMk cId="0" sldId="31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CAB04DB5-A36C-49EA-9B35-A61130DB7BDC}" dt="2021-05-02T02:28:33.175" v="1458" actId="113"/>
        <pc:sldMkLst>
          <pc:docMk/>
          <pc:sldMk cId="0" sldId="314"/>
        </pc:sldMkLst>
        <pc:spChg chg="mod">
          <ac:chgData name="Judson Santiago" userId="ebb108da2f256286" providerId="LiveId" clId="{CAB04DB5-A36C-49EA-9B35-A61130DB7BDC}" dt="2021-05-02T02:24:50.387" v="1434" actId="114"/>
          <ac:spMkLst>
            <pc:docMk/>
            <pc:sldMk cId="0" sldId="314"/>
            <ac:spMk id="2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28:33.175" v="1458" actId="113"/>
          <ac:spMkLst>
            <pc:docMk/>
            <pc:sldMk cId="0" sldId="314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27:02.368" v="1452" actId="1038"/>
          <ac:spMkLst>
            <pc:docMk/>
            <pc:sldMk cId="0" sldId="314"/>
            <ac:spMk id="4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27:02.368" v="1452" actId="1038"/>
          <ac:spMkLst>
            <pc:docMk/>
            <pc:sldMk cId="0" sldId="314"/>
            <ac:spMk id="5" creationId="{00000000-0000-0000-0000-000000000000}"/>
          </ac:spMkLst>
        </pc:spChg>
      </pc:sldChg>
      <pc:sldChg chg="modSp mod">
        <pc:chgData name="Judson Santiago" userId="ebb108da2f256286" providerId="LiveId" clId="{CAB04DB5-A36C-49EA-9B35-A61130DB7BDC}" dt="2021-05-02T02:31:15.773" v="1460" actId="6549"/>
        <pc:sldMkLst>
          <pc:docMk/>
          <pc:sldMk cId="0" sldId="315"/>
        </pc:sldMkLst>
        <pc:spChg chg="mod">
          <ac:chgData name="Judson Santiago" userId="ebb108da2f256286" providerId="LiveId" clId="{CAB04DB5-A36C-49EA-9B35-A61130DB7BDC}" dt="2021-05-02T02:31:15.773" v="1460" actId="6549"/>
          <ac:spMkLst>
            <pc:docMk/>
            <pc:sldMk cId="0" sldId="315"/>
            <ac:spMk id="4" creationId="{00000000-0000-0000-0000-000000000000}"/>
          </ac:spMkLst>
        </pc:spChg>
      </pc:sldChg>
      <pc:sldChg chg="modSp mod">
        <pc:chgData name="Judson Santiago" userId="ebb108da2f256286" providerId="LiveId" clId="{CAB04DB5-A36C-49EA-9B35-A61130DB7BDC}" dt="2021-05-02T02:46:28.022" v="1728" actId="6549"/>
        <pc:sldMkLst>
          <pc:docMk/>
          <pc:sldMk cId="0" sldId="322"/>
        </pc:sldMkLst>
        <pc:spChg chg="mod">
          <ac:chgData name="Judson Santiago" userId="ebb108da2f256286" providerId="LiveId" clId="{CAB04DB5-A36C-49EA-9B35-A61130DB7BDC}" dt="2021-05-02T02:46:28.022" v="1728" actId="6549"/>
          <ac:spMkLst>
            <pc:docMk/>
            <pc:sldMk cId="0" sldId="322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32:39.687" v="1463" actId="948"/>
          <ac:spMkLst>
            <pc:docMk/>
            <pc:sldMk cId="0" sldId="322"/>
            <ac:spMk id="4" creationId="{00000000-0000-0000-0000-000000000000}"/>
          </ac:spMkLst>
        </pc:spChg>
      </pc:sldChg>
      <pc:sldChg chg="del">
        <pc:chgData name="Judson Santiago" userId="ebb108da2f256286" providerId="LiveId" clId="{CAB04DB5-A36C-49EA-9B35-A61130DB7BDC}" dt="2021-05-02T02:40:37.437" v="1602" actId="47"/>
        <pc:sldMkLst>
          <pc:docMk/>
          <pc:sldMk cId="0" sldId="323"/>
        </pc:sldMkLst>
      </pc:sldChg>
      <pc:sldChg chg="modSp mod">
        <pc:chgData name="Judson Santiago" userId="ebb108da2f256286" providerId="LiveId" clId="{CAB04DB5-A36C-49EA-9B35-A61130DB7BDC}" dt="2021-05-02T02:51:05.237" v="1736" actId="1076"/>
        <pc:sldMkLst>
          <pc:docMk/>
          <pc:sldMk cId="0" sldId="324"/>
        </pc:sldMkLst>
        <pc:spChg chg="mod">
          <ac:chgData name="Judson Santiago" userId="ebb108da2f256286" providerId="LiveId" clId="{CAB04DB5-A36C-49EA-9B35-A61130DB7BDC}" dt="2021-05-02T02:47:53.751" v="1729" actId="6549"/>
          <ac:spMkLst>
            <pc:docMk/>
            <pc:sldMk cId="0" sldId="324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50:32.701" v="1731" actId="1076"/>
          <ac:spMkLst>
            <pc:docMk/>
            <pc:sldMk cId="0" sldId="324"/>
            <ac:spMk id="4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51:02.007" v="1735" actId="14100"/>
          <ac:spMkLst>
            <pc:docMk/>
            <pc:sldMk cId="0" sldId="324"/>
            <ac:spMk id="5" creationId="{8A5B62BE-17D9-42D4-A025-A53BABF8B5DC}"/>
          </ac:spMkLst>
        </pc:spChg>
        <pc:spChg chg="mod">
          <ac:chgData name="Judson Santiago" userId="ebb108da2f256286" providerId="LiveId" clId="{CAB04DB5-A36C-49EA-9B35-A61130DB7BDC}" dt="2021-05-02T02:51:05.237" v="1736" actId="1076"/>
          <ac:spMkLst>
            <pc:docMk/>
            <pc:sldMk cId="0" sldId="324"/>
            <ac:spMk id="6" creationId="{C37850C6-DD53-458F-92C4-9A638D96671B}"/>
          </ac:spMkLst>
        </pc:spChg>
      </pc:sldChg>
      <pc:sldChg chg="addSp modSp mod">
        <pc:chgData name="Judson Santiago" userId="ebb108da2f256286" providerId="LiveId" clId="{CAB04DB5-A36C-49EA-9B35-A61130DB7BDC}" dt="2021-05-02T02:58:53.692" v="1765" actId="20577"/>
        <pc:sldMkLst>
          <pc:docMk/>
          <pc:sldMk cId="0" sldId="325"/>
        </pc:sldMkLst>
        <pc:spChg chg="add mod">
          <ac:chgData name="Judson Santiago" userId="ebb108da2f256286" providerId="LiveId" clId="{CAB04DB5-A36C-49EA-9B35-A61130DB7BDC}" dt="2021-05-02T02:58:53.692" v="1765" actId="20577"/>
          <ac:spMkLst>
            <pc:docMk/>
            <pc:sldMk cId="0" sldId="325"/>
            <ac:spMk id="5" creationId="{788D6655-4E08-4B6F-AB75-775B8D9E13AB}"/>
          </ac:spMkLst>
        </pc:spChg>
      </pc:sldChg>
      <pc:sldChg chg="addSp modSp mod">
        <pc:chgData name="Judson Santiago" userId="ebb108da2f256286" providerId="LiveId" clId="{CAB04DB5-A36C-49EA-9B35-A61130DB7BDC}" dt="2021-05-02T03:13:46.348" v="1884" actId="207"/>
        <pc:sldMkLst>
          <pc:docMk/>
          <pc:sldMk cId="0" sldId="340"/>
        </pc:sldMkLst>
        <pc:spChg chg="mod">
          <ac:chgData name="Judson Santiago" userId="ebb108da2f256286" providerId="LiveId" clId="{CAB04DB5-A36C-49EA-9B35-A61130DB7BDC}" dt="2021-05-02T03:13:46.348" v="1884" actId="207"/>
          <ac:spMkLst>
            <pc:docMk/>
            <pc:sldMk cId="0" sldId="340"/>
            <ac:spMk id="3" creationId="{00000000-0000-0000-0000-000000000000}"/>
          </ac:spMkLst>
        </pc:spChg>
        <pc:spChg chg="add mod">
          <ac:chgData name="Judson Santiago" userId="ebb108da2f256286" providerId="LiveId" clId="{CAB04DB5-A36C-49EA-9B35-A61130DB7BDC}" dt="2021-05-02T03:12:03.810" v="1878" actId="1038"/>
          <ac:spMkLst>
            <pc:docMk/>
            <pc:sldMk cId="0" sldId="340"/>
            <ac:spMk id="4" creationId="{32C64E66-976E-4AD3-8834-4FE8B4FF742F}"/>
          </ac:spMkLst>
        </pc:spChg>
        <pc:spChg chg="add mod">
          <ac:chgData name="Judson Santiago" userId="ebb108da2f256286" providerId="LiveId" clId="{CAB04DB5-A36C-49EA-9B35-A61130DB7BDC}" dt="2021-05-02T03:12:03.810" v="1878" actId="1038"/>
          <ac:spMkLst>
            <pc:docMk/>
            <pc:sldMk cId="0" sldId="340"/>
            <ac:spMk id="5" creationId="{0258227B-2A44-4B41-B089-71C41E728D6F}"/>
          </ac:spMkLst>
        </pc:spChg>
        <pc:spChg chg="add mod">
          <ac:chgData name="Judson Santiago" userId="ebb108da2f256286" providerId="LiveId" clId="{CAB04DB5-A36C-49EA-9B35-A61130DB7BDC}" dt="2021-05-02T03:12:03.810" v="1878" actId="1038"/>
          <ac:spMkLst>
            <pc:docMk/>
            <pc:sldMk cId="0" sldId="340"/>
            <ac:spMk id="6" creationId="{A30A94BF-6781-4CBC-BB18-D34E8E20113C}"/>
          </ac:spMkLst>
        </pc:spChg>
      </pc:sldChg>
      <pc:sldChg chg="modSp mod">
        <pc:chgData name="Judson Santiago" userId="ebb108da2f256286" providerId="LiveId" clId="{CAB04DB5-A36C-49EA-9B35-A61130DB7BDC}" dt="2021-05-02T03:18:49.857" v="1945" actId="948"/>
        <pc:sldMkLst>
          <pc:docMk/>
          <pc:sldMk cId="0" sldId="341"/>
        </pc:sldMkLst>
        <pc:spChg chg="mod">
          <ac:chgData name="Judson Santiago" userId="ebb108da2f256286" providerId="LiveId" clId="{CAB04DB5-A36C-49EA-9B35-A61130DB7BDC}" dt="2021-05-02T03:18:49.857" v="1945" actId="948"/>
          <ac:spMkLst>
            <pc:docMk/>
            <pc:sldMk cId="0" sldId="341"/>
            <ac:spMk id="3" creationId="{00000000-0000-0000-0000-000000000000}"/>
          </ac:spMkLst>
        </pc:spChg>
      </pc:sldChg>
      <pc:sldChg chg="addSp modSp mod modAnim">
        <pc:chgData name="Judson Santiago" userId="ebb108da2f256286" providerId="LiveId" clId="{CAB04DB5-A36C-49EA-9B35-A61130DB7BDC}" dt="2021-05-02T03:01:51.719" v="1774" actId="20577"/>
        <pc:sldMkLst>
          <pc:docMk/>
          <pc:sldMk cId="2356546374" sldId="343"/>
        </pc:sldMkLst>
        <pc:spChg chg="mod">
          <ac:chgData name="Judson Santiago" userId="ebb108da2f256286" providerId="LiveId" clId="{CAB04DB5-A36C-49EA-9B35-A61130DB7BDC}" dt="2021-05-02T01:36:03.768" v="1015" actId="20577"/>
          <ac:spMkLst>
            <pc:docMk/>
            <pc:sldMk cId="2356546374" sldId="343"/>
            <ac:spMk id="2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1:36:22.680" v="1019" actId="20577"/>
          <ac:spMkLst>
            <pc:docMk/>
            <pc:sldMk cId="2356546374" sldId="343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1:38:54.478" v="1024" actId="1076"/>
          <ac:spMkLst>
            <pc:docMk/>
            <pc:sldMk cId="2356546374" sldId="343"/>
            <ac:spMk id="4" creationId="{C36A1950-8516-4AA2-98E6-7890F6280A75}"/>
          </ac:spMkLst>
        </pc:spChg>
        <pc:spChg chg="mod">
          <ac:chgData name="Judson Santiago" userId="ebb108da2f256286" providerId="LiveId" clId="{CAB04DB5-A36C-49EA-9B35-A61130DB7BDC}" dt="2021-05-02T01:42:10.906" v="1041" actId="1076"/>
          <ac:spMkLst>
            <pc:docMk/>
            <pc:sldMk cId="2356546374" sldId="343"/>
            <ac:spMk id="5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1:41:42.944" v="1035" actId="164"/>
          <ac:spMkLst>
            <pc:docMk/>
            <pc:sldMk cId="2356546374" sldId="343"/>
            <ac:spMk id="8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1:41:42.944" v="1035" actId="164"/>
          <ac:spMkLst>
            <pc:docMk/>
            <pc:sldMk cId="2356546374" sldId="343"/>
            <ac:spMk id="9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1:41:13.687" v="1030" actId="164"/>
          <ac:spMkLst>
            <pc:docMk/>
            <pc:sldMk cId="2356546374" sldId="343"/>
            <ac:spMk id="10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1:43:58.344" v="1056" actId="14100"/>
          <ac:spMkLst>
            <pc:docMk/>
            <pc:sldMk cId="2356546374" sldId="343"/>
            <ac:spMk id="11" creationId="{00000000-0000-0000-0000-000000000000}"/>
          </ac:spMkLst>
        </pc:spChg>
        <pc:spChg chg="add mod">
          <ac:chgData name="Judson Santiago" userId="ebb108da2f256286" providerId="LiveId" clId="{CAB04DB5-A36C-49EA-9B35-A61130DB7BDC}" dt="2021-05-02T03:01:51.719" v="1774" actId="20577"/>
          <ac:spMkLst>
            <pc:docMk/>
            <pc:sldMk cId="2356546374" sldId="343"/>
            <ac:spMk id="15" creationId="{370C4507-2F10-4FDA-95E9-7FC607A9BEC3}"/>
          </ac:spMkLst>
        </pc:spChg>
        <pc:grpChg chg="add mod">
          <ac:chgData name="Judson Santiago" userId="ebb108da2f256286" providerId="LiveId" clId="{CAB04DB5-A36C-49EA-9B35-A61130DB7BDC}" dt="2021-05-02T01:42:15.904" v="1043" actId="1076"/>
          <ac:grpSpMkLst>
            <pc:docMk/>
            <pc:sldMk cId="2356546374" sldId="343"/>
            <ac:grpSpMk id="6" creationId="{BD45D9B4-399E-4594-A551-D2383B52F321}"/>
          </ac:grpSpMkLst>
        </pc:grpChg>
        <pc:grpChg chg="add mod">
          <ac:chgData name="Judson Santiago" userId="ebb108da2f256286" providerId="LiveId" clId="{CAB04DB5-A36C-49EA-9B35-A61130DB7BDC}" dt="2021-05-02T01:42:06.738" v="1039" actId="1076"/>
          <ac:grpSpMkLst>
            <pc:docMk/>
            <pc:sldMk cId="2356546374" sldId="343"/>
            <ac:grpSpMk id="7" creationId="{E3ADF43A-B11B-4C33-99D5-59DFE61A74F0}"/>
          </ac:grpSpMkLst>
        </pc:grpChg>
        <pc:grpChg chg="add mod">
          <ac:chgData name="Judson Santiago" userId="ebb108da2f256286" providerId="LiveId" clId="{CAB04DB5-A36C-49EA-9B35-A61130DB7BDC}" dt="2021-05-02T01:41:42.944" v="1035" actId="164"/>
          <ac:grpSpMkLst>
            <pc:docMk/>
            <pc:sldMk cId="2356546374" sldId="343"/>
            <ac:grpSpMk id="12" creationId="{76D80911-3A0F-42F3-BED6-293F1B89D9E0}"/>
          </ac:grpSpMkLst>
        </pc:grpChg>
        <pc:cxnChg chg="mod">
          <ac:chgData name="Judson Santiago" userId="ebb108da2f256286" providerId="LiveId" clId="{CAB04DB5-A36C-49EA-9B35-A61130DB7BDC}" dt="2021-05-02T01:41:13.687" v="1030" actId="164"/>
          <ac:cxnSpMkLst>
            <pc:docMk/>
            <pc:sldMk cId="2356546374" sldId="343"/>
            <ac:cxnSpMk id="13" creationId="{00000000-0000-0000-0000-000000000000}"/>
          </ac:cxnSpMkLst>
        </pc:cxnChg>
        <pc:cxnChg chg="mod">
          <ac:chgData name="Judson Santiago" userId="ebb108da2f256286" providerId="LiveId" clId="{CAB04DB5-A36C-49EA-9B35-A61130DB7BDC}" dt="2021-05-02T01:41:01.590" v="1028" actId="164"/>
          <ac:cxnSpMkLst>
            <pc:docMk/>
            <pc:sldMk cId="2356546374" sldId="343"/>
            <ac:cxnSpMk id="14" creationId="{00000000-0000-0000-0000-000000000000}"/>
          </ac:cxnSpMkLst>
        </pc:cxnChg>
      </pc:sldChg>
      <pc:sldChg chg="modSp mod">
        <pc:chgData name="Judson Santiago" userId="ebb108da2f256286" providerId="LiveId" clId="{CAB04DB5-A36C-49EA-9B35-A61130DB7BDC}" dt="2021-05-02T02:56:06.628" v="1756" actId="6549"/>
        <pc:sldMkLst>
          <pc:docMk/>
          <pc:sldMk cId="2723404661" sldId="344"/>
        </pc:sldMkLst>
        <pc:spChg chg="mod">
          <ac:chgData name="Judson Santiago" userId="ebb108da2f256286" providerId="LiveId" clId="{CAB04DB5-A36C-49EA-9B35-A61130DB7BDC}" dt="2021-05-02T02:52:32.686" v="1744" actId="6549"/>
          <ac:spMkLst>
            <pc:docMk/>
            <pc:sldMk cId="2723404661" sldId="344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56:06.628" v="1756" actId="6549"/>
          <ac:spMkLst>
            <pc:docMk/>
            <pc:sldMk cId="2723404661" sldId="344"/>
            <ac:spMk id="4" creationId="{00000000-0000-0000-0000-000000000000}"/>
          </ac:spMkLst>
        </pc:spChg>
      </pc:sldChg>
      <pc:sldChg chg="modSp mod">
        <pc:chgData name="Judson Santiago" userId="ebb108da2f256286" providerId="LiveId" clId="{CAB04DB5-A36C-49EA-9B35-A61130DB7BDC}" dt="2021-05-02T01:52:51.681" v="1129" actId="14100"/>
        <pc:sldMkLst>
          <pc:docMk/>
          <pc:sldMk cId="3088708537" sldId="345"/>
        </pc:sldMkLst>
        <pc:spChg chg="mod">
          <ac:chgData name="Judson Santiago" userId="ebb108da2f256286" providerId="LiveId" clId="{CAB04DB5-A36C-49EA-9B35-A61130DB7BDC}" dt="2021-05-02T01:36:10.228" v="1016"/>
          <ac:spMkLst>
            <pc:docMk/>
            <pc:sldMk cId="3088708537" sldId="345"/>
            <ac:spMk id="2" creationId="{7DDD56FD-3211-4D41-9924-9C29E200079E}"/>
          </ac:spMkLst>
        </pc:spChg>
        <pc:spChg chg="mod">
          <ac:chgData name="Judson Santiago" userId="ebb108da2f256286" providerId="LiveId" clId="{CAB04DB5-A36C-49EA-9B35-A61130DB7BDC}" dt="2021-05-02T01:48:45.142" v="1124" actId="20577"/>
          <ac:spMkLst>
            <pc:docMk/>
            <pc:sldMk cId="3088708537" sldId="345"/>
            <ac:spMk id="3" creationId="{D7BD1ECF-106E-4579-92C7-187F9964991E}"/>
          </ac:spMkLst>
        </pc:spChg>
        <pc:spChg chg="mod">
          <ac:chgData name="Judson Santiago" userId="ebb108da2f256286" providerId="LiveId" clId="{CAB04DB5-A36C-49EA-9B35-A61130DB7BDC}" dt="2021-05-02T01:52:51.681" v="1129" actId="14100"/>
          <ac:spMkLst>
            <pc:docMk/>
            <pc:sldMk cId="3088708537" sldId="345"/>
            <ac:spMk id="4" creationId="{5EF0EE36-3E02-47FB-BAD1-CC79B47BD0D3}"/>
          </ac:spMkLst>
        </pc:spChg>
      </pc:sldChg>
      <pc:sldChg chg="add">
        <pc:chgData name="Judson Santiago" userId="ebb108da2f256286" providerId="LiveId" clId="{CAB04DB5-A36C-49EA-9B35-A61130DB7BDC}" dt="2021-04-26T19:09:56.540" v="0"/>
        <pc:sldMkLst>
          <pc:docMk/>
          <pc:sldMk cId="0" sldId="346"/>
        </pc:sldMkLst>
      </pc:sldChg>
      <pc:sldChg chg="modSp add mod">
        <pc:chgData name="Judson Santiago" userId="ebb108da2f256286" providerId="LiveId" clId="{CAB04DB5-A36C-49EA-9B35-A61130DB7BDC}" dt="2021-05-02T00:34:18.212" v="34" actId="207"/>
        <pc:sldMkLst>
          <pc:docMk/>
          <pc:sldMk cId="0" sldId="347"/>
        </pc:sldMkLst>
        <pc:graphicFrameChg chg="mod modGraphic">
          <ac:chgData name="Judson Santiago" userId="ebb108da2f256286" providerId="LiveId" clId="{CAB04DB5-A36C-49EA-9B35-A61130DB7BDC}" dt="2021-05-02T00:34:18.212" v="34" actId="207"/>
          <ac:graphicFrameMkLst>
            <pc:docMk/>
            <pc:sldMk cId="0" sldId="347"/>
            <ac:graphicFrameMk id="4" creationId="{43BA17FB-4314-4950-8E3F-03DF63EAA59B}"/>
          </ac:graphicFrameMkLst>
        </pc:graphicFrameChg>
      </pc:sldChg>
      <pc:sldChg chg="modSp add mod modNotesTx">
        <pc:chgData name="Judson Santiago" userId="ebb108da2f256286" providerId="LiveId" clId="{CAB04DB5-A36C-49EA-9B35-A61130DB7BDC}" dt="2021-05-02T00:35:23.351" v="100" actId="20577"/>
        <pc:sldMkLst>
          <pc:docMk/>
          <pc:sldMk cId="0" sldId="348"/>
        </pc:sldMkLst>
        <pc:spChg chg="mod">
          <ac:chgData name="Judson Santiago" userId="ebb108da2f256286" providerId="LiveId" clId="{CAB04DB5-A36C-49EA-9B35-A61130DB7BDC}" dt="2021-05-02T00:32:44.395" v="26" actId="113"/>
          <ac:spMkLst>
            <pc:docMk/>
            <pc:sldMk cId="0" sldId="348"/>
            <ac:spMk id="3" creationId="{00000000-0000-0000-0000-000000000000}"/>
          </ac:spMkLst>
        </pc:spChg>
      </pc:sldChg>
      <pc:sldChg chg="delSp modSp add mod modNotesTx">
        <pc:chgData name="Judson Santiago" userId="ebb108da2f256286" providerId="LiveId" clId="{CAB04DB5-A36C-49EA-9B35-A61130DB7BDC}" dt="2021-05-02T01:31:16.896" v="1004" actId="20577"/>
        <pc:sldMkLst>
          <pc:docMk/>
          <pc:sldMk cId="1677235047" sldId="349"/>
        </pc:sldMkLst>
        <pc:spChg chg="mod">
          <ac:chgData name="Judson Santiago" userId="ebb108da2f256286" providerId="LiveId" clId="{CAB04DB5-A36C-49EA-9B35-A61130DB7BDC}" dt="2021-05-02T01:31:16.896" v="1004" actId="20577"/>
          <ac:spMkLst>
            <pc:docMk/>
            <pc:sldMk cId="1677235047" sldId="349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1:23:14.213" v="870" actId="1076"/>
          <ac:spMkLst>
            <pc:docMk/>
            <pc:sldMk cId="1677235047" sldId="349"/>
            <ac:spMk id="5" creationId="{00000000-0000-0000-0000-000000000000}"/>
          </ac:spMkLst>
        </pc:spChg>
        <pc:grpChg chg="mod">
          <ac:chgData name="Judson Santiago" userId="ebb108da2f256286" providerId="LiveId" clId="{CAB04DB5-A36C-49EA-9B35-A61130DB7BDC}" dt="2021-05-02T01:30:30.110" v="1003" actId="1076"/>
          <ac:grpSpMkLst>
            <pc:docMk/>
            <pc:sldMk cId="1677235047" sldId="349"/>
            <ac:grpSpMk id="4" creationId="{982DB0B1-0998-424B-96BF-B62417C3B3AF}"/>
          </ac:grpSpMkLst>
        </pc:grpChg>
        <pc:grpChg chg="del">
          <ac:chgData name="Judson Santiago" userId="ebb108da2f256286" providerId="LiveId" clId="{CAB04DB5-A36C-49EA-9B35-A61130DB7BDC}" dt="2021-05-02T01:29:45.737" v="991" actId="478"/>
          <ac:grpSpMkLst>
            <pc:docMk/>
            <pc:sldMk cId="1677235047" sldId="349"/>
            <ac:grpSpMk id="6" creationId="{F1469E8B-6254-4576-A809-595059314D2B}"/>
          </ac:grpSpMkLst>
        </pc:grpChg>
      </pc:sldChg>
      <pc:sldChg chg="delSp modSp add mod modNotesTx">
        <pc:chgData name="Judson Santiago" userId="ebb108da2f256286" providerId="LiveId" clId="{CAB04DB5-A36C-49EA-9B35-A61130DB7BDC}" dt="2021-05-02T02:42:15.358" v="1629" actId="20577"/>
        <pc:sldMkLst>
          <pc:docMk/>
          <pc:sldMk cId="37708818" sldId="350"/>
        </pc:sldMkLst>
        <pc:spChg chg="mod">
          <ac:chgData name="Judson Santiago" userId="ebb108da2f256286" providerId="LiveId" clId="{CAB04DB5-A36C-49EA-9B35-A61130DB7BDC}" dt="2021-05-02T02:40:01.887" v="1594" actId="20577"/>
          <ac:spMkLst>
            <pc:docMk/>
            <pc:sldMk cId="37708818" sldId="350"/>
            <ac:spMk id="2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41:40.435" v="1619" actId="1076"/>
          <ac:spMkLst>
            <pc:docMk/>
            <pc:sldMk cId="37708818" sldId="350"/>
            <ac:spMk id="4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41:31.245" v="1616" actId="14100"/>
          <ac:spMkLst>
            <pc:docMk/>
            <pc:sldMk cId="37708818" sldId="350"/>
            <ac:spMk id="5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41:19.647" v="1609" actId="1038"/>
          <ac:spMkLst>
            <pc:docMk/>
            <pc:sldMk cId="37708818" sldId="350"/>
            <ac:spMk id="6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41:19.647" v="1609" actId="1038"/>
          <ac:spMkLst>
            <pc:docMk/>
            <pc:sldMk cId="37708818" sldId="350"/>
            <ac:spMk id="7" creationId="{00000000-0000-0000-0000-000000000000}"/>
          </ac:spMkLst>
        </pc:spChg>
        <pc:spChg chg="mod ord topLvl">
          <ac:chgData name="Judson Santiago" userId="ebb108da2f256286" providerId="LiveId" clId="{CAB04DB5-A36C-49EA-9B35-A61130DB7BDC}" dt="2021-05-02T02:41:19.647" v="1609" actId="1038"/>
          <ac:spMkLst>
            <pc:docMk/>
            <pc:sldMk cId="37708818" sldId="350"/>
            <ac:spMk id="10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41:19.647" v="1609" actId="1038"/>
          <ac:spMkLst>
            <pc:docMk/>
            <pc:sldMk cId="37708818" sldId="350"/>
            <ac:spMk id="11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41:34.734" v="1618" actId="1038"/>
          <ac:spMkLst>
            <pc:docMk/>
            <pc:sldMk cId="37708818" sldId="350"/>
            <ac:spMk id="31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41:19.647" v="1609" actId="1038"/>
          <ac:spMkLst>
            <pc:docMk/>
            <pc:sldMk cId="37708818" sldId="350"/>
            <ac:spMk id="32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41:19.647" v="1609" actId="1038"/>
          <ac:spMkLst>
            <pc:docMk/>
            <pc:sldMk cId="37708818" sldId="350"/>
            <ac:spMk id="33" creationId="{00000000-0000-0000-0000-000000000000}"/>
          </ac:spMkLst>
        </pc:spChg>
        <pc:grpChg chg="del">
          <ac:chgData name="Judson Santiago" userId="ebb108da2f256286" providerId="LiveId" clId="{CAB04DB5-A36C-49EA-9B35-A61130DB7BDC}" dt="2021-05-02T02:36:57.086" v="1499" actId="165"/>
          <ac:grpSpMkLst>
            <pc:docMk/>
            <pc:sldMk cId="37708818" sldId="350"/>
            <ac:grpSpMk id="18" creationId="{537062E2-38FF-4FC5-9B69-1AF053EF150E}"/>
          </ac:grpSpMkLst>
        </pc:grpChg>
        <pc:cxnChg chg="mod topLvl">
          <ac:chgData name="Judson Santiago" userId="ebb108da2f256286" providerId="LiveId" clId="{CAB04DB5-A36C-49EA-9B35-A61130DB7BDC}" dt="2021-05-02T02:41:19.647" v="1609" actId="1038"/>
          <ac:cxnSpMkLst>
            <pc:docMk/>
            <pc:sldMk cId="37708818" sldId="350"/>
            <ac:cxnSpMk id="13" creationId="{79D90B7C-1AF1-461E-B6E2-A69EF6D12B7F}"/>
          </ac:cxnSpMkLst>
        </pc:cxnChg>
        <pc:cxnChg chg="mod topLvl">
          <ac:chgData name="Judson Santiago" userId="ebb108da2f256286" providerId="LiveId" clId="{CAB04DB5-A36C-49EA-9B35-A61130DB7BDC}" dt="2021-05-02T02:41:19.647" v="1609" actId="1038"/>
          <ac:cxnSpMkLst>
            <pc:docMk/>
            <pc:sldMk cId="37708818" sldId="350"/>
            <ac:cxnSpMk id="38" creationId="{CBBC5CF4-009B-4B92-B920-93BAC5633FC0}"/>
          </ac:cxnSpMkLst>
        </pc:cxnChg>
        <pc:cxnChg chg="mod topLvl">
          <ac:chgData name="Judson Santiago" userId="ebb108da2f256286" providerId="LiveId" clId="{CAB04DB5-A36C-49EA-9B35-A61130DB7BDC}" dt="2021-05-02T02:41:19.647" v="1609" actId="1038"/>
          <ac:cxnSpMkLst>
            <pc:docMk/>
            <pc:sldMk cId="37708818" sldId="350"/>
            <ac:cxnSpMk id="40" creationId="{DF417F28-CE15-4A1C-AB1F-D153B8F4F7E1}"/>
          </ac:cxnSpMkLst>
        </pc:cxnChg>
        <pc:cxnChg chg="del mod">
          <ac:chgData name="Judson Santiago" userId="ebb108da2f256286" providerId="LiveId" clId="{CAB04DB5-A36C-49EA-9B35-A61130DB7BDC}" dt="2021-05-02T02:36:23.192" v="1494" actId="478"/>
          <ac:cxnSpMkLst>
            <pc:docMk/>
            <pc:sldMk cId="37708818" sldId="350"/>
            <ac:cxnSpMk id="43" creationId="{5F0EB21A-224F-4A0D-85F3-3062DFAEE4AB}"/>
          </ac:cxnSpMkLst>
        </pc:cxnChg>
      </pc:sldChg>
      <pc:sldMasterChg chg="setBg modSldLayout">
        <pc:chgData name="Judson Santiago" userId="ebb108da2f256286" providerId="LiveId" clId="{CAB04DB5-A36C-49EA-9B35-A61130DB7BDC}" dt="2021-05-02T00:28:18.033" v="6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CAB04DB5-A36C-49EA-9B35-A61130DB7BDC}" dt="2021-05-02T00:27:48.629" v="3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CAB04DB5-A36C-49EA-9B35-A61130DB7BDC}" dt="2021-05-02T00:27:48.629" v="3" actId="167"/>
            <ac:picMkLst>
              <pc:docMk/>
              <pc:sldMasterMk cId="0" sldId="2147483660"/>
              <pc:sldLayoutMk cId="0" sldId="2147483661"/>
              <ac:picMk id="13" creationId="{785B8B62-CEF2-4216-8CB3-B548969A329B}"/>
            </ac:picMkLst>
          </pc:picChg>
        </pc:sldLayoutChg>
      </pc:sldMasterChg>
    </pc:docChg>
  </pc:docChgLst>
  <pc:docChgLst>
    <pc:chgData name="Judson Santiago" userId="ebb108da2f256286" providerId="LiveId" clId="{1AABCC46-C753-4C17-A509-1622C807615B}"/>
    <pc:docChg chg="undo custSel addSld modSld">
      <pc:chgData name="Judson Santiago" userId="ebb108da2f256286" providerId="LiveId" clId="{1AABCC46-C753-4C17-A509-1622C807615B}" dt="2019-01-29T20:17:47.093" v="1525" actId="20577"/>
      <pc:docMkLst>
        <pc:docMk/>
      </pc:docMkLst>
      <pc:sldChg chg="modNotesTx">
        <pc:chgData name="Judson Santiago" userId="ebb108da2f256286" providerId="LiveId" clId="{1AABCC46-C753-4C17-A509-1622C807615B}" dt="2019-01-29T20:17:47.093" v="1525" actId="20577"/>
        <pc:sldMkLst>
          <pc:docMk/>
          <pc:sldMk cId="0" sldId="256"/>
        </pc:sldMkLst>
      </pc:sldChg>
      <pc:sldChg chg="modSp">
        <pc:chgData name="Judson Santiago" userId="ebb108da2f256286" providerId="LiveId" clId="{1AABCC46-C753-4C17-A509-1622C807615B}" dt="2019-01-26T13:07:07.826" v="10" actId="1076"/>
        <pc:sldMkLst>
          <pc:docMk/>
          <pc:sldMk cId="0" sldId="257"/>
        </pc:sldMkLst>
        <pc:spChg chg="mod">
          <ac:chgData name="Judson Santiago" userId="ebb108da2f256286" providerId="LiveId" clId="{1AABCC46-C753-4C17-A509-1622C807615B}" dt="2019-01-26T13:06:53.092" v="9" actId="20577"/>
          <ac:spMkLst>
            <pc:docMk/>
            <pc:sldMk cId="0" sldId="257"/>
            <ac:spMk id="3" creationId="{00000000-0000-0000-0000-000000000000}"/>
          </ac:spMkLst>
        </pc:spChg>
        <pc:graphicFrameChg chg="mod">
          <ac:chgData name="Judson Santiago" userId="ebb108da2f256286" providerId="LiveId" clId="{1AABCC46-C753-4C17-A509-1622C807615B}" dt="2019-01-26T13:07:07.826" v="10" actId="1076"/>
          <ac:graphicFrameMkLst>
            <pc:docMk/>
            <pc:sldMk cId="0" sldId="257"/>
            <ac:graphicFrameMk id="6" creationId="{00000000-0000-0000-0000-000000000000}"/>
          </ac:graphicFrameMkLst>
        </pc:graphicFrameChg>
      </pc:sldChg>
      <pc:sldChg chg="modSp">
        <pc:chgData name="Judson Santiago" userId="ebb108da2f256286" providerId="LiveId" clId="{1AABCC46-C753-4C17-A509-1622C807615B}" dt="2019-01-26T13:10:20.238" v="89" actId="20577"/>
        <pc:sldMkLst>
          <pc:docMk/>
          <pc:sldMk cId="0" sldId="298"/>
        </pc:sldMkLst>
        <pc:spChg chg="mod">
          <ac:chgData name="Judson Santiago" userId="ebb108da2f256286" providerId="LiveId" clId="{1AABCC46-C753-4C17-A509-1622C807615B}" dt="2019-01-26T13:10:20.238" v="89" actId="20577"/>
          <ac:spMkLst>
            <pc:docMk/>
            <pc:sldMk cId="0" sldId="298"/>
            <ac:spMk id="3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0:49:32.400" v="291" actId="20577"/>
        <pc:sldMkLst>
          <pc:docMk/>
          <pc:sldMk cId="0" sldId="300"/>
        </pc:sldMkLst>
        <pc:spChg chg="mod">
          <ac:chgData name="Judson Santiago" userId="ebb108da2f256286" providerId="LiveId" clId="{1AABCC46-C753-4C17-A509-1622C807615B}" dt="2019-01-26T13:12:31" v="100" actId="948"/>
          <ac:spMkLst>
            <pc:docMk/>
            <pc:sldMk cId="0" sldId="300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0:49:32.400" v="291" actId="20577"/>
          <ac:spMkLst>
            <pc:docMk/>
            <pc:sldMk cId="0" sldId="300"/>
            <ac:spMk id="5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6T13:15:13.181" v="115" actId="1035"/>
        <pc:sldMkLst>
          <pc:docMk/>
          <pc:sldMk cId="0" sldId="301"/>
        </pc:sldMkLst>
        <pc:spChg chg="mod">
          <ac:chgData name="Judson Santiago" userId="ebb108da2f256286" providerId="LiveId" clId="{1AABCC46-C753-4C17-A509-1622C807615B}" dt="2019-01-26T13:15:13.181" v="115" actId="1035"/>
          <ac:spMkLst>
            <pc:docMk/>
            <pc:sldMk cId="0" sldId="301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14:38.405" v="114" actId="1076"/>
          <ac:spMkLst>
            <pc:docMk/>
            <pc:sldMk cId="0" sldId="301"/>
            <ac:spMk id="5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6T13:15:50.288" v="153" actId="20577"/>
        <pc:sldMkLst>
          <pc:docMk/>
          <pc:sldMk cId="0" sldId="302"/>
        </pc:sldMkLst>
        <pc:spChg chg="mod">
          <ac:chgData name="Judson Santiago" userId="ebb108da2f256286" providerId="LiveId" clId="{1AABCC46-C753-4C17-A509-1622C807615B}" dt="2019-01-26T13:15:50.288" v="153" actId="20577"/>
          <ac:spMkLst>
            <pc:docMk/>
            <pc:sldMk cId="0" sldId="302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6T13:16:34.181" v="168" actId="20577"/>
        <pc:sldMkLst>
          <pc:docMk/>
          <pc:sldMk cId="0" sldId="303"/>
        </pc:sldMkLst>
        <pc:spChg chg="mod">
          <ac:chgData name="Judson Santiago" userId="ebb108da2f256286" providerId="LiveId" clId="{1AABCC46-C753-4C17-A509-1622C807615B}" dt="2019-01-26T13:16:34.181" v="168" actId="20577"/>
          <ac:spMkLst>
            <pc:docMk/>
            <pc:sldMk cId="0" sldId="303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9T17:07:29.397" v="1463" actId="1076"/>
        <pc:sldMkLst>
          <pc:docMk/>
          <pc:sldMk cId="0" sldId="304"/>
        </pc:sldMkLst>
        <pc:spChg chg="mod">
          <ac:chgData name="Judson Santiago" userId="ebb108da2f256286" providerId="LiveId" clId="{1AABCC46-C753-4C17-A509-1622C807615B}" dt="2019-01-29T17:07:23.774" v="1462" actId="27636"/>
          <ac:spMkLst>
            <pc:docMk/>
            <pc:sldMk cId="0" sldId="304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9T17:07:29.397" v="1463" actId="1076"/>
          <ac:spMkLst>
            <pc:docMk/>
            <pc:sldMk cId="0" sldId="304"/>
            <ac:spMk id="5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03:18.572" v="493"/>
        <pc:sldMkLst>
          <pc:docMk/>
          <pc:sldMk cId="0" sldId="305"/>
        </pc:sldMkLst>
        <pc:spChg chg="mod">
          <ac:chgData name="Judson Santiago" userId="ebb108da2f256286" providerId="LiveId" clId="{1AABCC46-C753-4C17-A509-1622C807615B}" dt="2019-01-28T21:03:18.572" v="493"/>
          <ac:spMkLst>
            <pc:docMk/>
            <pc:sldMk cId="0" sldId="305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6T13:23:15.130" v="264" actId="1036"/>
        <pc:sldMkLst>
          <pc:docMk/>
          <pc:sldMk cId="0" sldId="307"/>
        </pc:sldMkLst>
        <pc:spChg chg="mod">
          <ac:chgData name="Judson Santiago" userId="ebb108da2f256286" providerId="LiveId" clId="{1AABCC46-C753-4C17-A509-1622C807615B}" dt="2019-01-26T13:19:40.092" v="184" actId="207"/>
          <ac:spMkLst>
            <pc:docMk/>
            <pc:sldMk cId="0" sldId="307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2:57.808" v="260" actId="14100"/>
          <ac:spMkLst>
            <pc:docMk/>
            <pc:sldMk cId="0" sldId="307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3:15.130" v="264" actId="1036"/>
          <ac:spMkLst>
            <pc:docMk/>
            <pc:sldMk cId="0" sldId="307"/>
            <ac:spMk id="6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3:02.372" v="262" actId="1036"/>
          <ac:spMkLst>
            <pc:docMk/>
            <pc:sldMk cId="0" sldId="307"/>
            <ac:spMk id="8" creationId="{00000000-0000-0000-0000-000000000000}"/>
          </ac:spMkLst>
        </pc:spChg>
        <pc:cxnChg chg="mod">
          <ac:chgData name="Judson Santiago" userId="ebb108da2f256286" providerId="LiveId" clId="{1AABCC46-C753-4C17-A509-1622C807615B}" dt="2019-01-26T13:23:02.372" v="262" actId="1036"/>
          <ac:cxnSpMkLst>
            <pc:docMk/>
            <pc:sldMk cId="0" sldId="307"/>
            <ac:cxnSpMk id="9" creationId="{00000000-0000-0000-0000-000000000000}"/>
          </ac:cxnSpMkLst>
        </pc:cxnChg>
        <pc:cxnChg chg="mod">
          <ac:chgData name="Judson Santiago" userId="ebb108da2f256286" providerId="LiveId" clId="{1AABCC46-C753-4C17-A509-1622C807615B}" dt="2019-01-26T13:23:08.944" v="263" actId="1036"/>
          <ac:cxnSpMkLst>
            <pc:docMk/>
            <pc:sldMk cId="0" sldId="307"/>
            <ac:cxnSpMk id="12" creationId="{00000000-0000-0000-0000-000000000000}"/>
          </ac:cxnSpMkLst>
        </pc:cxnChg>
      </pc:sldChg>
      <pc:sldChg chg="modSp">
        <pc:chgData name="Judson Santiago" userId="ebb108da2f256286" providerId="LiveId" clId="{1AABCC46-C753-4C17-A509-1622C807615B}" dt="2019-01-28T21:30:38.659" v="1084" actId="20577"/>
        <pc:sldMkLst>
          <pc:docMk/>
          <pc:sldMk cId="0" sldId="308"/>
        </pc:sldMkLst>
        <pc:spChg chg="mod">
          <ac:chgData name="Judson Santiago" userId="ebb108da2f256286" providerId="LiveId" clId="{1AABCC46-C753-4C17-A509-1622C807615B}" dt="2019-01-28T21:30:38.659" v="1084" actId="20577"/>
          <ac:spMkLst>
            <pc:docMk/>
            <pc:sldMk cId="0" sldId="308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29:20.983" v="1053" actId="20577"/>
          <ac:spMkLst>
            <pc:docMk/>
            <pc:sldMk cId="0" sldId="308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6T13:21:15.383" v="238" actId="20577"/>
        <pc:sldMkLst>
          <pc:docMk/>
          <pc:sldMk cId="0" sldId="309"/>
        </pc:sldMkLst>
        <pc:spChg chg="mod">
          <ac:chgData name="Judson Santiago" userId="ebb108da2f256286" providerId="LiveId" clId="{1AABCC46-C753-4C17-A509-1622C807615B}" dt="2019-01-26T13:20:48.293" v="212" actId="20577"/>
          <ac:spMkLst>
            <pc:docMk/>
            <pc:sldMk cId="0" sldId="309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1:01.669" v="222" actId="6549"/>
          <ac:spMkLst>
            <pc:docMk/>
            <pc:sldMk cId="0" sldId="309"/>
            <ac:spMk id="6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1:08.625" v="233" actId="6549"/>
          <ac:spMkLst>
            <pc:docMk/>
            <pc:sldMk cId="0" sldId="309"/>
            <ac:spMk id="7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1:15.383" v="238" actId="20577"/>
          <ac:spMkLst>
            <pc:docMk/>
            <pc:sldMk cId="0" sldId="309"/>
            <ac:spMk id="10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0:57.407" v="1086" actId="20577"/>
        <pc:sldMkLst>
          <pc:docMk/>
          <pc:sldMk cId="0" sldId="310"/>
        </pc:sldMkLst>
        <pc:spChg chg="mod">
          <ac:chgData name="Judson Santiago" userId="ebb108da2f256286" providerId="LiveId" clId="{1AABCC46-C753-4C17-A509-1622C807615B}" dt="2019-01-28T21:30:57.407" v="1086" actId="20577"/>
          <ac:spMkLst>
            <pc:docMk/>
            <pc:sldMk cId="0" sldId="310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3:33.805" v="1100" actId="1076"/>
        <pc:sldMkLst>
          <pc:docMk/>
          <pc:sldMk cId="0" sldId="311"/>
        </pc:sldMkLst>
        <pc:spChg chg="mod">
          <ac:chgData name="Judson Santiago" userId="ebb108da2f256286" providerId="LiveId" clId="{1AABCC46-C753-4C17-A509-1622C807615B}" dt="2019-01-28T21:33:16.850" v="1097" actId="20577"/>
          <ac:spMkLst>
            <pc:docMk/>
            <pc:sldMk cId="0" sldId="311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3:33.805" v="1100" actId="1076"/>
          <ac:spMkLst>
            <pc:docMk/>
            <pc:sldMk cId="0" sldId="311"/>
            <ac:spMk id="5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5:52.484" v="1112" actId="20577"/>
        <pc:sldMkLst>
          <pc:docMk/>
          <pc:sldMk cId="0" sldId="312"/>
        </pc:sldMkLst>
        <pc:spChg chg="mod">
          <ac:chgData name="Judson Santiago" userId="ebb108da2f256286" providerId="LiveId" clId="{1AABCC46-C753-4C17-A509-1622C807615B}" dt="2019-01-28T21:35:41.272" v="1105" actId="20577"/>
          <ac:spMkLst>
            <pc:docMk/>
            <pc:sldMk cId="0" sldId="312"/>
            <ac:spMk id="5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5:52.484" v="1112" actId="20577"/>
          <ac:spMkLst>
            <pc:docMk/>
            <pc:sldMk cId="0" sldId="312"/>
            <ac:spMk id="6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6:16.137" v="1122" actId="20577"/>
        <pc:sldMkLst>
          <pc:docMk/>
          <pc:sldMk cId="0" sldId="313"/>
        </pc:sldMkLst>
        <pc:spChg chg="mod">
          <ac:chgData name="Judson Santiago" userId="ebb108da2f256286" providerId="LiveId" clId="{1AABCC46-C753-4C17-A509-1622C807615B}" dt="2019-01-28T21:36:12.133" v="1117" actId="20577"/>
          <ac:spMkLst>
            <pc:docMk/>
            <pc:sldMk cId="0" sldId="313"/>
            <ac:spMk id="5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6:16.137" v="1122" actId="20577"/>
          <ac:spMkLst>
            <pc:docMk/>
            <pc:sldMk cId="0" sldId="313"/>
            <ac:spMk id="6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6:49.505" v="1127" actId="20577"/>
        <pc:sldMkLst>
          <pc:docMk/>
          <pc:sldMk cId="0" sldId="314"/>
        </pc:sldMkLst>
        <pc:spChg chg="mod">
          <ac:chgData name="Judson Santiago" userId="ebb108da2f256286" providerId="LiveId" clId="{1AABCC46-C753-4C17-A509-1622C807615B}" dt="2019-01-28T21:36:49.505" v="1127" actId="20577"/>
          <ac:spMkLst>
            <pc:docMk/>
            <pc:sldMk cId="0" sldId="314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8:56.215" v="1165" actId="20577"/>
        <pc:sldMkLst>
          <pc:docMk/>
          <pc:sldMk cId="0" sldId="322"/>
        </pc:sldMkLst>
        <pc:spChg chg="mod">
          <ac:chgData name="Judson Santiago" userId="ebb108da2f256286" providerId="LiveId" clId="{1AABCC46-C753-4C17-A509-1622C807615B}" dt="2019-01-28T21:38:34.218" v="1141" actId="6549"/>
          <ac:spMkLst>
            <pc:docMk/>
            <pc:sldMk cId="0" sldId="322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8:38.860" v="1146" actId="20577"/>
          <ac:spMkLst>
            <pc:docMk/>
            <pc:sldMk cId="0" sldId="322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8:56.215" v="1165" actId="20577"/>
          <ac:spMkLst>
            <pc:docMk/>
            <pc:sldMk cId="0" sldId="322"/>
            <ac:spMk id="6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40:02.861" v="1212" actId="1076"/>
        <pc:sldMkLst>
          <pc:docMk/>
          <pc:sldMk cId="0" sldId="323"/>
        </pc:sldMkLst>
        <pc:spChg chg="mod">
          <ac:chgData name="Judson Santiago" userId="ebb108da2f256286" providerId="LiveId" clId="{1AABCC46-C753-4C17-A509-1622C807615B}" dt="2019-01-28T21:39:20.582" v="1187" actId="20577"/>
          <ac:spMkLst>
            <pc:docMk/>
            <pc:sldMk cId="0" sldId="323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9:27.353" v="1195" actId="20577"/>
          <ac:spMkLst>
            <pc:docMk/>
            <pc:sldMk cId="0" sldId="323"/>
            <ac:spMk id="6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9:31.977" v="1204" actId="20577"/>
          <ac:spMkLst>
            <pc:docMk/>
            <pc:sldMk cId="0" sldId="323"/>
            <ac:spMk id="7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9:36.453" v="1209" actId="20577"/>
          <ac:spMkLst>
            <pc:docMk/>
            <pc:sldMk cId="0" sldId="323"/>
            <ac:spMk id="10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40:02.861" v="1212" actId="1076"/>
          <ac:spMkLst>
            <pc:docMk/>
            <pc:sldMk cId="0" sldId="323"/>
            <ac:spMk id="19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40:00.106" v="1211" actId="1076"/>
          <ac:spMkLst>
            <pc:docMk/>
            <pc:sldMk cId="0" sldId="323"/>
            <ac:spMk id="20" creationId="{00000000-0000-0000-0000-000000000000}"/>
          </ac:spMkLst>
        </pc:spChg>
      </pc:sldChg>
      <pc:sldChg chg="addSp modSp">
        <pc:chgData name="Judson Santiago" userId="ebb108da2f256286" providerId="LiveId" clId="{1AABCC46-C753-4C17-A509-1622C807615B}" dt="2019-01-28T21:43:58.467" v="1294" actId="1038"/>
        <pc:sldMkLst>
          <pc:docMk/>
          <pc:sldMk cId="0" sldId="324"/>
        </pc:sldMkLst>
        <pc:spChg chg="mod">
          <ac:chgData name="Judson Santiago" userId="ebb108da2f256286" providerId="LiveId" clId="{1AABCC46-C753-4C17-A509-1622C807615B}" dt="2019-01-28T21:40:39.671" v="1218" actId="20577"/>
          <ac:spMkLst>
            <pc:docMk/>
            <pc:sldMk cId="0" sldId="324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41:59.767" v="1249" actId="1076"/>
          <ac:spMkLst>
            <pc:docMk/>
            <pc:sldMk cId="0" sldId="324"/>
            <ac:spMk id="4" creationId="{00000000-0000-0000-0000-000000000000}"/>
          </ac:spMkLst>
        </pc:spChg>
        <pc:spChg chg="add mod">
          <ac:chgData name="Judson Santiago" userId="ebb108da2f256286" providerId="LiveId" clId="{1AABCC46-C753-4C17-A509-1622C807615B}" dt="2019-01-28T21:43:58.467" v="1294" actId="1038"/>
          <ac:spMkLst>
            <pc:docMk/>
            <pc:sldMk cId="0" sldId="324"/>
            <ac:spMk id="5" creationId="{8A5B62BE-17D9-42D4-A025-A53BABF8B5DC}"/>
          </ac:spMkLst>
        </pc:spChg>
        <pc:spChg chg="add mod">
          <ac:chgData name="Judson Santiago" userId="ebb108da2f256286" providerId="LiveId" clId="{1AABCC46-C753-4C17-A509-1622C807615B}" dt="2019-01-28T21:43:58.467" v="1294" actId="1038"/>
          <ac:spMkLst>
            <pc:docMk/>
            <pc:sldMk cId="0" sldId="324"/>
            <ac:spMk id="6" creationId="{C37850C6-DD53-458F-92C4-9A638D96671B}"/>
          </ac:spMkLst>
        </pc:spChg>
      </pc:sldChg>
      <pc:sldChg chg="modSp modNotesTx">
        <pc:chgData name="Judson Santiago" userId="ebb108da2f256286" providerId="LiveId" clId="{1AABCC46-C753-4C17-A509-1622C807615B}" dt="2019-01-28T21:51:27.058" v="1458" actId="20577"/>
        <pc:sldMkLst>
          <pc:docMk/>
          <pc:sldMk cId="0" sldId="325"/>
        </pc:sldMkLst>
        <pc:spChg chg="mod">
          <ac:chgData name="Judson Santiago" userId="ebb108da2f256286" providerId="LiveId" clId="{1AABCC46-C753-4C17-A509-1622C807615B}" dt="2019-01-28T21:45:56.689" v="1313" actId="20577"/>
          <ac:spMkLst>
            <pc:docMk/>
            <pc:sldMk cId="0" sldId="325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49:00.196" v="1366" actId="20577"/>
        <pc:sldMkLst>
          <pc:docMk/>
          <pc:sldMk cId="0" sldId="340"/>
        </pc:sldMkLst>
        <pc:spChg chg="mod">
          <ac:chgData name="Judson Santiago" userId="ebb108da2f256286" providerId="LiveId" clId="{1AABCC46-C753-4C17-A509-1622C807615B}" dt="2019-01-28T21:49:00.196" v="1366" actId="20577"/>
          <ac:spMkLst>
            <pc:docMk/>
            <pc:sldMk cId="0" sldId="340"/>
            <ac:spMk id="3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50:03.149" v="1375" actId="6549"/>
        <pc:sldMkLst>
          <pc:docMk/>
          <pc:sldMk cId="0" sldId="341"/>
        </pc:sldMkLst>
        <pc:spChg chg="mod">
          <ac:chgData name="Judson Santiago" userId="ebb108da2f256286" providerId="LiveId" clId="{1AABCC46-C753-4C17-A509-1622C807615B}" dt="2019-01-28T21:50:03.149" v="1375" actId="6549"/>
          <ac:spMkLst>
            <pc:docMk/>
            <pc:sldMk cId="0" sldId="341"/>
            <ac:spMk id="3" creationId="{00000000-0000-0000-0000-000000000000}"/>
          </ac:spMkLst>
        </pc:spChg>
      </pc:sldChg>
      <pc:sldChg chg="addSp modSp modAnim modNotesTx">
        <pc:chgData name="Judson Santiago" userId="ebb108da2f256286" providerId="LiveId" clId="{1AABCC46-C753-4C17-A509-1622C807615B}" dt="2019-01-28T21:23:11.584" v="1048"/>
        <pc:sldMkLst>
          <pc:docMk/>
          <pc:sldMk cId="2356546374" sldId="343"/>
        </pc:sldMkLst>
        <pc:spChg chg="mod">
          <ac:chgData name="Judson Santiago" userId="ebb108da2f256286" providerId="LiveId" clId="{1AABCC46-C753-4C17-A509-1622C807615B}" dt="2019-01-28T20:55:50.615" v="292" actId="20577"/>
          <ac:spMkLst>
            <pc:docMk/>
            <pc:sldMk cId="2356546374" sldId="343"/>
            <ac:spMk id="2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0:56:12.258" v="293" actId="20577"/>
          <ac:spMkLst>
            <pc:docMk/>
            <pc:sldMk cId="2356546374" sldId="343"/>
            <ac:spMk id="3" creationId="{00000000-0000-0000-0000-000000000000}"/>
          </ac:spMkLst>
        </pc:spChg>
        <pc:spChg chg="add mod">
          <ac:chgData name="Judson Santiago" userId="ebb108da2f256286" providerId="LiveId" clId="{1AABCC46-C753-4C17-A509-1622C807615B}" dt="2019-01-28T21:22:45.360" v="1046" actId="1076"/>
          <ac:spMkLst>
            <pc:docMk/>
            <pc:sldMk cId="2356546374" sldId="343"/>
            <ac:spMk id="4" creationId="{C36A1950-8516-4AA2-98E6-7890F6280A75}"/>
          </ac:spMkLst>
        </pc:spChg>
        <pc:spChg chg="mod">
          <ac:chgData name="Judson Santiago" userId="ebb108da2f256286" providerId="LiveId" clId="{1AABCC46-C753-4C17-A509-1622C807615B}" dt="2019-01-28T21:22:10.191" v="1042" actId="1076"/>
          <ac:spMkLst>
            <pc:docMk/>
            <pc:sldMk cId="2356546374" sldId="343"/>
            <ac:spMk id="5" creationId="{00000000-0000-0000-0000-000000000000}"/>
          </ac:spMkLst>
        </pc:spChg>
      </pc:sldChg>
      <pc:sldChg chg="addSp modSp add modNotesTx">
        <pc:chgData name="Judson Santiago" userId="ebb108da2f256286" providerId="LiveId" clId="{1AABCC46-C753-4C17-A509-1622C807615B}" dt="2019-01-28T21:21:00.402" v="1030" actId="20577"/>
        <pc:sldMkLst>
          <pc:docMk/>
          <pc:sldMk cId="3088708537" sldId="345"/>
        </pc:sldMkLst>
        <pc:spChg chg="mod">
          <ac:chgData name="Judson Santiago" userId="ebb108da2f256286" providerId="LiveId" clId="{1AABCC46-C753-4C17-A509-1622C807615B}" dt="2019-01-28T20:56:39.545" v="295"/>
          <ac:spMkLst>
            <pc:docMk/>
            <pc:sldMk cId="3088708537" sldId="345"/>
            <ac:spMk id="2" creationId="{7DDD56FD-3211-4D41-9924-9C29E200079E}"/>
          </ac:spMkLst>
        </pc:spChg>
        <pc:spChg chg="mod">
          <ac:chgData name="Judson Santiago" userId="ebb108da2f256286" providerId="LiveId" clId="{1AABCC46-C753-4C17-A509-1622C807615B}" dt="2019-01-28T21:19:37.908" v="930" actId="20577"/>
          <ac:spMkLst>
            <pc:docMk/>
            <pc:sldMk cId="3088708537" sldId="345"/>
            <ac:spMk id="3" creationId="{D7BD1ECF-106E-4579-92C7-187F9964991E}"/>
          </ac:spMkLst>
        </pc:spChg>
        <pc:spChg chg="add mod">
          <ac:chgData name="Judson Santiago" userId="ebb108da2f256286" providerId="LiveId" clId="{1AABCC46-C753-4C17-A509-1622C807615B}" dt="2019-01-28T21:18:24.134" v="910" actId="207"/>
          <ac:spMkLst>
            <pc:docMk/>
            <pc:sldMk cId="3088708537" sldId="345"/>
            <ac:spMk id="4" creationId="{5EF0EE36-3E02-47FB-BAD1-CC79B47BD0D3}"/>
          </ac:spMkLst>
        </pc:spChg>
      </pc:sldChg>
    </pc:docChg>
  </pc:docChgLst>
  <pc:docChgLst>
    <pc:chgData name="Judson Santiago" userId="ebb108da2f256286" providerId="LiveId" clId="{1C5C77C5-0F5C-4A39-9374-9ACE86513052}"/>
    <pc:docChg chg="undo modSld">
      <pc:chgData name="Judson Santiago" userId="ebb108da2f256286" providerId="LiveId" clId="{1C5C77C5-0F5C-4A39-9374-9ACE86513052}" dt="2019-09-12T19:25:46.172" v="81" actId="6549"/>
      <pc:docMkLst>
        <pc:docMk/>
      </pc:docMkLst>
      <pc:sldChg chg="modSp modNotesTx">
        <pc:chgData name="Judson Santiago" userId="ebb108da2f256286" providerId="LiveId" clId="{1C5C77C5-0F5C-4A39-9374-9ACE86513052}" dt="2019-09-12T19:25:46.172" v="81" actId="6549"/>
        <pc:sldMkLst>
          <pc:docMk/>
          <pc:sldMk cId="0" sldId="256"/>
        </pc:sldMkLst>
        <pc:spChg chg="mod">
          <ac:chgData name="Judson Santiago" userId="ebb108da2f256286" providerId="LiveId" clId="{1C5C77C5-0F5C-4A39-9374-9ACE86513052}" dt="2019-09-12T19:25:46.172" v="81" actId="6549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8:51:59.340" v="6" actId="207"/>
        <pc:sldMkLst>
          <pc:docMk/>
          <pc:sldMk cId="0" sldId="258"/>
        </pc:sldMkLst>
        <pc:spChg chg="mod">
          <ac:chgData name="Judson Santiago" userId="ebb108da2f256286" providerId="LiveId" clId="{1C5C77C5-0F5C-4A39-9374-9ACE86513052}" dt="2019-09-12T18:51:59.340" v="6" actId="207"/>
          <ac:spMkLst>
            <pc:docMk/>
            <pc:sldMk cId="0" sldId="258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1C5C77C5-0F5C-4A39-9374-9ACE86513052}" dt="2019-09-12T18:58:35.875" v="40" actId="20577"/>
        <pc:sldMkLst>
          <pc:docMk/>
          <pc:sldMk cId="0" sldId="302"/>
        </pc:sldMkLst>
      </pc:sldChg>
      <pc:sldChg chg="addSp">
        <pc:chgData name="Judson Santiago" userId="ebb108da2f256286" providerId="LiveId" clId="{1C5C77C5-0F5C-4A39-9374-9ACE86513052}" dt="2019-09-12T19:10:44.716" v="41"/>
        <pc:sldMkLst>
          <pc:docMk/>
          <pc:sldMk cId="0" sldId="304"/>
        </pc:sldMkLst>
        <pc:grpChg chg="add">
          <ac:chgData name="Judson Santiago" userId="ebb108da2f256286" providerId="LiveId" clId="{1C5C77C5-0F5C-4A39-9374-9ACE86513052}" dt="2019-09-12T19:10:44.716" v="41"/>
          <ac:grpSpMkLst>
            <pc:docMk/>
            <pc:sldMk cId="0" sldId="304"/>
            <ac:grpSpMk id="6" creationId="{F1469E8B-6254-4576-A809-595059314D2B}"/>
          </ac:grpSpMkLst>
        </pc:grpChg>
      </pc:sldChg>
      <pc:sldChg chg="modSp">
        <pc:chgData name="Judson Santiago" userId="ebb108da2f256286" providerId="LiveId" clId="{1C5C77C5-0F5C-4A39-9374-9ACE86513052}" dt="2019-09-12T19:12:10.104" v="45" actId="1036"/>
        <pc:sldMkLst>
          <pc:docMk/>
          <pc:sldMk cId="0" sldId="305"/>
        </pc:sldMkLst>
        <pc:spChg chg="mod">
          <ac:chgData name="Judson Santiago" userId="ebb108da2f256286" providerId="LiveId" clId="{1C5C77C5-0F5C-4A39-9374-9ACE86513052}" dt="2019-09-12T19:12:10.104" v="45" actId="1036"/>
          <ac:spMkLst>
            <pc:docMk/>
            <pc:sldMk cId="0" sldId="305"/>
            <ac:spMk id="4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3:48.634" v="65" actId="6549"/>
        <pc:sldMkLst>
          <pc:docMk/>
          <pc:sldMk cId="0" sldId="322"/>
        </pc:sldMkLst>
        <pc:spChg chg="mod">
          <ac:chgData name="Judson Santiago" userId="ebb108da2f256286" providerId="LiveId" clId="{1C5C77C5-0F5C-4A39-9374-9ACE86513052}" dt="2019-09-12T19:23:46.001" v="63" actId="6549"/>
          <ac:spMkLst>
            <pc:docMk/>
            <pc:sldMk cId="0" sldId="322"/>
            <ac:spMk id="2" creationId="{00000000-0000-0000-0000-000000000000}"/>
          </ac:spMkLst>
        </pc:spChg>
        <pc:spChg chg="mod">
          <ac:chgData name="Judson Santiago" userId="ebb108da2f256286" providerId="LiveId" clId="{1C5C77C5-0F5C-4A39-9374-9ACE86513052}" dt="2019-09-12T19:23:48.634" v="65" actId="6549"/>
          <ac:spMkLst>
            <pc:docMk/>
            <pc:sldMk cId="0" sldId="322"/>
            <ac:spMk id="3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3:56.689" v="67" actId="20577"/>
        <pc:sldMkLst>
          <pc:docMk/>
          <pc:sldMk cId="0" sldId="323"/>
        </pc:sldMkLst>
        <pc:spChg chg="mod">
          <ac:chgData name="Judson Santiago" userId="ebb108da2f256286" providerId="LiveId" clId="{1C5C77C5-0F5C-4A39-9374-9ACE86513052}" dt="2019-09-12T19:23:56.689" v="67" actId="20577"/>
          <ac:spMkLst>
            <pc:docMk/>
            <pc:sldMk cId="0" sldId="323"/>
            <ac:spMk id="2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4:05.806" v="71" actId="6549"/>
        <pc:sldMkLst>
          <pc:docMk/>
          <pc:sldMk cId="0" sldId="324"/>
        </pc:sldMkLst>
        <pc:spChg chg="mod">
          <ac:chgData name="Judson Santiago" userId="ebb108da2f256286" providerId="LiveId" clId="{1C5C77C5-0F5C-4A39-9374-9ACE86513052}" dt="2019-09-12T19:24:03.604" v="69" actId="6549"/>
          <ac:spMkLst>
            <pc:docMk/>
            <pc:sldMk cId="0" sldId="324"/>
            <ac:spMk id="2" creationId="{00000000-0000-0000-0000-000000000000}"/>
          </ac:spMkLst>
        </pc:spChg>
        <pc:spChg chg="mod">
          <ac:chgData name="Judson Santiago" userId="ebb108da2f256286" providerId="LiveId" clId="{1C5C77C5-0F5C-4A39-9374-9ACE86513052}" dt="2019-09-12T19:24:05.806" v="71" actId="6549"/>
          <ac:spMkLst>
            <pc:docMk/>
            <pc:sldMk cId="0" sldId="324"/>
            <ac:spMk id="3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4:24.778" v="77" actId="6549"/>
        <pc:sldMkLst>
          <pc:docMk/>
          <pc:sldMk cId="0" sldId="325"/>
        </pc:sldMkLst>
        <pc:spChg chg="mod">
          <ac:chgData name="Judson Santiago" userId="ebb108da2f256286" providerId="LiveId" clId="{1C5C77C5-0F5C-4A39-9374-9ACE86513052}" dt="2019-09-12T19:24:24.778" v="77" actId="6549"/>
          <ac:spMkLst>
            <pc:docMk/>
            <pc:sldMk cId="0" sldId="325"/>
            <ac:spMk id="2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5:23.243" v="79" actId="6549"/>
        <pc:sldMkLst>
          <pc:docMk/>
          <pc:sldMk cId="0" sldId="326"/>
        </pc:sldMkLst>
        <pc:spChg chg="mod">
          <ac:chgData name="Judson Santiago" userId="ebb108da2f256286" providerId="LiveId" clId="{1C5C77C5-0F5C-4A39-9374-9ACE86513052}" dt="2019-09-12T19:25:23.243" v="79" actId="6549"/>
          <ac:spMkLst>
            <pc:docMk/>
            <pc:sldMk cId="0" sldId="326"/>
            <ac:spMk id="2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15:47.140" v="53" actId="1076"/>
        <pc:sldMkLst>
          <pc:docMk/>
          <pc:sldMk cId="2356546374" sldId="343"/>
        </pc:sldMkLst>
        <pc:spChg chg="mod">
          <ac:chgData name="Judson Santiago" userId="ebb108da2f256286" providerId="LiveId" clId="{1C5C77C5-0F5C-4A39-9374-9ACE86513052}" dt="2019-09-12T19:15:47.140" v="53" actId="1076"/>
          <ac:spMkLst>
            <pc:docMk/>
            <pc:sldMk cId="2356546374" sldId="343"/>
            <ac:spMk id="4" creationId="{C36A1950-8516-4AA2-98E6-7890F6280A75}"/>
          </ac:spMkLst>
        </pc:spChg>
        <pc:spChg chg="mod">
          <ac:chgData name="Judson Santiago" userId="ebb108da2f256286" providerId="LiveId" clId="{1C5C77C5-0F5C-4A39-9374-9ACE86513052}" dt="2019-09-12T19:15:32.993" v="52" actId="20577"/>
          <ac:spMkLst>
            <pc:docMk/>
            <pc:sldMk cId="2356546374" sldId="343"/>
            <ac:spMk id="5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4:15.678" v="75" actId="6549"/>
        <pc:sldMkLst>
          <pc:docMk/>
          <pc:sldMk cId="2723404661" sldId="344"/>
        </pc:sldMkLst>
        <pc:spChg chg="mod">
          <ac:chgData name="Judson Santiago" userId="ebb108da2f256286" providerId="LiveId" clId="{1C5C77C5-0F5C-4A39-9374-9ACE86513052}" dt="2019-09-12T19:24:12.843" v="73" actId="6549"/>
          <ac:spMkLst>
            <pc:docMk/>
            <pc:sldMk cId="2723404661" sldId="344"/>
            <ac:spMk id="2" creationId="{00000000-0000-0000-0000-000000000000}"/>
          </ac:spMkLst>
        </pc:spChg>
        <pc:spChg chg="mod">
          <ac:chgData name="Judson Santiago" userId="ebb108da2f256286" providerId="LiveId" clId="{1C5C77C5-0F5C-4A39-9374-9ACE86513052}" dt="2019-09-12T19:24:15.678" v="75" actId="6549"/>
          <ac:spMkLst>
            <pc:docMk/>
            <pc:sldMk cId="2723404661" sldId="344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E7B58971-6899-4F4D-9C66-616BC7CB840B}"/>
    <pc:docChg chg="undo custSel addSld delSld modSld sldOrd">
      <pc:chgData name="Judson Santiago" userId="ebb108da2f256286" providerId="LiveId" clId="{E7B58971-6899-4F4D-9C66-616BC7CB840B}" dt="2019-11-26T01:52:25.461" v="970" actId="20577"/>
      <pc:docMkLst>
        <pc:docMk/>
      </pc:docMkLst>
      <pc:sldChg chg="modSp add modNotesTx">
        <pc:chgData name="Judson Santiago" userId="ebb108da2f256286" providerId="LiveId" clId="{E7B58971-6899-4F4D-9C66-616BC7CB840B}" dt="2019-11-26T01:43:37.832" v="823" actId="20577"/>
        <pc:sldMkLst>
          <pc:docMk/>
          <pc:sldMk cId="0" sldId="291"/>
        </pc:sldMkLst>
        <pc:spChg chg="mod">
          <ac:chgData name="Judson Santiago" userId="ebb108da2f256286" providerId="LiveId" clId="{E7B58971-6899-4F4D-9C66-616BC7CB840B}" dt="2019-11-26T01:28:12.263" v="161"/>
          <ac:spMkLst>
            <pc:docMk/>
            <pc:sldMk cId="0" sldId="291"/>
            <ac:spMk id="2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42:37.168" v="759" actId="6549"/>
          <ac:spMkLst>
            <pc:docMk/>
            <pc:sldMk cId="0" sldId="291"/>
            <ac:spMk id="4" creationId="{00000000-0000-0000-0000-000000000000}"/>
          </ac:spMkLst>
        </pc:spChg>
      </pc:sldChg>
      <pc:sldChg chg="modSp add">
        <pc:chgData name="Judson Santiago" userId="ebb108da2f256286" providerId="LiveId" clId="{E7B58971-6899-4F4D-9C66-616BC7CB840B}" dt="2019-11-26T01:52:25.461" v="970" actId="20577"/>
        <pc:sldMkLst>
          <pc:docMk/>
          <pc:sldMk cId="0" sldId="292"/>
        </pc:sldMkLst>
        <pc:spChg chg="mod">
          <ac:chgData name="Judson Santiago" userId="ebb108da2f256286" providerId="LiveId" clId="{E7B58971-6899-4F4D-9C66-616BC7CB840B}" dt="2019-11-26T01:28:15.063" v="162"/>
          <ac:spMkLst>
            <pc:docMk/>
            <pc:sldMk cId="0" sldId="292"/>
            <ac:spMk id="2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40:36.267" v="647" actId="207"/>
          <ac:spMkLst>
            <pc:docMk/>
            <pc:sldMk cId="0" sldId="292"/>
            <ac:spMk id="3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52:25.461" v="970" actId="20577"/>
          <ac:spMkLst>
            <pc:docMk/>
            <pc:sldMk cId="0" sldId="292"/>
            <ac:spMk id="4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40:21.623" v="646" actId="20577"/>
          <ac:spMkLst>
            <pc:docMk/>
            <pc:sldMk cId="0" sldId="292"/>
            <ac:spMk id="5" creationId="{00000000-0000-0000-0000-000000000000}"/>
          </ac:spMkLst>
        </pc:spChg>
      </pc:sldChg>
      <pc:sldChg chg="modSp">
        <pc:chgData name="Judson Santiago" userId="ebb108da2f256286" providerId="LiveId" clId="{E7B58971-6899-4F4D-9C66-616BC7CB840B}" dt="2019-11-25T21:47:09.061" v="0" actId="6549"/>
        <pc:sldMkLst>
          <pc:docMk/>
          <pc:sldMk cId="0" sldId="298"/>
        </pc:sldMkLst>
        <pc:spChg chg="mod">
          <ac:chgData name="Judson Santiago" userId="ebb108da2f256286" providerId="LiveId" clId="{E7B58971-6899-4F4D-9C66-616BC7CB840B}" dt="2019-11-25T21:47:09.061" v="0" actId="6549"/>
          <ac:spMkLst>
            <pc:docMk/>
            <pc:sldMk cId="0" sldId="298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E7B58971-6899-4F4D-9C66-616BC7CB840B}" dt="2019-11-26T01:45:49.535" v="955" actId="20577"/>
        <pc:sldMkLst>
          <pc:docMk/>
          <pc:sldMk cId="0" sldId="310"/>
        </pc:sldMkLst>
      </pc:sldChg>
      <pc:sldChg chg="ord">
        <pc:chgData name="Judson Santiago" userId="ebb108da2f256286" providerId="LiveId" clId="{E7B58971-6899-4F4D-9C66-616BC7CB840B}" dt="2019-11-26T01:24:56.368" v="158" actId="20578"/>
        <pc:sldMkLst>
          <pc:docMk/>
          <pc:sldMk cId="0" sldId="311"/>
        </pc:sldMkLst>
      </pc:sldChg>
      <pc:sldChg chg="modSp">
        <pc:chgData name="Judson Santiago" userId="ebb108da2f256286" providerId="LiveId" clId="{E7B58971-6899-4F4D-9C66-616BC7CB840B}" dt="2019-11-26T01:15:17.155" v="67" actId="20577"/>
        <pc:sldMkLst>
          <pc:docMk/>
          <pc:sldMk cId="0" sldId="312"/>
        </pc:sldMkLst>
        <pc:spChg chg="mod">
          <ac:chgData name="Judson Santiago" userId="ebb108da2f256286" providerId="LiveId" clId="{E7B58971-6899-4F4D-9C66-616BC7CB840B}" dt="2019-11-26T01:15:17.155" v="67" actId="20577"/>
          <ac:spMkLst>
            <pc:docMk/>
            <pc:sldMk cId="0" sldId="312"/>
            <ac:spMk id="3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15:06.645" v="60" actId="1076"/>
          <ac:spMkLst>
            <pc:docMk/>
            <pc:sldMk cId="0" sldId="312"/>
            <ac:spMk id="5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15:06.366" v="59" actId="1076"/>
          <ac:spMkLst>
            <pc:docMk/>
            <pc:sldMk cId="0" sldId="312"/>
            <ac:spMk id="6" creationId="{00000000-0000-0000-0000-000000000000}"/>
          </ac:spMkLst>
        </pc:spChg>
      </pc:sldChg>
      <pc:sldChg chg="modNotesTx">
        <pc:chgData name="Judson Santiago" userId="ebb108da2f256286" providerId="LiveId" clId="{E7B58971-6899-4F4D-9C66-616BC7CB840B}" dt="2019-11-26T01:18:44.932" v="154" actId="20577"/>
        <pc:sldMkLst>
          <pc:docMk/>
          <pc:sldMk cId="2723404661" sldId="344"/>
        </pc:sldMkLst>
      </pc:sldChg>
      <pc:sldChg chg="modSp">
        <pc:chgData name="Judson Santiago" userId="ebb108da2f256286" providerId="LiveId" clId="{E7B58971-6899-4F4D-9C66-616BC7CB840B}" dt="2019-11-25T21:52:49.605" v="27" actId="1076"/>
        <pc:sldMkLst>
          <pc:docMk/>
          <pc:sldMk cId="3088708537" sldId="345"/>
        </pc:sldMkLst>
        <pc:spChg chg="mod">
          <ac:chgData name="Judson Santiago" userId="ebb108da2f256286" providerId="LiveId" clId="{E7B58971-6899-4F4D-9C66-616BC7CB840B}" dt="2019-11-25T21:52:41.468" v="26" actId="20577"/>
          <ac:spMkLst>
            <pc:docMk/>
            <pc:sldMk cId="3088708537" sldId="345"/>
            <ac:spMk id="3" creationId="{D7BD1ECF-106E-4579-92C7-187F9964991E}"/>
          </ac:spMkLst>
        </pc:spChg>
        <pc:spChg chg="mod">
          <ac:chgData name="Judson Santiago" userId="ebb108da2f256286" providerId="LiveId" clId="{E7B58971-6899-4F4D-9C66-616BC7CB840B}" dt="2019-11-25T21:52:49.605" v="27" actId="1076"/>
          <ac:spMkLst>
            <pc:docMk/>
            <pc:sldMk cId="3088708537" sldId="345"/>
            <ac:spMk id="4" creationId="{5EF0EE36-3E02-47FB-BAD1-CC79B47BD0D3}"/>
          </ac:spMkLst>
        </pc:spChg>
      </pc:sldChg>
      <pc:sldChg chg="add del ord">
        <pc:chgData name="Judson Santiago" userId="ebb108da2f256286" providerId="LiveId" clId="{E7B58971-6899-4F4D-9C66-616BC7CB840B}" dt="2019-11-26T01:24:58.647" v="159"/>
        <pc:sldMkLst>
          <pc:docMk/>
          <pc:sldMk cId="590487231" sldId="34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Resultado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Gastos</c:v>
                </c:pt>
              </c:strCache>
            </c:strRef>
          </c:tx>
          <c:spPr>
            <a:solidFill>
              <a:schemeClr val="accent3">
                <a:tint val="77000"/>
                <a:alpha val="35000"/>
              </a:schemeClr>
            </a:solidFill>
            <a:ln w="9525">
              <a:solidFill>
                <a:schemeClr val="accent3">
                  <a:tint val="77000"/>
                </a:schemeClr>
              </a:solidFill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42009</c:v>
                </c:pt>
                <c:pt idx="1">
                  <c:v>42010</c:v>
                </c:pt>
                <c:pt idx="2">
                  <c:v>42011</c:v>
                </c:pt>
                <c:pt idx="3">
                  <c:v>42012</c:v>
                </c:pt>
                <c:pt idx="4">
                  <c:v>42013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42-451B-A0CA-72522F987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249224"/>
        <c:axId val="367253160"/>
      </c:areaChart>
      <c:barChart>
        <c:barDir val="col"/>
        <c:grouping val="clustere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Faturamento</c:v>
                </c:pt>
              </c:strCache>
            </c:strRef>
          </c:tx>
          <c:spPr>
            <a:solidFill>
              <a:schemeClr val="accent3">
                <a:shade val="76000"/>
                <a:alpha val="35000"/>
              </a:schemeClr>
            </a:solidFill>
            <a:ln w="9525">
              <a:solidFill>
                <a:schemeClr val="accent3">
                  <a:shade val="76000"/>
                </a:schemeClr>
              </a:solidFill>
            </a:ln>
            <a:effectLst/>
          </c:spPr>
          <c:invertIfNegative val="0"/>
          <c:cat>
            <c:numRef>
              <c:f>Planilha1!$A$2:$A$6</c:f>
              <c:numCache>
                <c:formatCode>m/d/yyyy</c:formatCode>
                <c:ptCount val="5"/>
                <c:pt idx="0">
                  <c:v>42009</c:v>
                </c:pt>
                <c:pt idx="1">
                  <c:v>42010</c:v>
                </c:pt>
                <c:pt idx="2">
                  <c:v>42011</c:v>
                </c:pt>
                <c:pt idx="3">
                  <c:v>42012</c:v>
                </c:pt>
                <c:pt idx="4">
                  <c:v>42013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42-451B-A0CA-72522F987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7249224"/>
        <c:axId val="367253160"/>
      </c:barChart>
      <c:dateAx>
        <c:axId val="3672492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67253160"/>
        <c:crosses val="autoZero"/>
        <c:auto val="1"/>
        <c:lblOffset val="100"/>
        <c:baseTimeUnit val="days"/>
      </c:dateAx>
      <c:valAx>
        <c:axId val="36725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>
            <a:solidFill>
              <a:schemeClr val="tx1">
                <a:lumMod val="5000"/>
                <a:lumOff val="9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pt-BR"/>
          </a:p>
        </c:txPr>
        <c:crossAx val="36724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1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5000"/>
            <a:lumOff val="95000"/>
          </a:schemeClr>
        </a:solidFill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35000"/>
        </a:schemeClr>
      </a:solidFill>
      <a:ln w="9525">
        <a:solidFill>
          <a:schemeClr val="phClr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35000"/>
        </a:schemeClr>
      </a:solidFill>
      <a:ln w="9525"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5000"/>
            <a:lumOff val="9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E469-1D52-4F9A-B782-CF632BA3CAE2}" type="datetimeFigureOut">
              <a:rPr lang="pt-BR" smtClean="0"/>
              <a:pPr/>
              <a:t>01/05/2021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F41A-761E-4773-B4F3-7239F80A8CB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8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Expressões relacionais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Cuidados com os operadores == e =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Comparando strings e ponto-flutuantes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laço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while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While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versus for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Cuidados com o laço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while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laço do-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while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003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Fluxograma</a:t>
            </a:r>
            <a:r>
              <a:rPr lang="pt-BR" baseline="0" dirty="0"/>
              <a:t> de funcionamento do laço </a:t>
            </a:r>
            <a:r>
              <a:rPr lang="pt-BR" baseline="0" dirty="0" err="1"/>
              <a:t>while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75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Utilização clássica do laço </a:t>
            </a:r>
            <a:r>
              <a:rPr lang="pt-BR" baseline="0" dirty="0" err="1"/>
              <a:t>while</a:t>
            </a:r>
            <a:r>
              <a:rPr lang="pt-BR" baseline="0" dirty="0"/>
              <a:t>: não se sabe o número de repetições. Um exemplo semelhante foi usado com o laço for, porém lá eram lidos 5 valores. Aqui não se sabe quantos valores serão lidos.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38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r>
              <a:rPr lang="pt-BR" dirty="0"/>
              <a:t> sendo usado para processar</a:t>
            </a:r>
            <a:r>
              <a:rPr lang="pt-BR" baseline="0" dirty="0"/>
              <a:t> elementos de um vetor quando não se sabe o número de elementos a processar. Porém aqui, como se utiliza um contador, o laço for cairia muito bem.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265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43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Fluxograma</a:t>
            </a:r>
            <a:r>
              <a:rPr lang="pt-BR" baseline="0" dirty="0"/>
              <a:t> de funcionamento do laço do-</a:t>
            </a:r>
            <a:r>
              <a:rPr lang="pt-BR" baseline="0" dirty="0" err="1"/>
              <a:t>while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257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503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Senão, o primeiro par do-</a:t>
            </a:r>
            <a:r>
              <a:rPr lang="pt-BR" dirty="0" err="1"/>
              <a:t>while</a:t>
            </a:r>
            <a:r>
              <a:rPr lang="pt-BR" dirty="0"/>
              <a:t> poderia ser interpretado como um laço e o</a:t>
            </a:r>
            <a:r>
              <a:rPr lang="pt-BR" baseline="0" dirty="0"/>
              <a:t> último </a:t>
            </a:r>
            <a:r>
              <a:rPr lang="pt-BR" baseline="0" dirty="0" err="1"/>
              <a:t>while</a:t>
            </a:r>
            <a:r>
              <a:rPr lang="pt-BR" baseline="0" dirty="0"/>
              <a:t> </a:t>
            </a:r>
            <a:r>
              <a:rPr lang="pt-BR" dirty="0"/>
              <a:t>poderia ser interpretado como outro laço cujo </a:t>
            </a:r>
            <a:r>
              <a:rPr lang="pt-BR" baseline="0" dirty="0"/>
              <a:t>corpo é vazio.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950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 clássico do do-while: deseja-se sempre ler antes do primeiro teste.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Ações repetitivas: ler a nota</a:t>
            </a:r>
            <a:r>
              <a:rPr lang="pt-BR" baseline="0" dirty="0"/>
              <a:t> de 50 alunos significa repetir uma leitura 50 vezes.</a:t>
            </a:r>
          </a:p>
          <a:p>
            <a:r>
              <a:rPr lang="pt-BR" baseline="0" dirty="0"/>
              <a:t>Tomar decisões: o sinal está vermelho? A nota é maior que 5.0?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Estudaremos as expressões relacionais nesta aula, as lógicas serão vistas mais tarde, junto com o </a:t>
            </a:r>
            <a:r>
              <a:rPr lang="pt-BR" dirty="0" err="1"/>
              <a:t>if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08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última expressão é válida? Como será sua avaliação?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61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Programa exemplifica a troca de “==“ por “=“. </a:t>
            </a:r>
            <a:r>
              <a:rPr lang="pt-BR" sz="1200" dirty="0">
                <a:solidFill>
                  <a:schemeClr val="bg1"/>
                </a:solidFill>
              </a:rPr>
              <a:t>Rodar na</a:t>
            </a:r>
            <a:r>
              <a:rPr lang="pt-BR" sz="1200" baseline="0" dirty="0">
                <a:solidFill>
                  <a:schemeClr val="bg1"/>
                </a:solidFill>
              </a:rPr>
              <a:t> máquina para ver resultado de um laço infinito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37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Os endereços estarão sendo comparados.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69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/>
              <a:t>† </a:t>
            </a:r>
            <a:r>
              <a:rPr lang="pt-BR" sz="1200" dirty="0">
                <a:solidFill>
                  <a:schemeClr val="bg1"/>
                </a:solidFill>
              </a:rPr>
              <a:t>alfabeticamente de acordo com a tabela ASCII.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283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Cada bit da mantissa de um ponto flutuante indica se um dos termos do somatório ½^b0 + ½^b1 + ½^bn será ou não considerado.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51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valor absoluto (</a:t>
            </a:r>
            <a:r>
              <a:rPr lang="pt-BR" dirty="0" err="1"/>
              <a:t>abs</a:t>
            </a:r>
            <a:r>
              <a:rPr lang="pt-BR" dirty="0"/>
              <a:t>) está definida em &lt;</a:t>
            </a:r>
            <a:r>
              <a:rPr lang="pt-BR" dirty="0" err="1"/>
              <a:t>cmath</a:t>
            </a:r>
            <a:r>
              <a:rPr lang="pt-BR" dirty="0"/>
              <a:t>&gt;</a:t>
            </a:r>
          </a:p>
          <a:p>
            <a:r>
              <a:rPr lang="pt-BR" dirty="0"/>
              <a:t>A segunda solução é a mais eficiente e, portanto, a mais utilizada.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22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785B8B62-CEF2-4216-8CB3-B548969A32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01/05/2021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01/05/2021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01/05/2021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01/05/2021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09BAF9C-B8D8-46D5-A346-6170F2D232B6}" type="datetimeFigureOut">
              <a:rPr lang="pt-BR" smtClean="0"/>
              <a:pPr/>
              <a:t>01/05/2021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09BAF9C-B8D8-46D5-A346-6170F2D232B6}" type="datetimeFigureOut">
              <a:rPr lang="pt-BR" smtClean="0"/>
              <a:pPr/>
              <a:t>01/05/2021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Laços WhilE e DO-WHILE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298992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Fazendo da maneira certa:</a:t>
            </a:r>
          </a:p>
          <a:p>
            <a:r>
              <a:rPr lang="pt-BR" sz="1600" dirty="0">
                <a:latin typeface="+mj-lt"/>
              </a:rPr>
              <a:t>Nota 0 é um 10</a:t>
            </a:r>
          </a:p>
          <a:p>
            <a:r>
              <a:rPr lang="pt-BR" sz="1600" dirty="0">
                <a:latin typeface="+mj-lt"/>
              </a:rPr>
              <a:t>Nota 1 é um 10</a:t>
            </a:r>
          </a:p>
          <a:p>
            <a:r>
              <a:rPr lang="pt-BR" sz="1600" dirty="0">
                <a:latin typeface="+mj-lt"/>
              </a:rPr>
              <a:t>Nota 2 é um 10</a:t>
            </a:r>
          </a:p>
          <a:p>
            <a:r>
              <a:rPr lang="pt-BR" sz="1600" dirty="0">
                <a:latin typeface="+mj-lt"/>
              </a:rPr>
              <a:t>Fazendo da forma errada:</a:t>
            </a:r>
          </a:p>
          <a:p>
            <a:r>
              <a:rPr lang="pt-BR" sz="1600" dirty="0">
                <a:latin typeface="+mj-lt"/>
              </a:rPr>
              <a:t>Nota 0 é um 10</a:t>
            </a:r>
          </a:p>
          <a:p>
            <a:r>
              <a:rPr lang="pt-BR" sz="1600" dirty="0">
                <a:latin typeface="+mj-lt"/>
              </a:rPr>
              <a:t>Nota 1 é um 10</a:t>
            </a:r>
          </a:p>
          <a:p>
            <a:r>
              <a:rPr lang="pt-BR" sz="1600" dirty="0">
                <a:latin typeface="+mj-lt"/>
              </a:rPr>
              <a:t>Nota 2 é um 10</a:t>
            </a:r>
          </a:p>
          <a:p>
            <a:r>
              <a:rPr lang="pt-BR" sz="1600" dirty="0">
                <a:latin typeface="+mj-lt"/>
              </a:rPr>
              <a:t>Nota 3 é um 10</a:t>
            </a:r>
          </a:p>
          <a:p>
            <a:r>
              <a:rPr lang="pt-BR" sz="1600" dirty="0">
                <a:latin typeface="+mj-lt"/>
              </a:rPr>
              <a:t>Nota 4 é um 10</a:t>
            </a:r>
          </a:p>
          <a:p>
            <a:r>
              <a:rPr lang="pt-BR" sz="1600" dirty="0">
                <a:latin typeface="+mj-lt"/>
              </a:rPr>
              <a:t>Nota 5 é um 10</a:t>
            </a:r>
          </a:p>
          <a:p>
            <a:r>
              <a:rPr lang="pt-BR" sz="1600" dirty="0">
                <a:latin typeface="+mj-lt"/>
              </a:rPr>
              <a:t>Nota 6 é um 10</a:t>
            </a:r>
          </a:p>
          <a:p>
            <a:r>
              <a:rPr lang="pt-BR" sz="1600" dirty="0">
                <a:latin typeface="+mj-lt"/>
              </a:rPr>
              <a:t>Nota 7 é um 10</a:t>
            </a:r>
          </a:p>
          <a:p>
            <a:r>
              <a:rPr lang="pt-BR" sz="1600" dirty="0">
                <a:latin typeface="+mj-lt"/>
              </a:rPr>
              <a:t>Nota 8 é um 10</a:t>
            </a:r>
          </a:p>
          <a:p>
            <a:r>
              <a:rPr lang="pt-BR" sz="1600" dirty="0">
                <a:latin typeface="+mj-lt"/>
              </a:rPr>
              <a:t>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Operadores relacionais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devem ser usados</a:t>
            </a:r>
            <a:r>
              <a:rPr lang="pt-BR" dirty="0"/>
              <a:t> com strings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Uma string é o endereço do </a:t>
            </a:r>
            <a:br>
              <a:rPr lang="pt-BR" dirty="0"/>
            </a:br>
            <a:r>
              <a:rPr lang="pt-BR" dirty="0"/>
              <a:t>primeiro caractere na </a:t>
            </a:r>
            <a:br>
              <a:rPr lang="pt-BR" dirty="0"/>
            </a:br>
            <a:r>
              <a:rPr lang="pt-BR" dirty="0"/>
              <a:t>memória: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85579" y="4191044"/>
            <a:ext cx="449033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palavra[10]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"colega"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palavra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"colega"</a:t>
            </a:r>
            <a:r>
              <a:rPr lang="pt-BR" dirty="0">
                <a:latin typeface="+mj-lt"/>
              </a:rPr>
              <a:t>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falso</a:t>
            </a:r>
          </a:p>
          <a:p>
            <a:r>
              <a:rPr lang="pt-BR" dirty="0">
                <a:latin typeface="+mj-lt"/>
              </a:rPr>
              <a:t>palavra &gt;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"colega"</a:t>
            </a:r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verdadeiro</a:t>
            </a:r>
          </a:p>
          <a:p>
            <a:r>
              <a:rPr lang="pt-BR" dirty="0">
                <a:latin typeface="+mj-lt"/>
              </a:rPr>
              <a:t>palavra 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"colega"</a:t>
            </a:r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falso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82DB0B1-0998-424B-96BF-B62417C3B3AF}"/>
              </a:ext>
            </a:extLst>
          </p:cNvPr>
          <p:cNvGrpSpPr/>
          <p:nvPr/>
        </p:nvGrpSpPr>
        <p:grpSpPr>
          <a:xfrm>
            <a:off x="7320136" y="2852936"/>
            <a:ext cx="2789476" cy="3282364"/>
            <a:chOff x="8660382" y="3068960"/>
            <a:chExt cx="2789476" cy="3282364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F13FD1B-3A8C-4FFB-A244-ED189F08C7FE}"/>
                </a:ext>
              </a:extLst>
            </p:cNvPr>
            <p:cNvSpPr/>
            <p:nvPr/>
          </p:nvSpPr>
          <p:spPr>
            <a:xfrm>
              <a:off x="8660384" y="3564375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l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994C3EE-58C1-46FF-AC35-D7B26462654C}"/>
                </a:ext>
              </a:extLst>
            </p:cNvPr>
            <p:cNvSpPr/>
            <p:nvPr/>
          </p:nvSpPr>
          <p:spPr>
            <a:xfrm>
              <a:off x="8660384" y="3778689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e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D927F29-B2BD-4FEF-8F7F-7D7F8E559242}"/>
                </a:ext>
              </a:extLst>
            </p:cNvPr>
            <p:cNvSpPr/>
            <p:nvPr/>
          </p:nvSpPr>
          <p:spPr>
            <a:xfrm>
              <a:off x="8660384" y="3993003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g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BBC7E15-9539-4100-83D6-5B5ADD0D0A7B}"/>
                </a:ext>
              </a:extLst>
            </p:cNvPr>
            <p:cNvSpPr/>
            <p:nvPr/>
          </p:nvSpPr>
          <p:spPr>
            <a:xfrm>
              <a:off x="8660384" y="4207317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a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02F5D30-6C60-40B3-B5FF-70E8F4845AF1}"/>
                </a:ext>
              </a:extLst>
            </p:cNvPr>
            <p:cNvSpPr/>
            <p:nvPr/>
          </p:nvSpPr>
          <p:spPr>
            <a:xfrm>
              <a:off x="8660384" y="4421631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\0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327DBC3-98FF-475A-8B76-4191E1B43E11}"/>
                </a:ext>
              </a:extLst>
            </p:cNvPr>
            <p:cNvSpPr txBox="1"/>
            <p:nvPr/>
          </p:nvSpPr>
          <p:spPr>
            <a:xfrm>
              <a:off x="9731956" y="33115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35B1745-3F96-4012-9F71-DBDAF3A43CDC}"/>
                </a:ext>
              </a:extLst>
            </p:cNvPr>
            <p:cNvSpPr txBox="1"/>
            <p:nvPr/>
          </p:nvSpPr>
          <p:spPr>
            <a:xfrm>
              <a:off x="9731956" y="35258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2447D6D-EEEE-4EF0-A8F7-D0278984E474}"/>
                </a:ext>
              </a:extLst>
            </p:cNvPr>
            <p:cNvSpPr txBox="1"/>
            <p:nvPr/>
          </p:nvSpPr>
          <p:spPr>
            <a:xfrm>
              <a:off x="9731956" y="37401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59019D4-EB55-47D9-A318-26FEDA862E14}"/>
                </a:ext>
              </a:extLst>
            </p:cNvPr>
            <p:cNvSpPr txBox="1"/>
            <p:nvPr/>
          </p:nvSpPr>
          <p:spPr>
            <a:xfrm>
              <a:off x="9731956" y="39545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5BDE7CD-552E-4F9C-8C9A-7E153C0A0531}"/>
                </a:ext>
              </a:extLst>
            </p:cNvPr>
            <p:cNvSpPr txBox="1"/>
            <p:nvPr/>
          </p:nvSpPr>
          <p:spPr>
            <a:xfrm>
              <a:off x="9731956" y="41688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B02E7A6-69F7-4704-9E79-473D508C4C21}"/>
                </a:ext>
              </a:extLst>
            </p:cNvPr>
            <p:cNvSpPr txBox="1"/>
            <p:nvPr/>
          </p:nvSpPr>
          <p:spPr>
            <a:xfrm>
              <a:off x="9731956" y="43831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72B75DA-AFA0-48AD-B24A-B30F60979B42}"/>
                </a:ext>
              </a:extLst>
            </p:cNvPr>
            <p:cNvSpPr/>
            <p:nvPr/>
          </p:nvSpPr>
          <p:spPr>
            <a:xfrm>
              <a:off x="8660384" y="486213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4C389AD4-0AED-4B13-8317-FA6F02E483EE}"/>
                </a:ext>
              </a:extLst>
            </p:cNvPr>
            <p:cNvSpPr/>
            <p:nvPr/>
          </p:nvSpPr>
          <p:spPr>
            <a:xfrm>
              <a:off x="8660385" y="3142495"/>
              <a:ext cx="1071571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c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FAEF6F0-CD50-4205-8E4B-A9977E8B5A2B}"/>
                </a:ext>
              </a:extLst>
            </p:cNvPr>
            <p:cNvSpPr txBox="1"/>
            <p:nvPr/>
          </p:nvSpPr>
          <p:spPr>
            <a:xfrm>
              <a:off x="9739728" y="309519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F7EAE9A-B3A7-44ED-83DA-BD1317C16A75}"/>
                </a:ext>
              </a:extLst>
            </p:cNvPr>
            <p:cNvSpPr/>
            <p:nvPr/>
          </p:nvSpPr>
          <p:spPr>
            <a:xfrm>
              <a:off x="8660384" y="3350061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o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4F40255-3436-4417-875F-C504001253AB}"/>
                </a:ext>
              </a:extLst>
            </p:cNvPr>
            <p:cNvSpPr txBox="1"/>
            <p:nvPr/>
          </p:nvSpPr>
          <p:spPr>
            <a:xfrm>
              <a:off x="9731955" y="48527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1169EE4-ACE9-4BA3-9061-D57FF9F2EE76}"/>
                </a:ext>
              </a:extLst>
            </p:cNvPr>
            <p:cNvSpPr/>
            <p:nvPr/>
          </p:nvSpPr>
          <p:spPr>
            <a:xfrm>
              <a:off x="8660383" y="507806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o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B90387A-1E94-4CF8-8FD8-C7D09347182D}"/>
                </a:ext>
              </a:extLst>
            </p:cNvPr>
            <p:cNvSpPr txBox="1"/>
            <p:nvPr/>
          </p:nvSpPr>
          <p:spPr>
            <a:xfrm>
              <a:off x="9731955" y="503956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0xCB29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85153C37-5BBA-41F1-B4F7-904085B31538}"/>
                </a:ext>
              </a:extLst>
            </p:cNvPr>
            <p:cNvSpPr/>
            <p:nvPr/>
          </p:nvSpPr>
          <p:spPr>
            <a:xfrm>
              <a:off x="8660384" y="528507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l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1FA8FD88-87CA-4A60-AA10-D50C8A5922F2}"/>
                </a:ext>
              </a:extLst>
            </p:cNvPr>
            <p:cNvSpPr txBox="1"/>
            <p:nvPr/>
          </p:nvSpPr>
          <p:spPr>
            <a:xfrm>
              <a:off x="9739727" y="526197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FF064DD-DB3F-4F5E-BFBC-019620A2D98B}"/>
                </a:ext>
              </a:extLst>
            </p:cNvPr>
            <p:cNvSpPr/>
            <p:nvPr/>
          </p:nvSpPr>
          <p:spPr>
            <a:xfrm>
              <a:off x="8660383" y="548969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e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626C266-142F-4798-AE33-DE794CC39604}"/>
                </a:ext>
              </a:extLst>
            </p:cNvPr>
            <p:cNvSpPr/>
            <p:nvPr/>
          </p:nvSpPr>
          <p:spPr>
            <a:xfrm>
              <a:off x="8660383" y="570400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g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2567966-4B46-450E-935C-93A216E04C28}"/>
                </a:ext>
              </a:extLst>
            </p:cNvPr>
            <p:cNvSpPr txBox="1"/>
            <p:nvPr/>
          </p:nvSpPr>
          <p:spPr>
            <a:xfrm>
              <a:off x="9746040" y="546604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0xCB31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EE9D17B-BA82-434A-83FF-79D77678047D}"/>
                </a:ext>
              </a:extLst>
            </p:cNvPr>
            <p:cNvSpPr txBox="1"/>
            <p:nvPr/>
          </p:nvSpPr>
          <p:spPr>
            <a:xfrm>
              <a:off x="9731954" y="569464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0xCB32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73766CB-7A71-4CFE-92A4-00D4A57654D4}"/>
                </a:ext>
              </a:extLst>
            </p:cNvPr>
            <p:cNvSpPr/>
            <p:nvPr/>
          </p:nvSpPr>
          <p:spPr>
            <a:xfrm>
              <a:off x="8660383" y="590874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9C5DF60-A9FD-4C08-AA7E-9E6205006A51}"/>
                </a:ext>
              </a:extLst>
            </p:cNvPr>
            <p:cNvSpPr txBox="1"/>
            <p:nvPr/>
          </p:nvSpPr>
          <p:spPr>
            <a:xfrm>
              <a:off x="9739726" y="588564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0xCB34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6C28EF88-C006-4797-99AB-AA375545F747}"/>
                </a:ext>
              </a:extLst>
            </p:cNvPr>
            <p:cNvSpPr/>
            <p:nvPr/>
          </p:nvSpPr>
          <p:spPr>
            <a:xfrm>
              <a:off x="8660382" y="611336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\0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96063D6-B524-4916-80DF-E2A4BFAB1BE5}"/>
                </a:ext>
              </a:extLst>
            </p:cNvPr>
            <p:cNvSpPr txBox="1"/>
            <p:nvPr/>
          </p:nvSpPr>
          <p:spPr>
            <a:xfrm>
              <a:off x="9746039" y="608971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0xCB35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5B415E54-A7FE-40E7-9D16-ED4FAE2B55C0}"/>
                </a:ext>
              </a:extLst>
            </p:cNvPr>
            <p:cNvSpPr txBox="1"/>
            <p:nvPr/>
          </p:nvSpPr>
          <p:spPr>
            <a:xfrm>
              <a:off x="10272464" y="4819840"/>
              <a:ext cx="1134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= palavra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6986AF82-F400-4849-9921-A2F76414E0DB}"/>
                </a:ext>
              </a:extLst>
            </p:cNvPr>
            <p:cNvSpPr txBox="1"/>
            <p:nvPr/>
          </p:nvSpPr>
          <p:spPr>
            <a:xfrm>
              <a:off x="10272463" y="3068960"/>
              <a:ext cx="117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=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"colega"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Operadores relacionais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devem ser usados</a:t>
            </a:r>
            <a:r>
              <a:rPr lang="pt-BR" dirty="0"/>
              <a:t> com strings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strcmp( ) </a:t>
            </a:r>
            <a:r>
              <a:rPr lang="pt-BR" dirty="0"/>
              <a:t>compara strings</a:t>
            </a:r>
          </a:p>
          <a:p>
            <a:pPr lvl="2"/>
            <a:r>
              <a:rPr lang="pt-BR" dirty="0"/>
              <a:t>Recebe duas strings e retorna:</a:t>
            </a:r>
          </a:p>
          <a:p>
            <a:pPr lvl="3"/>
            <a:r>
              <a:rPr lang="pt-BR" dirty="0"/>
              <a:t>O valor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 se as duas strings são iguais</a:t>
            </a:r>
          </a:p>
          <a:p>
            <a:pPr lvl="3"/>
            <a:r>
              <a:rPr lang="pt-BR" dirty="0">
                <a:latin typeface="+mj-lt"/>
              </a:rPr>
              <a:t>&lt;0</a:t>
            </a:r>
            <a:r>
              <a:rPr lang="pt-BR" dirty="0"/>
              <a:t> se a primeira é alfabeticamente</a:t>
            </a:r>
            <a:r>
              <a:rPr lang="pt-BR" baseline="30000" dirty="0"/>
              <a:t>†</a:t>
            </a:r>
            <a:r>
              <a:rPr lang="pt-BR" dirty="0"/>
              <a:t> menor</a:t>
            </a:r>
          </a:p>
          <a:p>
            <a:pPr lvl="3"/>
            <a:r>
              <a:rPr lang="pt-BR" dirty="0">
                <a:latin typeface="+mj-lt"/>
              </a:rPr>
              <a:t>&gt;0</a:t>
            </a:r>
            <a:r>
              <a:rPr lang="pt-BR" dirty="0"/>
              <a:t> se a primeira é alfabeticamente</a:t>
            </a:r>
            <a:r>
              <a:rPr lang="pt-BR" baseline="30000" dirty="0"/>
              <a:t>†</a:t>
            </a:r>
            <a:r>
              <a:rPr lang="pt-BR" dirty="0"/>
              <a:t> maior</a:t>
            </a:r>
          </a:p>
        </p:txBody>
      </p:sp>
      <p:sp>
        <p:nvSpPr>
          <p:cNvPr id="5" name="Retângulo 4"/>
          <p:cNvSpPr/>
          <p:nvPr/>
        </p:nvSpPr>
        <p:spPr>
          <a:xfrm>
            <a:off x="2495600" y="5164834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resultado verdadeiro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strcmp(palavra,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"colega"</a:t>
            </a:r>
            <a:r>
              <a:rPr lang="pt-BR" dirty="0">
                <a:latin typeface="+mj-lt"/>
              </a:rPr>
              <a:t>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82DB0B1-0998-424B-96BF-B62417C3B3AF}"/>
              </a:ext>
            </a:extLst>
          </p:cNvPr>
          <p:cNvGrpSpPr/>
          <p:nvPr/>
        </p:nvGrpSpPr>
        <p:grpSpPr>
          <a:xfrm>
            <a:off x="8256240" y="2780928"/>
            <a:ext cx="2789476" cy="3282364"/>
            <a:chOff x="8660382" y="3068960"/>
            <a:chExt cx="2789476" cy="3282364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F13FD1B-3A8C-4FFB-A244-ED189F08C7FE}"/>
                </a:ext>
              </a:extLst>
            </p:cNvPr>
            <p:cNvSpPr/>
            <p:nvPr/>
          </p:nvSpPr>
          <p:spPr>
            <a:xfrm>
              <a:off x="8660384" y="3564375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l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994C3EE-58C1-46FF-AC35-D7B26462654C}"/>
                </a:ext>
              </a:extLst>
            </p:cNvPr>
            <p:cNvSpPr/>
            <p:nvPr/>
          </p:nvSpPr>
          <p:spPr>
            <a:xfrm>
              <a:off x="8660384" y="3778689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e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D927F29-B2BD-4FEF-8F7F-7D7F8E559242}"/>
                </a:ext>
              </a:extLst>
            </p:cNvPr>
            <p:cNvSpPr/>
            <p:nvPr/>
          </p:nvSpPr>
          <p:spPr>
            <a:xfrm>
              <a:off x="8660384" y="3993003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g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BBC7E15-9539-4100-83D6-5B5ADD0D0A7B}"/>
                </a:ext>
              </a:extLst>
            </p:cNvPr>
            <p:cNvSpPr/>
            <p:nvPr/>
          </p:nvSpPr>
          <p:spPr>
            <a:xfrm>
              <a:off x="8660384" y="4207317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a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02F5D30-6C60-40B3-B5FF-70E8F4845AF1}"/>
                </a:ext>
              </a:extLst>
            </p:cNvPr>
            <p:cNvSpPr/>
            <p:nvPr/>
          </p:nvSpPr>
          <p:spPr>
            <a:xfrm>
              <a:off x="8660384" y="4421631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\0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327DBC3-98FF-475A-8B76-4191E1B43E11}"/>
                </a:ext>
              </a:extLst>
            </p:cNvPr>
            <p:cNvSpPr txBox="1"/>
            <p:nvPr/>
          </p:nvSpPr>
          <p:spPr>
            <a:xfrm>
              <a:off x="9731956" y="33115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35B1745-3F96-4012-9F71-DBDAF3A43CDC}"/>
                </a:ext>
              </a:extLst>
            </p:cNvPr>
            <p:cNvSpPr txBox="1"/>
            <p:nvPr/>
          </p:nvSpPr>
          <p:spPr>
            <a:xfrm>
              <a:off x="9731956" y="35258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2447D6D-EEEE-4EF0-A8F7-D0278984E474}"/>
                </a:ext>
              </a:extLst>
            </p:cNvPr>
            <p:cNvSpPr txBox="1"/>
            <p:nvPr/>
          </p:nvSpPr>
          <p:spPr>
            <a:xfrm>
              <a:off x="9731956" y="37401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59019D4-EB55-47D9-A318-26FEDA862E14}"/>
                </a:ext>
              </a:extLst>
            </p:cNvPr>
            <p:cNvSpPr txBox="1"/>
            <p:nvPr/>
          </p:nvSpPr>
          <p:spPr>
            <a:xfrm>
              <a:off x="9731956" y="39545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5BDE7CD-552E-4F9C-8C9A-7E153C0A0531}"/>
                </a:ext>
              </a:extLst>
            </p:cNvPr>
            <p:cNvSpPr txBox="1"/>
            <p:nvPr/>
          </p:nvSpPr>
          <p:spPr>
            <a:xfrm>
              <a:off x="9731956" y="41688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B02E7A6-69F7-4704-9E79-473D508C4C21}"/>
                </a:ext>
              </a:extLst>
            </p:cNvPr>
            <p:cNvSpPr txBox="1"/>
            <p:nvPr/>
          </p:nvSpPr>
          <p:spPr>
            <a:xfrm>
              <a:off x="9731956" y="43831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72B75DA-AFA0-48AD-B24A-B30F60979B42}"/>
                </a:ext>
              </a:extLst>
            </p:cNvPr>
            <p:cNvSpPr/>
            <p:nvPr/>
          </p:nvSpPr>
          <p:spPr>
            <a:xfrm>
              <a:off x="8660384" y="486213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4C389AD4-0AED-4B13-8317-FA6F02E483EE}"/>
                </a:ext>
              </a:extLst>
            </p:cNvPr>
            <p:cNvSpPr/>
            <p:nvPr/>
          </p:nvSpPr>
          <p:spPr>
            <a:xfrm>
              <a:off x="8660385" y="3142495"/>
              <a:ext cx="1071571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c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FAEF6F0-CD50-4205-8E4B-A9977E8B5A2B}"/>
                </a:ext>
              </a:extLst>
            </p:cNvPr>
            <p:cNvSpPr txBox="1"/>
            <p:nvPr/>
          </p:nvSpPr>
          <p:spPr>
            <a:xfrm>
              <a:off x="9739728" y="309519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F7EAE9A-B3A7-44ED-83DA-BD1317C16A75}"/>
                </a:ext>
              </a:extLst>
            </p:cNvPr>
            <p:cNvSpPr/>
            <p:nvPr/>
          </p:nvSpPr>
          <p:spPr>
            <a:xfrm>
              <a:off x="8660384" y="3350061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o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4F40255-3436-4417-875F-C504001253AB}"/>
                </a:ext>
              </a:extLst>
            </p:cNvPr>
            <p:cNvSpPr txBox="1"/>
            <p:nvPr/>
          </p:nvSpPr>
          <p:spPr>
            <a:xfrm>
              <a:off x="9731955" y="48527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1169EE4-ACE9-4BA3-9061-D57FF9F2EE76}"/>
                </a:ext>
              </a:extLst>
            </p:cNvPr>
            <p:cNvSpPr/>
            <p:nvPr/>
          </p:nvSpPr>
          <p:spPr>
            <a:xfrm>
              <a:off x="8660383" y="507806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o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B90387A-1E94-4CF8-8FD8-C7D09347182D}"/>
                </a:ext>
              </a:extLst>
            </p:cNvPr>
            <p:cNvSpPr txBox="1"/>
            <p:nvPr/>
          </p:nvSpPr>
          <p:spPr>
            <a:xfrm>
              <a:off x="9731955" y="503956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0xCB29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85153C37-5BBA-41F1-B4F7-904085B31538}"/>
                </a:ext>
              </a:extLst>
            </p:cNvPr>
            <p:cNvSpPr/>
            <p:nvPr/>
          </p:nvSpPr>
          <p:spPr>
            <a:xfrm>
              <a:off x="8660384" y="528507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l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1FA8FD88-87CA-4A60-AA10-D50C8A5922F2}"/>
                </a:ext>
              </a:extLst>
            </p:cNvPr>
            <p:cNvSpPr txBox="1"/>
            <p:nvPr/>
          </p:nvSpPr>
          <p:spPr>
            <a:xfrm>
              <a:off x="9739727" y="526197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FF064DD-DB3F-4F5E-BFBC-019620A2D98B}"/>
                </a:ext>
              </a:extLst>
            </p:cNvPr>
            <p:cNvSpPr/>
            <p:nvPr/>
          </p:nvSpPr>
          <p:spPr>
            <a:xfrm>
              <a:off x="8660383" y="548969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e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626C266-142F-4798-AE33-DE794CC39604}"/>
                </a:ext>
              </a:extLst>
            </p:cNvPr>
            <p:cNvSpPr/>
            <p:nvPr/>
          </p:nvSpPr>
          <p:spPr>
            <a:xfrm>
              <a:off x="8660383" y="570400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g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2567966-4B46-450E-935C-93A216E04C28}"/>
                </a:ext>
              </a:extLst>
            </p:cNvPr>
            <p:cNvSpPr txBox="1"/>
            <p:nvPr/>
          </p:nvSpPr>
          <p:spPr>
            <a:xfrm>
              <a:off x="9746040" y="546604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0xCB31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EE9D17B-BA82-434A-83FF-79D77678047D}"/>
                </a:ext>
              </a:extLst>
            </p:cNvPr>
            <p:cNvSpPr txBox="1"/>
            <p:nvPr/>
          </p:nvSpPr>
          <p:spPr>
            <a:xfrm>
              <a:off x="9731954" y="569464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0xCB32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73766CB-7A71-4CFE-92A4-00D4A57654D4}"/>
                </a:ext>
              </a:extLst>
            </p:cNvPr>
            <p:cNvSpPr/>
            <p:nvPr/>
          </p:nvSpPr>
          <p:spPr>
            <a:xfrm>
              <a:off x="8660383" y="590874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9C5DF60-A9FD-4C08-AA7E-9E6205006A51}"/>
                </a:ext>
              </a:extLst>
            </p:cNvPr>
            <p:cNvSpPr txBox="1"/>
            <p:nvPr/>
          </p:nvSpPr>
          <p:spPr>
            <a:xfrm>
              <a:off x="9739726" y="588564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0xCB34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6C28EF88-C006-4797-99AB-AA375545F747}"/>
                </a:ext>
              </a:extLst>
            </p:cNvPr>
            <p:cNvSpPr/>
            <p:nvPr/>
          </p:nvSpPr>
          <p:spPr>
            <a:xfrm>
              <a:off x="8660382" y="611336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\0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96063D6-B524-4916-80DF-E2A4BFAB1BE5}"/>
                </a:ext>
              </a:extLst>
            </p:cNvPr>
            <p:cNvSpPr txBox="1"/>
            <p:nvPr/>
          </p:nvSpPr>
          <p:spPr>
            <a:xfrm>
              <a:off x="9746039" y="608971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0xCB35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5B415E54-A7FE-40E7-9D16-ED4FAE2B55C0}"/>
                </a:ext>
              </a:extLst>
            </p:cNvPr>
            <p:cNvSpPr txBox="1"/>
            <p:nvPr/>
          </p:nvSpPr>
          <p:spPr>
            <a:xfrm>
              <a:off x="10272464" y="4819840"/>
              <a:ext cx="1134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= palavra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6986AF82-F400-4849-9921-A2F76414E0DB}"/>
                </a:ext>
              </a:extLst>
            </p:cNvPr>
            <p:cNvSpPr txBox="1"/>
            <p:nvPr/>
          </p:nvSpPr>
          <p:spPr>
            <a:xfrm>
              <a:off x="10272463" y="3068960"/>
              <a:ext cx="117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=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"colega"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23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68981"/>
            <a:ext cx="7643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cstring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para strcmp()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palavra[8]=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"?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oleque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; strcmp(palavra,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"moleque"</a:t>
            </a:r>
            <a:r>
              <a:rPr lang="pt-BR" dirty="0">
                <a:latin typeface="+mj-lt"/>
              </a:rPr>
              <a:t>);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++)</a:t>
            </a:r>
          </a:p>
          <a:p>
            <a:r>
              <a:rPr lang="pt-BR" dirty="0">
                <a:latin typeface="+mj-lt"/>
              </a:rPr>
              <a:t>     {    </a:t>
            </a:r>
          </a:p>
          <a:p>
            <a:r>
              <a:rPr lang="pt-BR" dirty="0">
                <a:latin typeface="+mj-lt"/>
              </a:rPr>
              <a:t>         cout &lt;&lt; palavra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    palavra[0] =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}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palavra é "</a:t>
            </a:r>
            <a:r>
              <a:rPr lang="pt-BR" dirty="0">
                <a:latin typeface="+mj-lt"/>
              </a:rPr>
              <a:t> &lt;&lt; palavra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CD5981-40D5-40BA-A6D0-4306020C9476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Moleque.cpp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231666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?</a:t>
            </a:r>
            <a:r>
              <a:rPr lang="pt-BR" sz="1600" dirty="0" err="1">
                <a:latin typeface="+mj-lt"/>
              </a:rPr>
              <a:t>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aoleque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boleque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coleque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doleque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eoleque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foleque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goleque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holeque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ioleque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joleque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koleque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loleque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A palavra é moleque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Ponto Flutuantes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 flutuantes</a:t>
            </a:r>
            <a:r>
              <a:rPr lang="pt-BR" dirty="0"/>
              <a:t> não devem ser comparados </a:t>
            </a:r>
            <a:br>
              <a:rPr lang="pt-BR" dirty="0"/>
            </a:br>
            <a:r>
              <a:rPr lang="pt-BR" dirty="0"/>
              <a:t>usando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relacional de igualdade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3140968"/>
            <a:ext cx="6131807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en-US" sz="1600" dirty="0">
                <a:latin typeface="+mj-lt"/>
              </a:rPr>
              <a:t> &lt;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en-US" sz="1600" dirty="0">
                <a:latin typeface="+mj-lt"/>
              </a:rPr>
              <a:t>&gt;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en-US" sz="1600" dirty="0" err="1">
                <a:latin typeface="+mj-lt"/>
              </a:rPr>
              <a:t>std</a:t>
            </a:r>
            <a:r>
              <a:rPr lang="en-US" sz="1600" dirty="0">
                <a:latin typeface="+mj-lt"/>
              </a:rPr>
              <a:t>;</a:t>
            </a:r>
          </a:p>
          <a:p>
            <a:endParaRPr lang="en-US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main()</a:t>
            </a:r>
          </a:p>
          <a:p>
            <a:r>
              <a:rPr lang="en-US" sz="1600" dirty="0">
                <a:latin typeface="+mj-lt"/>
              </a:rPr>
              <a:t>{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float</a:t>
            </a:r>
            <a:r>
              <a:rPr lang="en-US" sz="1600" dirty="0">
                <a:latin typeface="+mj-lt"/>
              </a:rPr>
              <a:t> a = 6.9f;</a:t>
            </a:r>
          </a:p>
          <a:p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en-US" sz="1600" dirty="0">
                <a:latin typeface="+mj-lt"/>
              </a:rPr>
              <a:t> b = 0.9f;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 </a:t>
            </a:r>
            <a:r>
              <a:rPr lang="en-US" sz="1600" dirty="0" err="1">
                <a:latin typeface="+mj-lt"/>
              </a:rPr>
              <a:t>cout</a:t>
            </a:r>
            <a:r>
              <a:rPr lang="en-US" sz="1600" dirty="0">
                <a:latin typeface="+mj-lt"/>
              </a:rPr>
              <a:t> &lt;&lt; </a:t>
            </a:r>
            <a:r>
              <a:rPr lang="en-US" sz="1600" dirty="0" err="1">
                <a:latin typeface="+mj-lt"/>
              </a:rPr>
              <a:t>boolalpha</a:t>
            </a:r>
            <a:r>
              <a:rPr lang="en-US" sz="1600" dirty="0">
                <a:latin typeface="+mj-lt"/>
              </a:rPr>
              <a:t> &lt;&lt; ( a -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en-US" sz="1600" dirty="0">
                <a:latin typeface="+mj-lt"/>
              </a:rPr>
              <a:t>(a) == b ) &lt;&lt; </a:t>
            </a:r>
            <a:r>
              <a:rPr lang="en-US" sz="1600" dirty="0" err="1">
                <a:latin typeface="+mj-lt"/>
              </a:rPr>
              <a:t>endl</a:t>
            </a:r>
            <a:r>
              <a:rPr lang="en-US" sz="1600" dirty="0">
                <a:latin typeface="+mj-lt"/>
              </a:rPr>
              <a:t>;</a:t>
            </a:r>
          </a:p>
          <a:p>
            <a:r>
              <a:rPr lang="en-US" sz="1600" dirty="0">
                <a:latin typeface="+mj-lt"/>
              </a:rPr>
              <a:t>}</a:t>
            </a:r>
            <a:endParaRPr lang="pt-BR" sz="1600" dirty="0">
              <a:latin typeface="+mj-lt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6D80911-3A0F-42F3-BED6-293F1B89D9E0}"/>
              </a:ext>
            </a:extLst>
          </p:cNvPr>
          <p:cNvGrpSpPr/>
          <p:nvPr/>
        </p:nvGrpSpPr>
        <p:grpSpPr>
          <a:xfrm>
            <a:off x="5224077" y="3356991"/>
            <a:ext cx="1519994" cy="1152128"/>
            <a:chOff x="5224077" y="3356991"/>
            <a:chExt cx="1519994" cy="1152128"/>
          </a:xfrm>
        </p:grpSpPr>
        <p:sp>
          <p:nvSpPr>
            <p:cNvPr id="8" name="Texto Explicativo 2 7"/>
            <p:cNvSpPr/>
            <p:nvPr/>
          </p:nvSpPr>
          <p:spPr>
            <a:xfrm>
              <a:off x="5231903" y="3356991"/>
              <a:ext cx="1512168" cy="432048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58005"/>
                <a:gd name="adj6" fmla="val -8509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6.9000001</a:t>
              </a:r>
            </a:p>
          </p:txBody>
        </p:sp>
        <p:sp>
          <p:nvSpPr>
            <p:cNvPr id="9" name="Texto Explicativo 2 8"/>
            <p:cNvSpPr/>
            <p:nvPr/>
          </p:nvSpPr>
          <p:spPr>
            <a:xfrm>
              <a:off x="5224077" y="4077071"/>
              <a:ext cx="1512168" cy="432048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56592"/>
                <a:gd name="adj6" fmla="val -82571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0.89999998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3ADF43A-B11B-4C33-99D5-59DFE61A74F0}"/>
              </a:ext>
            </a:extLst>
          </p:cNvPr>
          <p:cNvGrpSpPr/>
          <p:nvPr/>
        </p:nvGrpSpPr>
        <p:grpSpPr>
          <a:xfrm>
            <a:off x="4846846" y="5479488"/>
            <a:ext cx="1526490" cy="930612"/>
            <a:chOff x="4726517" y="5473004"/>
            <a:chExt cx="1526490" cy="930612"/>
          </a:xfrm>
        </p:grpSpPr>
        <p:sp>
          <p:nvSpPr>
            <p:cNvPr id="10" name="Texto Explicativo 2 9"/>
            <p:cNvSpPr/>
            <p:nvPr/>
          </p:nvSpPr>
          <p:spPr>
            <a:xfrm>
              <a:off x="4740839" y="5971568"/>
              <a:ext cx="1512168" cy="432048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14757"/>
                <a:gd name="adj6" fmla="val 30573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0.9000001</a:t>
              </a:r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4726517" y="5473004"/>
              <a:ext cx="9951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D45D9B4-399E-4594-A551-D2383B52F321}"/>
              </a:ext>
            </a:extLst>
          </p:cNvPr>
          <p:cNvGrpSpPr/>
          <p:nvPr/>
        </p:nvGrpSpPr>
        <p:grpSpPr>
          <a:xfrm>
            <a:off x="6312024" y="5479488"/>
            <a:ext cx="2183252" cy="930612"/>
            <a:chOff x="6253007" y="5473004"/>
            <a:chExt cx="2183252" cy="930612"/>
          </a:xfrm>
        </p:grpSpPr>
        <p:sp>
          <p:nvSpPr>
            <p:cNvPr id="11" name="Texto Explicativo 2 10"/>
            <p:cNvSpPr/>
            <p:nvPr/>
          </p:nvSpPr>
          <p:spPr>
            <a:xfrm>
              <a:off x="6924091" y="5971568"/>
              <a:ext cx="1512168" cy="432048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15873"/>
                <a:gd name="adj6" fmla="val -37737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0.89999998</a:t>
              </a: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6253007" y="5473004"/>
              <a:ext cx="2030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C36A1950-8516-4AA2-98E6-7890F6280A75}"/>
              </a:ext>
            </a:extLst>
          </p:cNvPr>
          <p:cNvSpPr/>
          <p:nvPr/>
        </p:nvSpPr>
        <p:spPr>
          <a:xfrm>
            <a:off x="7464152" y="3212976"/>
            <a:ext cx="155523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A saída do </a:t>
            </a:r>
            <a:br>
              <a:rPr lang="pt-BR" sz="2400" dirty="0"/>
            </a:br>
            <a:r>
              <a:rPr lang="pt-BR" sz="2400" dirty="0"/>
              <a:t>programa:</a:t>
            </a:r>
          </a:p>
          <a:p>
            <a:br>
              <a:rPr lang="pt-BR" dirty="0">
                <a:latin typeface="+mj-lt"/>
              </a:rPr>
            </a:br>
            <a:r>
              <a:rPr lang="pt-BR" b="1" dirty="0">
                <a:latin typeface="+mj-lt"/>
              </a:rPr>
              <a:t>false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0C4507-2F10-4FDA-95E9-7FC607A9BEC3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FloatCmp.cpp</a:t>
            </a:r>
          </a:p>
        </p:txBody>
      </p:sp>
    </p:spTree>
    <p:extLst>
      <p:ext uri="{BB962C8B-B14F-4D97-AF65-F5344CB8AC3E}">
        <p14:creationId xmlns:p14="http://schemas.microsoft.com/office/powerpoint/2010/main" val="23565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D56FD-3211-4D41-9924-9C29E200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Ponto Flutuantes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D1ECF-106E-4579-92C7-187F9964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Soluções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comparar pontos flutuantes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Ler os números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strings</a:t>
            </a:r>
          </a:p>
          <a:p>
            <a:pPr lvl="2"/>
            <a:r>
              <a:rPr lang="pt-BR" dirty="0"/>
              <a:t>Comparar as strings usando strcmp( )</a:t>
            </a:r>
          </a:p>
          <a:p>
            <a:pPr lvl="2"/>
            <a:r>
              <a:rPr lang="pt-BR" dirty="0"/>
              <a:t>Converter as strings para </a:t>
            </a:r>
            <a:r>
              <a:rPr lang="pt-BR" dirty="0" err="1"/>
              <a:t>float</a:t>
            </a:r>
            <a:r>
              <a:rPr lang="pt-BR" dirty="0"/>
              <a:t> usando </a:t>
            </a:r>
            <a:r>
              <a:rPr lang="pt-BR" dirty="0" err="1"/>
              <a:t>atof</a:t>
            </a:r>
            <a:r>
              <a:rPr lang="pt-BR" dirty="0"/>
              <a:t>( )</a:t>
            </a:r>
          </a:p>
          <a:p>
            <a:pPr lvl="1"/>
            <a:r>
              <a:rPr lang="pt-BR" dirty="0"/>
              <a:t>Calcular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diferença</a:t>
            </a:r>
            <a:r>
              <a:rPr lang="pt-BR" dirty="0"/>
              <a:t> entre os números </a:t>
            </a:r>
          </a:p>
          <a:p>
            <a:pPr lvl="2"/>
            <a:r>
              <a:rPr lang="pt-BR" dirty="0"/>
              <a:t>Eles são iguais se a diferença estiver dentro de um fator de erro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EF0EE36-3E02-47FB-BAD1-CC79B47BD0D3}"/>
              </a:ext>
            </a:extLst>
          </p:cNvPr>
          <p:cNvSpPr/>
          <p:nvPr/>
        </p:nvSpPr>
        <p:spPr>
          <a:xfrm>
            <a:off x="2243572" y="4725144"/>
            <a:ext cx="48605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bool </a:t>
            </a:r>
            <a:r>
              <a:rPr lang="en-US" sz="1600" dirty="0" err="1">
                <a:latin typeface="+mj-lt"/>
              </a:rPr>
              <a:t>fltcmp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en-US" sz="1600" dirty="0">
                <a:latin typeface="+mj-lt"/>
              </a:rPr>
              <a:t> a,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en-US" sz="1600" dirty="0">
                <a:latin typeface="+mj-lt"/>
              </a:rPr>
              <a:t> b)</a:t>
            </a:r>
          </a:p>
          <a:p>
            <a:r>
              <a:rPr lang="en-US" sz="1600" dirty="0">
                <a:latin typeface="+mj-lt"/>
              </a:rPr>
              <a:t>{</a:t>
            </a:r>
          </a:p>
          <a:p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const float </a:t>
            </a:r>
            <a:r>
              <a:rPr lang="en-US" sz="1600" dirty="0">
                <a:latin typeface="+mj-lt"/>
              </a:rPr>
              <a:t>erro = 0.001;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if </a:t>
            </a:r>
            <a:r>
              <a:rPr lang="en-US" sz="1600" dirty="0">
                <a:latin typeface="+mj-lt"/>
              </a:rPr>
              <a:t>(abs(a – b) &lt; erro)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en-US" sz="1600" dirty="0">
                <a:latin typeface="+mj-lt"/>
              </a:rPr>
              <a:t> true;</a:t>
            </a:r>
          </a:p>
          <a:p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en-US" sz="1600" dirty="0">
                <a:latin typeface="+mj-lt"/>
              </a:rPr>
              <a:t> false; </a:t>
            </a:r>
          </a:p>
          <a:p>
            <a:r>
              <a:rPr lang="en-US" sz="1600" dirty="0">
                <a:latin typeface="+mj-lt"/>
              </a:rPr>
              <a:t>}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870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laço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while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um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laço </a:t>
            </a:r>
            <a:r>
              <a:rPr lang="pt-BR" sz="28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dirty="0"/>
              <a:t>sem as partes de inicialização e atualização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11554" y="4143380"/>
            <a:ext cx="2214578" cy="10138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(teste)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corpo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167043" y="3347700"/>
            <a:ext cx="375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Repete enquanto o teste é verdadeiro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40116" y="5507940"/>
            <a:ext cx="471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Instrução (ou bloco de instruções) a ser repetida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525140" y="5304974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5400000">
            <a:off x="5847405" y="3971055"/>
            <a:ext cx="500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481482" y="3462863"/>
            <a:ext cx="16433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+mj-lt"/>
              </a:rPr>
              <a:t>antes;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(teste)</a:t>
            </a:r>
          </a:p>
          <a:p>
            <a:r>
              <a:rPr lang="pt-BR" sz="1600" dirty="0">
                <a:latin typeface="+mj-lt"/>
              </a:rPr>
              <a:t>     corpo;</a:t>
            </a:r>
          </a:p>
          <a:p>
            <a:r>
              <a:rPr lang="pt-BR" sz="1600" dirty="0">
                <a:latin typeface="+mj-lt"/>
              </a:rPr>
              <a:t>depois;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37062E2-38FF-4FC5-9B69-1AF053EF150E}"/>
              </a:ext>
            </a:extLst>
          </p:cNvPr>
          <p:cNvGrpSpPr/>
          <p:nvPr/>
        </p:nvGrpSpPr>
        <p:grpSpPr>
          <a:xfrm>
            <a:off x="1703512" y="1988840"/>
            <a:ext cx="5339470" cy="4104456"/>
            <a:chOff x="1703512" y="1988840"/>
            <a:chExt cx="5339470" cy="4104456"/>
          </a:xfrm>
        </p:grpSpPr>
        <p:sp>
          <p:nvSpPr>
            <p:cNvPr id="31" name="CaixaDeTexto 30"/>
            <p:cNvSpPr txBox="1"/>
            <p:nvPr/>
          </p:nvSpPr>
          <p:spPr>
            <a:xfrm>
              <a:off x="5591944" y="234546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Laço </a:t>
              </a:r>
              <a:r>
                <a:rPr lang="pt-BR" dirty="0" err="1">
                  <a:latin typeface="+mj-lt"/>
                </a:rPr>
                <a:t>while</a:t>
              </a:r>
              <a:endParaRPr lang="pt-BR" dirty="0">
                <a:latin typeface="+mj-lt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853651" y="47158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F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3687155" y="38181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V</a:t>
              </a:r>
            </a:p>
          </p:txBody>
        </p:sp>
        <p:sp>
          <p:nvSpPr>
            <p:cNvPr id="6" name="Retângulo: Cantos Arredondados 5"/>
            <p:cNvSpPr/>
            <p:nvPr/>
          </p:nvSpPr>
          <p:spPr>
            <a:xfrm>
              <a:off x="1917826" y="1988840"/>
              <a:ext cx="1857388" cy="428628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antes</a:t>
              </a:r>
            </a:p>
          </p:txBody>
        </p:sp>
        <p:sp>
          <p:nvSpPr>
            <p:cNvPr id="7" name="Retângulo: Cantos Arredondados 6"/>
            <p:cNvSpPr/>
            <p:nvPr/>
          </p:nvSpPr>
          <p:spPr>
            <a:xfrm>
              <a:off x="1917826" y="5664668"/>
              <a:ext cx="1857388" cy="428628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depois</a:t>
              </a:r>
            </a:p>
          </p:txBody>
        </p:sp>
        <p:sp>
          <p:nvSpPr>
            <p:cNvPr id="10" name="Retângulo: Cantos Arredondados 9"/>
            <p:cNvSpPr/>
            <p:nvPr/>
          </p:nvSpPr>
          <p:spPr>
            <a:xfrm>
              <a:off x="4943872" y="4001472"/>
              <a:ext cx="1857388" cy="428628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corpo</a:t>
              </a:r>
            </a:p>
          </p:txBody>
        </p:sp>
        <p:sp>
          <p:nvSpPr>
            <p:cNvPr id="11" name="Fluxograma: Decisão 10"/>
            <p:cNvSpPr/>
            <p:nvPr/>
          </p:nvSpPr>
          <p:spPr>
            <a:xfrm>
              <a:off x="1989264" y="3715720"/>
              <a:ext cx="1714512" cy="1000132"/>
            </a:xfrm>
            <a:prstGeom prst="flowChartDecision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teste</a:t>
              </a: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CBBC5CF4-009B-4B92-B920-93BAC5633FC0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2846520" y="2417468"/>
              <a:ext cx="0" cy="129825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DF417F28-CE15-4A1C-AB1F-D153B8F4F7E1}"/>
                </a:ext>
              </a:extLst>
            </p:cNvPr>
            <p:cNvCxnSpPr>
              <a:cxnSpLocks/>
              <a:stCxn id="11" idx="2"/>
              <a:endCxn id="7" idx="0"/>
            </p:cNvCxnSpPr>
            <p:nvPr/>
          </p:nvCxnSpPr>
          <p:spPr>
            <a:xfrm>
              <a:off x="2846520" y="4715852"/>
              <a:ext cx="0" cy="94881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F0EB21A-224F-4A0D-85F3-3062DFAEE4AB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3703776" y="4215786"/>
              <a:ext cx="1240096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/>
            <p:cNvSpPr/>
            <p:nvPr/>
          </p:nvSpPr>
          <p:spPr>
            <a:xfrm>
              <a:off x="1703512" y="2780928"/>
              <a:ext cx="5328583" cy="245568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79D90B7C-1AF1-461E-B6E2-A69EF6D12B7F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16200000" flipV="1">
              <a:off x="4057151" y="2186056"/>
              <a:ext cx="611916" cy="3018915"/>
            </a:xfrm>
            <a:prstGeom prst="bentConnector2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repetição </a:t>
            </a:r>
            <a:r>
              <a:rPr lang="pt-BR" dirty="0"/>
              <a:t>continua até que o teste seja falso</a:t>
            </a:r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encerrar o laço </a:t>
            </a:r>
            <a:r>
              <a:rPr lang="pt-BR" dirty="0"/>
              <a:t>é preciso fazer algo </a:t>
            </a:r>
            <a:br>
              <a:rPr lang="pt-BR" dirty="0"/>
            </a:br>
            <a:r>
              <a:rPr lang="pt-BR" dirty="0"/>
              <a:t>no corpo que torne o teste falso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while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avalia a expressão de teste na entrada </a:t>
            </a:r>
            <a:r>
              <a:rPr lang="pt-BR" dirty="0"/>
              <a:t>do laço</a:t>
            </a:r>
          </a:p>
          <a:p>
            <a:pPr lvl="1"/>
            <a:r>
              <a:rPr lang="pt-BR" dirty="0"/>
              <a:t>Se o teste é falso na primeira passagem, </a:t>
            </a:r>
            <a:br>
              <a:rPr lang="pt-BR" dirty="0"/>
            </a:br>
            <a:r>
              <a:rPr lang="pt-BR" dirty="0"/>
              <a:t>o corpo do laço nunca é executado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356992"/>
            <a:ext cx="2214578" cy="5919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2000" dirty="0">
                <a:latin typeface="+mj-lt"/>
              </a:rPr>
              <a:t> (teste)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    corpo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fazem mais que 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dados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eles também: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Calculam</a:t>
            </a:r>
          </a:p>
          <a:p>
            <a:pPr lvl="1"/>
            <a:r>
              <a:rPr lang="pt-BR" dirty="0"/>
              <a:t>Analisam</a:t>
            </a:r>
          </a:p>
          <a:p>
            <a:pPr lvl="1"/>
            <a:r>
              <a:rPr lang="pt-BR" dirty="0"/>
              <a:t>Rearranjam</a:t>
            </a:r>
          </a:p>
          <a:p>
            <a:pPr lvl="1"/>
            <a:r>
              <a:rPr lang="pt-BR" dirty="0"/>
              <a:t>Modificam</a:t>
            </a:r>
          </a:p>
          <a:p>
            <a:pPr lvl="1"/>
            <a:r>
              <a:rPr lang="pt-BR" dirty="0"/>
              <a:t>Sintetizam</a:t>
            </a:r>
          </a:p>
          <a:p>
            <a:pPr lvl="1"/>
            <a:r>
              <a:rPr lang="pt-BR" dirty="0"/>
              <a:t>...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Manipulam dados</a:t>
            </a:r>
          </a:p>
        </p:txBody>
      </p:sp>
      <p:graphicFrame>
        <p:nvGraphicFramePr>
          <p:cNvPr id="4" name="Gráfico 3"/>
          <p:cNvGraphicFramePr/>
          <p:nvPr/>
        </p:nvGraphicFramePr>
        <p:xfrm>
          <a:off x="5519936" y="2924944"/>
          <a:ext cx="554461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2"/>
            <a:ext cx="10310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números para somar (0 para sair):\n"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num;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soma = 0;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num;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(num != 0)</a:t>
            </a:r>
          </a:p>
          <a:p>
            <a:r>
              <a:rPr lang="pt-BR" dirty="0">
                <a:latin typeface="+mj-lt"/>
              </a:rPr>
              <a:t>     {</a:t>
            </a:r>
          </a:p>
          <a:p>
            <a:r>
              <a:rPr lang="pt-BR" dirty="0">
                <a:latin typeface="+mj-lt"/>
              </a:rPr>
              <a:t>         soma += num;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soma = soma + num;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num;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o próximo número</a:t>
            </a:r>
          </a:p>
          <a:p>
            <a:r>
              <a:rPr lang="pt-BR" dirty="0">
                <a:latin typeface="+mj-lt"/>
              </a:rPr>
              <a:t>     }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soma é "</a:t>
            </a:r>
            <a:r>
              <a:rPr lang="pt-BR" dirty="0">
                <a:latin typeface="+mj-lt"/>
              </a:rPr>
              <a:t> &lt;&lt; soma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8667C6-310B-44C6-B975-AD477341DE63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SomaNums.cpp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primeiro valor for zero </a:t>
            </a:r>
            <a:r>
              <a:rPr lang="pt-BR" dirty="0"/>
              <a:t>o laço não repete nenhuma vez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67761" y="2336271"/>
            <a:ext cx="50097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números para somar (0 para sair):</a:t>
            </a:r>
          </a:p>
          <a:p>
            <a:r>
              <a:rPr lang="pt-BR" sz="1600" dirty="0">
                <a:latin typeface="+mj-lt"/>
              </a:rPr>
              <a:t>34</a:t>
            </a:r>
          </a:p>
          <a:p>
            <a:r>
              <a:rPr lang="pt-BR" sz="1600" dirty="0">
                <a:latin typeface="+mj-lt"/>
              </a:rPr>
              <a:t>20</a:t>
            </a:r>
          </a:p>
          <a:p>
            <a:r>
              <a:rPr lang="pt-BR" sz="1600" dirty="0">
                <a:latin typeface="+mj-lt"/>
              </a:rPr>
              <a:t>15</a:t>
            </a:r>
          </a:p>
          <a:p>
            <a:r>
              <a:rPr lang="pt-BR" sz="1600" dirty="0">
                <a:latin typeface="+mj-lt"/>
              </a:rPr>
              <a:t>41</a:t>
            </a:r>
          </a:p>
          <a:p>
            <a:r>
              <a:rPr lang="pt-BR" sz="1600" dirty="0">
                <a:latin typeface="+mj-lt"/>
              </a:rPr>
              <a:t>0</a:t>
            </a:r>
          </a:p>
          <a:p>
            <a:r>
              <a:rPr lang="pt-BR" sz="1600" dirty="0">
                <a:latin typeface="+mj-lt"/>
              </a:rPr>
              <a:t>A soma é 110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67761" y="5157192"/>
            <a:ext cx="71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num;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(num != 0) </a:t>
            </a:r>
          </a:p>
          <a:p>
            <a:r>
              <a:rPr lang="pt-BR" dirty="0">
                <a:latin typeface="+mj-lt"/>
              </a:rPr>
              <a:t>...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35304" y="1571612"/>
            <a:ext cx="8001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seu primeiro nome: "</a:t>
            </a:r>
            <a:r>
              <a:rPr lang="pt-BR" dirty="0">
                <a:latin typeface="+mj-lt"/>
              </a:rPr>
              <a:t>;  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char</a:t>
            </a:r>
            <a:r>
              <a:rPr lang="pt-BR" dirty="0">
                <a:latin typeface="+mj-lt"/>
              </a:rPr>
              <a:t> nome[20];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nome;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"Seu nome na vertical e em códigos ASCII:\n"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começa no início da string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(nome[i] !=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dirty="0">
                <a:latin typeface="+mj-lt"/>
              </a:rPr>
              <a:t>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processa até o fim da string</a:t>
            </a:r>
          </a:p>
          <a:p>
            <a:r>
              <a:rPr lang="pt-BR" dirty="0">
                <a:latin typeface="+mj-lt"/>
              </a:rPr>
              <a:t>     {    </a:t>
            </a: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nome[i]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(nome[i])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    i++;</a:t>
            </a:r>
          </a:p>
          <a:p>
            <a:r>
              <a:rPr lang="pt-BR" dirty="0">
                <a:latin typeface="+mj-lt"/>
              </a:rPr>
              <a:t>     }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161974-B4BC-443E-BF4D-89E98B65E1E1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Vertical.cpp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 duas formas abaixo são equivalentes: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nulo tem código zero </a:t>
            </a:r>
            <a:r>
              <a:rPr lang="pt-BR" dirty="0"/>
              <a:t>(falso)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8018" y="2420888"/>
            <a:ext cx="46730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 seu primeiro nome: </a:t>
            </a:r>
            <a:r>
              <a:rPr lang="pt-BR" sz="1600" b="1" dirty="0">
                <a:latin typeface="+mj-lt"/>
              </a:rPr>
              <a:t>Joao</a:t>
            </a:r>
          </a:p>
          <a:p>
            <a:r>
              <a:rPr lang="pt-BR" sz="1600" dirty="0">
                <a:latin typeface="+mj-lt"/>
              </a:rPr>
              <a:t>Seu nome na vertical e em códigos ASCII:</a:t>
            </a:r>
          </a:p>
          <a:p>
            <a:r>
              <a:rPr lang="pt-BR" sz="1600" dirty="0">
                <a:latin typeface="+mj-lt"/>
              </a:rPr>
              <a:t>J: 74</a:t>
            </a:r>
          </a:p>
          <a:p>
            <a:r>
              <a:rPr lang="pt-BR" sz="1600" dirty="0">
                <a:latin typeface="+mj-lt"/>
              </a:rPr>
              <a:t>o: 111</a:t>
            </a:r>
          </a:p>
          <a:p>
            <a:r>
              <a:rPr lang="pt-BR" sz="1600" dirty="0">
                <a:latin typeface="+mj-lt"/>
              </a:rPr>
              <a:t>a: 97</a:t>
            </a:r>
          </a:p>
          <a:p>
            <a:r>
              <a:rPr lang="pt-BR" sz="1600" dirty="0">
                <a:latin typeface="+mj-lt"/>
              </a:rPr>
              <a:t>o: 111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63552" y="5301208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(nome[i] !=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dirty="0">
                <a:latin typeface="+mj-lt"/>
              </a:rPr>
              <a:t>)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(nome[i])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</a:t>
            </a:r>
            <a:r>
              <a:rPr lang="pt-BR" i="1" dirty="0"/>
              <a:t>versus</a:t>
            </a:r>
            <a:r>
              <a:rPr lang="pt-BR" dirty="0"/>
              <a:t>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Os laços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pt-BR" dirty="0"/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while</a:t>
            </a:r>
            <a:r>
              <a:rPr lang="pt-BR" dirty="0"/>
              <a:t>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equivalentes</a:t>
            </a:r>
            <a:endParaRPr lang="pt-BR" dirty="0"/>
          </a:p>
          <a:p>
            <a:pPr lvl="1"/>
            <a:r>
              <a:rPr lang="pt-BR" dirty="0"/>
              <a:t>O laço for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Pode ser reescrito como um </a:t>
            </a:r>
            <a:r>
              <a:rPr lang="pt-BR" dirty="0" err="1"/>
              <a:t>while</a:t>
            </a:r>
            <a:r>
              <a:rPr lang="pt-BR" dirty="0"/>
              <a:t>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2877453"/>
            <a:ext cx="4560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(inicialização; teste; atualização)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corpo;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91544" y="4806279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latin typeface="+mj-lt"/>
              </a:rPr>
              <a:t>inicialização;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(teste)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corpo;</a:t>
            </a:r>
          </a:p>
          <a:p>
            <a:r>
              <a:rPr lang="pt-BR" sz="1600" dirty="0">
                <a:latin typeface="+mj-lt"/>
              </a:rPr>
              <a:t>   atualização;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</a:t>
            </a:r>
            <a:r>
              <a:rPr lang="pt-BR" i="1" dirty="0"/>
              <a:t>versus</a:t>
            </a:r>
            <a:r>
              <a:rPr lang="pt-BR" dirty="0"/>
              <a:t>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laços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pt-BR" dirty="0"/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while</a:t>
            </a:r>
            <a:r>
              <a:rPr lang="pt-BR" dirty="0"/>
              <a:t>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equivalentes</a:t>
            </a:r>
            <a:endParaRPr lang="pt-BR" dirty="0"/>
          </a:p>
          <a:p>
            <a:pPr lvl="1"/>
            <a:r>
              <a:rPr lang="pt-BR" dirty="0"/>
              <a:t>O laço </a:t>
            </a:r>
            <a:r>
              <a:rPr lang="pt-BR" dirty="0" err="1"/>
              <a:t>while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Pode ser reescrito como um for: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2924944"/>
            <a:ext cx="16433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(teste)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corpo;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91543" y="485377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 ; teste; 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corpo;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</a:t>
            </a:r>
            <a:r>
              <a:rPr lang="pt-BR" i="1" dirty="0"/>
              <a:t>versus</a:t>
            </a:r>
            <a:r>
              <a:rPr lang="pt-BR" dirty="0"/>
              <a:t>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escolha </a:t>
            </a:r>
            <a:r>
              <a:rPr lang="pt-BR" dirty="0"/>
              <a:t>é uma questão de preferência</a:t>
            </a:r>
          </a:p>
          <a:p>
            <a:pPr lvl="1"/>
            <a:r>
              <a:rPr lang="pt-BR" dirty="0"/>
              <a:t>Normalmente utiliza-se o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laço for </a:t>
            </a:r>
            <a:r>
              <a:rPr lang="pt-BR" dirty="0"/>
              <a:t>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contadores </a:t>
            </a:r>
            <a:r>
              <a:rPr lang="pt-BR" dirty="0"/>
              <a:t>porque </a:t>
            </a:r>
            <a:br>
              <a:rPr lang="pt-BR" dirty="0"/>
            </a:br>
            <a:r>
              <a:rPr lang="pt-BR" dirty="0"/>
              <a:t>a inicialização, teste e atualização ficam concentrados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Normalmente utiliza-se o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laço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</a:rPr>
              <a:t>while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quando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se sabe </a:t>
            </a:r>
            <a:r>
              <a:rPr lang="pt-BR" dirty="0"/>
              <a:t>antecipadamente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quantas vezes </a:t>
            </a:r>
            <a:r>
              <a:rPr lang="pt-BR" dirty="0"/>
              <a:t>o laço será executado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135560" y="5517232"/>
            <a:ext cx="2214578" cy="5919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(teste)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 corpo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135560" y="3573016"/>
            <a:ext cx="5832648" cy="6480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(inicialização; teste; atualização)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 corpo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com o 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Indentação</a:t>
            </a:r>
            <a:r>
              <a:rPr lang="pt-BR" dirty="0"/>
              <a:t> não define um bloco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O laço </a:t>
            </a:r>
            <a:r>
              <a:rPr lang="pt-BR" dirty="0" err="1"/>
              <a:t>while</a:t>
            </a:r>
            <a:r>
              <a:rPr lang="pt-BR" dirty="0"/>
              <a:t> não contém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 e vírgula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500307"/>
            <a:ext cx="67866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+mj-lt"/>
              </a:rPr>
              <a:t>i = 0;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400" dirty="0">
                <a:latin typeface="+mj-lt"/>
              </a:rPr>
              <a:t> (nome[i] !=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sz="1400" dirty="0">
                <a:latin typeface="+mj-lt"/>
              </a:rPr>
              <a:t>)</a:t>
            </a:r>
          </a:p>
          <a:p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nome[i]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i++;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instrução fora do laço, nunca é executada</a:t>
            </a:r>
          </a:p>
          <a:p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"Pronto\n"</a:t>
            </a:r>
            <a:r>
              <a:rPr lang="pt-BR" sz="1400" dirty="0">
                <a:latin typeface="+mj-lt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74950" y="4643446"/>
            <a:ext cx="700092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+mj-lt"/>
              </a:rPr>
              <a:t>i = 0;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400" dirty="0">
                <a:latin typeface="+mj-lt"/>
              </a:rPr>
              <a:t> (nome[i] !=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sz="1400" dirty="0">
                <a:latin typeface="+mj-lt"/>
              </a:rPr>
              <a:t>);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problema com ponto e vírgula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nome[i]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i++;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"Pronto\n"</a:t>
            </a:r>
            <a:r>
              <a:rPr lang="pt-BR" sz="1400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laço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do-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while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diferente dos demais por fazer o teste apenas na saída do laço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11554" y="3929066"/>
            <a:ext cx="2214578" cy="12858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</a:p>
          <a:p>
            <a:pPr>
              <a:spcAft>
                <a:spcPts val="1200"/>
              </a:spcAft>
            </a:pPr>
            <a:r>
              <a:rPr lang="pt-BR" sz="1600" dirty="0">
                <a:latin typeface="+mj-lt"/>
              </a:rPr>
              <a:t>     corpo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(teste);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81291" y="5572140"/>
            <a:ext cx="376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Repete enquanto o teste é verdadeiro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38678" y="3214686"/>
            <a:ext cx="471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Instrução (ou bloco de instruções) a ser repetida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882480" y="535703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5400000">
            <a:off x="5417339" y="3964785"/>
            <a:ext cx="64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316824" y="3233903"/>
            <a:ext cx="17556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+mj-lt"/>
              </a:rPr>
              <a:t>antes;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  <a:r>
              <a:rPr lang="pt-BR" sz="1600" dirty="0">
                <a:latin typeface="+mj-lt"/>
              </a:rPr>
              <a:t>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corpo;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(teste);</a:t>
            </a:r>
          </a:p>
          <a:p>
            <a:r>
              <a:rPr lang="pt-BR" sz="1600" dirty="0">
                <a:latin typeface="+mj-lt"/>
              </a:rPr>
              <a:t>depois;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754220" y="212657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do-</a:t>
            </a:r>
            <a:r>
              <a:rPr lang="pt-BR" dirty="0" err="1">
                <a:latin typeface="+mj-lt"/>
              </a:rPr>
              <a:t>while</a:t>
            </a:r>
            <a:endParaRPr lang="pt-BR" dirty="0">
              <a:latin typeface="+mj-lt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330290" y="47158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F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096201" y="39381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V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394465" y="1776236"/>
            <a:ext cx="1857388" cy="42862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antes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2394465" y="5664668"/>
            <a:ext cx="1857388" cy="42862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depois</a:t>
            </a:r>
          </a:p>
        </p:txBody>
      </p:sp>
      <p:sp>
        <p:nvSpPr>
          <p:cNvPr id="11" name="Fluxograma: Decisão 10"/>
          <p:cNvSpPr/>
          <p:nvPr/>
        </p:nvSpPr>
        <p:spPr>
          <a:xfrm>
            <a:off x="2465903" y="3796136"/>
            <a:ext cx="1714512" cy="1000132"/>
          </a:xfrm>
          <a:prstGeom prst="flowChartDecision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CBBC5CF4-009B-4B92-B920-93BAC5633FC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3323159" y="2204864"/>
            <a:ext cx="0" cy="1591272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DF417F28-CE15-4A1C-AB1F-D153B8F4F7E1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3323159" y="4796268"/>
            <a:ext cx="0" cy="86840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1703512" y="2554636"/>
            <a:ext cx="4176437" cy="26819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79D90B7C-1AF1-461E-B6E2-A69EF6D12B7F}"/>
              </a:ext>
            </a:extLst>
          </p:cNvPr>
          <p:cNvCxnSpPr>
            <a:cxnSpLocks/>
            <a:stCxn id="11" idx="3"/>
            <a:endCxn id="10" idx="3"/>
          </p:cNvCxnSpPr>
          <p:nvPr/>
        </p:nvCxnSpPr>
        <p:spPr>
          <a:xfrm flipV="1">
            <a:off x="4180415" y="3202747"/>
            <a:ext cx="71438" cy="1093455"/>
          </a:xfrm>
          <a:prstGeom prst="bentConnector3">
            <a:avLst>
              <a:gd name="adj1" fmla="val 1249622"/>
            </a:avLst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Arredondados 9"/>
          <p:cNvSpPr/>
          <p:nvPr/>
        </p:nvSpPr>
        <p:spPr>
          <a:xfrm>
            <a:off x="2394465" y="2988433"/>
            <a:ext cx="1857388" cy="42862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3770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fazer tais manipulações as linguagens de programação precisam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ferramentas</a:t>
            </a:r>
            <a:r>
              <a:rPr lang="pt-BR" dirty="0"/>
              <a:t> para:</a:t>
            </a:r>
          </a:p>
          <a:p>
            <a:pPr lvl="1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3BA17FB-4314-4950-8E3F-03DF63EAA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93402"/>
              </p:ext>
            </p:extLst>
          </p:nvPr>
        </p:nvGraphicFramePr>
        <p:xfrm>
          <a:off x="2027548" y="3212976"/>
          <a:ext cx="8136904" cy="273630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2418173658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3317721715"/>
                    </a:ext>
                  </a:extLst>
                </a:gridCol>
              </a:tblGrid>
              <a:tr h="1072335">
                <a:tc>
                  <a:txBody>
                    <a:bodyPr/>
                    <a:lstStyle/>
                    <a:p>
                      <a:pPr algn="ctr"/>
                      <a:r>
                        <a:rPr lang="pt-BR" sz="26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Tratar </a:t>
                      </a:r>
                      <a:br>
                        <a:rPr lang="pt-BR" sz="26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</a:br>
                      <a:r>
                        <a:rPr lang="pt-BR" sz="26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Ações Repetitivas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b="0" dirty="0"/>
                        <a:t>Tomar </a:t>
                      </a:r>
                      <a:br>
                        <a:rPr lang="pt-BR" sz="2600" b="0" dirty="0"/>
                      </a:br>
                      <a:r>
                        <a:rPr lang="pt-BR" sz="2600" b="0" dirty="0">
                          <a:solidFill>
                            <a:schemeClr val="tx1"/>
                          </a:solidFill>
                        </a:rPr>
                        <a:t>Decisões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030205"/>
                  </a:ext>
                </a:extLst>
              </a:tr>
              <a:tr h="554656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for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+mj-lt"/>
                        </a:rPr>
                        <a:t>if</a:t>
                      </a:r>
                      <a:endParaRPr lang="pt-BR" sz="2400" dirty="0"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90670"/>
                  </a:ext>
                </a:extLst>
              </a:tr>
              <a:tr h="55465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</a:rPr>
                        <a:t>while</a:t>
                      </a:r>
                      <a:endParaRPr lang="pt-BR" sz="2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+mj-lt"/>
                        </a:rPr>
                        <a:t>if</a:t>
                      </a:r>
                      <a:r>
                        <a:rPr lang="pt-BR" sz="2400" dirty="0">
                          <a:latin typeface="+mj-lt"/>
                        </a:rPr>
                        <a:t> </a:t>
                      </a:r>
                      <a:r>
                        <a:rPr lang="pt-BR" sz="2400" dirty="0" err="1">
                          <a:latin typeface="+mj-lt"/>
                        </a:rPr>
                        <a:t>else</a:t>
                      </a:r>
                      <a:endParaRPr lang="pt-BR" sz="2400" dirty="0">
                        <a:latin typeface="+mj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295916"/>
                  </a:ext>
                </a:extLst>
              </a:tr>
              <a:tr h="55465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</a:rPr>
                        <a:t>do </a:t>
                      </a:r>
                      <a:r>
                        <a:rPr lang="pt-BR" sz="24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</a:rPr>
                        <a:t>while</a:t>
                      </a:r>
                      <a:endParaRPr lang="pt-BR" sz="2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switch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912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85800"/>
          </a:xfrm>
        </p:spPr>
        <p:txBody>
          <a:bodyPr>
            <a:normAutofit/>
          </a:bodyPr>
          <a:lstStyle/>
          <a:p>
            <a:r>
              <a:rPr lang="pt-BR" dirty="0"/>
              <a:t>O corpo do laço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executado pelo menos uma vez </a:t>
            </a:r>
          </a:p>
          <a:p>
            <a:pPr lvl="1"/>
            <a:r>
              <a:rPr lang="pt-BR" dirty="0"/>
              <a:t>Ele pode ser um bloco de instruções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50700" y="3199032"/>
            <a:ext cx="2664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instrução 1;</a:t>
            </a:r>
          </a:p>
          <a:p>
            <a:r>
              <a:rPr lang="pt-BR" dirty="0">
                <a:latin typeface="+mj-lt"/>
              </a:rPr>
              <a:t>   instrução 2;</a:t>
            </a:r>
          </a:p>
          <a:p>
            <a:r>
              <a:rPr lang="pt-BR" dirty="0">
                <a:latin typeface="+mj-lt"/>
              </a:rPr>
              <a:t>   ...</a:t>
            </a:r>
          </a:p>
          <a:p>
            <a:r>
              <a:rPr lang="pt-BR" dirty="0">
                <a:latin typeface="+mj-lt"/>
              </a:rPr>
              <a:t>   instrução n;</a:t>
            </a:r>
          </a:p>
          <a:p>
            <a:r>
              <a:rPr lang="pt-BR" dirty="0">
                <a:latin typeface="+mj-lt"/>
              </a:rPr>
              <a:t>}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(teste);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8A5B62BE-17D9-42D4-A025-A53BABF8B5DC}"/>
              </a:ext>
            </a:extLst>
          </p:cNvPr>
          <p:cNvSpPr/>
          <p:nvPr/>
        </p:nvSpPr>
        <p:spPr>
          <a:xfrm>
            <a:off x="4367808" y="3849138"/>
            <a:ext cx="144016" cy="10200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7850C6-DD53-458F-92C4-9A638D96671B}"/>
              </a:ext>
            </a:extLst>
          </p:cNvPr>
          <p:cNvSpPr txBox="1"/>
          <p:nvPr/>
        </p:nvSpPr>
        <p:spPr>
          <a:xfrm>
            <a:off x="4655840" y="4168528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corpo é um bloco de instruções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85800"/>
          </a:xfrm>
        </p:spPr>
        <p:txBody>
          <a:bodyPr>
            <a:normAutofit/>
          </a:bodyPr>
          <a:lstStyle/>
          <a:p>
            <a:r>
              <a:rPr lang="pt-BR" dirty="0"/>
              <a:t>O laço do-</a:t>
            </a:r>
            <a:r>
              <a:rPr lang="pt-BR" dirty="0" err="1"/>
              <a:t>while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termina com ponto e vírgula</a:t>
            </a:r>
          </a:p>
          <a:p>
            <a:pPr lvl="1"/>
            <a:r>
              <a:rPr lang="pt-BR" dirty="0"/>
              <a:t>O ponto e vírgula é necessário porque um </a:t>
            </a:r>
            <a:r>
              <a:rPr lang="pt-BR" dirty="0" err="1"/>
              <a:t>while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aninhado</a:t>
            </a:r>
            <a:r>
              <a:rPr lang="pt-BR" dirty="0"/>
              <a:t> dentro de um do-while: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07568" y="3573016"/>
            <a:ext cx="26642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x = 10; </a:t>
            </a:r>
          </a:p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y = 10;</a:t>
            </a:r>
          </a:p>
          <a:p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en-US" dirty="0">
                <a:latin typeface="+mj-lt"/>
              </a:rPr>
              <a:t>(x &gt; 0) </a:t>
            </a:r>
          </a:p>
          <a:p>
            <a:r>
              <a:rPr lang="en-US" dirty="0">
                <a:latin typeface="+mj-lt"/>
              </a:rPr>
              <a:t>    x--;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en-US" dirty="0">
                <a:latin typeface="+mj-lt"/>
              </a:rPr>
              <a:t>(x = --y);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04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56792"/>
            <a:ext cx="8001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 número entre 0-10\n"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</a:p>
          <a:p>
            <a:r>
              <a:rPr lang="pt-BR" dirty="0">
                <a:latin typeface="+mj-lt"/>
              </a:rPr>
              <a:t>     {</a:t>
            </a: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n;</a:t>
            </a:r>
          </a:p>
          <a:p>
            <a:r>
              <a:rPr lang="pt-BR" dirty="0">
                <a:latin typeface="+mj-lt"/>
              </a:rPr>
              <a:t>     }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 != 7);    </a:t>
            </a:r>
          </a:p>
          <a:p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"Sim, 7 é meu número favorito.\n"</a:t>
            </a:r>
            <a:r>
              <a:rPr lang="pt-BR" dirty="0">
                <a:latin typeface="+mj-lt"/>
              </a:rPr>
              <a:t>;     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8D6655-4E08-4B6F-AB75-775B8D9E13AB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Favorito.cpp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38571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Digite um número entre 0-10: </a:t>
            </a:r>
          </a:p>
          <a:p>
            <a:r>
              <a:rPr lang="pt-BR" b="1" dirty="0">
                <a:latin typeface="+mj-lt"/>
              </a:rPr>
              <a:t>4</a:t>
            </a:r>
          </a:p>
          <a:p>
            <a:r>
              <a:rPr lang="pt-BR" b="1" dirty="0">
                <a:latin typeface="+mj-lt"/>
              </a:rPr>
              <a:t>5</a:t>
            </a:r>
          </a:p>
          <a:p>
            <a:r>
              <a:rPr lang="pt-BR" b="1" dirty="0">
                <a:latin typeface="+mj-lt"/>
              </a:rPr>
              <a:t>9</a:t>
            </a:r>
          </a:p>
          <a:p>
            <a:r>
              <a:rPr lang="pt-BR" b="1" dirty="0">
                <a:latin typeface="+mj-lt"/>
              </a:rPr>
              <a:t>3</a:t>
            </a:r>
          </a:p>
          <a:p>
            <a:r>
              <a:rPr lang="pt-BR" b="1" dirty="0">
                <a:latin typeface="+mj-lt"/>
              </a:rPr>
              <a:t>1</a:t>
            </a:r>
          </a:p>
          <a:p>
            <a:r>
              <a:rPr lang="pt-BR" b="1" dirty="0">
                <a:latin typeface="+mj-lt"/>
              </a:rPr>
              <a:t>7</a:t>
            </a:r>
          </a:p>
          <a:p>
            <a:r>
              <a:rPr lang="pt-BR" dirty="0">
                <a:latin typeface="+mj-lt"/>
              </a:rPr>
              <a:t>Sim, 7 é meu número favorito.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pt-BR" dirty="0"/>
              <a:t>C++ oferece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três variedades de laços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laço repete um conjunto de instruções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repetição continua</a:t>
            </a:r>
            <a:r>
              <a:rPr lang="pt-BR" dirty="0"/>
              <a:t> enquanto o teste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verdadeiro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(ou não nulo)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repetição encerra </a:t>
            </a:r>
            <a:r>
              <a:rPr lang="pt-BR" dirty="0"/>
              <a:t>quando o teste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(ou equivalente ao valor zero)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C64E66-976E-4AD3-8834-4FE8B4FF742F}"/>
              </a:ext>
            </a:extLst>
          </p:cNvPr>
          <p:cNvSpPr/>
          <p:nvPr/>
        </p:nvSpPr>
        <p:spPr>
          <a:xfrm>
            <a:off x="1727336" y="2790220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(teste) corpo;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58227B-2A44-4B41-B089-71C41E728D6F}"/>
              </a:ext>
            </a:extLst>
          </p:cNvPr>
          <p:cNvSpPr/>
          <p:nvPr/>
        </p:nvSpPr>
        <p:spPr>
          <a:xfrm>
            <a:off x="1727336" y="3159552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  <a:r>
              <a:rPr lang="pt-BR" dirty="0">
                <a:latin typeface="+mj-lt"/>
              </a:rPr>
              <a:t> corpo;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(teste);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0A94BF-6781-4CBC-BB18-D34E8E20113C}"/>
              </a:ext>
            </a:extLst>
          </p:cNvPr>
          <p:cNvSpPr/>
          <p:nvPr/>
        </p:nvSpPr>
        <p:spPr>
          <a:xfrm>
            <a:off x="1727336" y="2420888"/>
            <a:ext cx="6384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(inicialização; teste; atualização) corpo;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Expressões relacionais </a:t>
            </a:r>
            <a:r>
              <a:rPr lang="pt-BR" dirty="0"/>
              <a:t>são comumente usadas </a:t>
            </a:r>
            <a:br>
              <a:rPr lang="pt-BR" dirty="0"/>
            </a:br>
            <a:r>
              <a:rPr lang="pt-BR" dirty="0"/>
              <a:t>para compor os testes de parada dos laços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Expressões relacionais resultam em </a:t>
            </a:r>
            <a:br>
              <a:rPr lang="pt-BR" dirty="0"/>
            </a:br>
            <a:r>
              <a:rPr lang="pt-BR" dirty="0"/>
              <a:t>um valor booleano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endParaRPr lang="pt-BR" dirty="0"/>
          </a:p>
          <a:p>
            <a:pPr lvl="1">
              <a:spcAft>
                <a:spcPts val="1200"/>
              </a:spcAft>
            </a:pPr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relacionais </a:t>
            </a:r>
            <a:r>
              <a:rPr lang="pt-BR" dirty="0"/>
              <a:t>são</a:t>
            </a:r>
            <a:br>
              <a:rPr lang="pt-BR" dirty="0"/>
            </a:br>
            <a:r>
              <a:rPr lang="pt-BR" dirty="0">
                <a:latin typeface="+mj-lt"/>
              </a:rPr>
              <a:t>&lt;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&lt;=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==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&gt;=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&gt;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!=</a:t>
            </a:r>
          </a:p>
          <a:p>
            <a:pPr lvl="1"/>
            <a:r>
              <a:rPr lang="pt-BR" dirty="0"/>
              <a:t>Não se deve usar o operador == </a:t>
            </a:r>
            <a:br>
              <a:rPr lang="pt-BR" dirty="0"/>
            </a:br>
            <a:r>
              <a:rPr lang="pt-BR" dirty="0"/>
              <a:t>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strings </a:t>
            </a:r>
            <a:r>
              <a:rPr lang="pt-BR" dirty="0"/>
              <a:t>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ponto-flutuantes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Estas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estruturas de controle </a:t>
            </a:r>
            <a:r>
              <a:rPr lang="pt-BR" dirty="0"/>
              <a:t>fazem uso frequente de:</a:t>
            </a:r>
          </a:p>
          <a:p>
            <a:pPr lvl="1"/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Expressões Relacionais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&gt;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(maior)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(menor)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&gt;=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(maior ou igual)</a:t>
            </a:r>
            <a:r>
              <a:rPr lang="pt-BR" dirty="0"/>
              <a:t>,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&lt;=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(menor ou igual)</a:t>
            </a:r>
          </a:p>
          <a:p>
            <a:pPr lvl="2">
              <a:spcAft>
                <a:spcPts val="1800"/>
              </a:spcAft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==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(igual)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!=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(diferente)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Expressões Lógicas</a:t>
            </a:r>
          </a:p>
          <a:p>
            <a:pPr lvl="2"/>
            <a:r>
              <a:rPr lang="pt-BR" dirty="0"/>
              <a:t>&amp;&amp;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and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  <a:r>
              <a:rPr lang="pt-BR" dirty="0"/>
              <a:t>, |</a:t>
            </a:r>
            <a:r>
              <a:rPr lang="pt-BR" dirty="0" err="1"/>
              <a:t>|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or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pt-BR" dirty="0"/>
              <a:t>!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not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são máquinas capazes de realizar </a:t>
            </a:r>
            <a:br>
              <a:rPr lang="pt-BR" dirty="0"/>
            </a:br>
            <a:r>
              <a:rPr lang="pt-BR" dirty="0"/>
              <a:t>cálculos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comparar valores</a:t>
            </a:r>
            <a:r>
              <a:rPr lang="pt-BR" dirty="0"/>
              <a:t> de forma eficiente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Esta é a ferramenta base para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tomada de decisão</a:t>
            </a:r>
          </a:p>
          <a:p>
            <a:endParaRPr lang="pt-BR" dirty="0"/>
          </a:p>
          <a:p>
            <a:r>
              <a:rPr lang="pt-BR" dirty="0"/>
              <a:t>Em C++ comparações são feitas através de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expressões relacionais</a:t>
            </a:r>
          </a:p>
          <a:p>
            <a:r>
              <a:rPr lang="pt-BR" dirty="0"/>
              <a:t>As expressões relacionais são criadas com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relacionais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Operadores Relacionais: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29838"/>
              </p:ext>
            </p:extLst>
          </p:nvPr>
        </p:nvGraphicFramePr>
        <p:xfrm>
          <a:off x="1775520" y="2924944"/>
          <a:ext cx="4429156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0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Menor</a:t>
                      </a:r>
                      <a:r>
                        <a:rPr lang="pt-BR" baseline="0" dirty="0"/>
                        <a:t> ou igual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Maior</a:t>
                      </a:r>
                      <a:r>
                        <a:rPr lang="pt-BR" baseline="0" dirty="0"/>
                        <a:t> ou igual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Diferente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5A6B6B0-5A32-495A-A8B6-B0C7653BA67A}"/>
              </a:ext>
            </a:extLst>
          </p:cNvPr>
          <p:cNvSpPr txBox="1"/>
          <p:nvPr/>
        </p:nvSpPr>
        <p:spPr>
          <a:xfrm>
            <a:off x="7104112" y="3530386"/>
            <a:ext cx="41044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Uma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 expressão relacional </a:t>
            </a:r>
            <a:r>
              <a:rPr lang="pt-BR" sz="2800" dirty="0"/>
              <a:t>tem um resultado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booleano</a:t>
            </a:r>
            <a:endParaRPr lang="pt-B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exemplos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operadores aritméticos têm maior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precedência</a:t>
            </a:r>
            <a:r>
              <a:rPr lang="pt-BR" dirty="0"/>
              <a:t> que os operadores relacionais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9505056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(x=20; x &gt; 5; x--)  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verdadeiro se x é maior que 5 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(x=1; y != x; ++x)  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verdadeiro se y não é igual a x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(cin &gt;&gt; x; x == 0; cin &gt;&gt; x)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verdadeiro se x é 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84576" y="5126414"/>
            <a:ext cx="10200056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x + 3  &gt;  y - 2   	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primeira expressão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(x + 3) &gt; (y - 2)  	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expressão equivalente a primeira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x + (3 &gt; y) - 2   	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expressão diferente da primeira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confundir </a:t>
            </a:r>
            <a:r>
              <a:rPr lang="pt-BR" dirty="0"/>
              <a:t>uma expressão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atribuição</a:t>
            </a:r>
            <a:r>
              <a:rPr lang="pt-BR" dirty="0"/>
              <a:t> com uma expressão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Normalmente atribuições não são interpretadas como erro: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46596" y="2959784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material == 4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comparação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   // o valor da expressão é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true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ou false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material = 4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   // o valor da expressão é igual a 4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151671"/>
            <a:ext cx="79095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x; x == 1;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x)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repita enquanto x é 1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(cin &gt;&gt; x; x = 1; cin &gt;&gt; x)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teste é sempre verdadeiro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42283" y="1502688"/>
            <a:ext cx="7891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nota[5]= {10, 10, 10, 9, 7};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"Fazendo da maneira certa:\n"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0; nota[i] == 10; i++)</a:t>
            </a: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"Nota "</a:t>
            </a:r>
            <a:r>
              <a:rPr lang="pt-BR" dirty="0">
                <a:latin typeface="+mj-lt"/>
              </a:rPr>
              <a:t> &lt;&lt; i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é um 10\n"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"Fazendo da forma errada:\n"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0; nota[i] = 10; i++)</a:t>
            </a:r>
          </a:p>
          <a:p>
            <a:r>
              <a:rPr lang="pt-BR" dirty="0">
                <a:latin typeface="+mj-lt"/>
              </a:rPr>
              <a:t>    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"Nota "</a:t>
            </a:r>
            <a:r>
              <a:rPr lang="pt-BR" dirty="0">
                <a:latin typeface="+mj-lt"/>
              </a:rPr>
              <a:t> &lt;&lt; i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é um 10\n"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30DC38-014D-4B71-8177-FFEB10DB6A39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Infinito.cpp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2867</TotalTime>
  <Words>2487</Words>
  <Application>Microsoft Office PowerPoint</Application>
  <PresentationFormat>Widescreen</PresentationFormat>
  <Paragraphs>544</Paragraphs>
  <Slides>35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Laços WhilE e DO-WHILE</vt:lpstr>
      <vt:lpstr>Introdução</vt:lpstr>
      <vt:lpstr>Introdução</vt:lpstr>
      <vt:lpstr>Introdução</vt:lpstr>
      <vt:lpstr>Expressões Relacionais</vt:lpstr>
      <vt:lpstr>Expressões Relacionais</vt:lpstr>
      <vt:lpstr>Expressões Relacionais</vt:lpstr>
      <vt:lpstr>Expressões Relacionais</vt:lpstr>
      <vt:lpstr>Expressões Relacionais</vt:lpstr>
      <vt:lpstr>Expressões Relacionais</vt:lpstr>
      <vt:lpstr>Comparando Strings</vt:lpstr>
      <vt:lpstr>Comparando Strings</vt:lpstr>
      <vt:lpstr>Comparando Strings</vt:lpstr>
      <vt:lpstr>Comparando Strings</vt:lpstr>
      <vt:lpstr>Comparando Ponto Flutuantes</vt:lpstr>
      <vt:lpstr>Comparando Ponto Flutuantes</vt:lpstr>
      <vt:lpstr>Laço while</vt:lpstr>
      <vt:lpstr>Laço while</vt:lpstr>
      <vt:lpstr>Laço while</vt:lpstr>
      <vt:lpstr>Laço while</vt:lpstr>
      <vt:lpstr>Laço while</vt:lpstr>
      <vt:lpstr>Laço while</vt:lpstr>
      <vt:lpstr>Laço while</vt:lpstr>
      <vt:lpstr>for versus while</vt:lpstr>
      <vt:lpstr>for versus while</vt:lpstr>
      <vt:lpstr>for versus while</vt:lpstr>
      <vt:lpstr>Cuidados com o Laço while</vt:lpstr>
      <vt:lpstr>Laço do-while</vt:lpstr>
      <vt:lpstr>Laço do-while</vt:lpstr>
      <vt:lpstr>Laço do-while</vt:lpstr>
      <vt:lpstr>Laço do-while</vt:lpstr>
      <vt:lpstr>Laço do-while</vt:lpstr>
      <vt:lpstr>Laço do-while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e Expressões relacionais</dc:title>
  <dc:creator>Judson Santiago</dc:creator>
  <cp:keywords>while;relacional</cp:keywords>
  <cp:lastModifiedBy>Judson Santiago</cp:lastModifiedBy>
  <cp:revision>306</cp:revision>
  <dcterms:created xsi:type="dcterms:W3CDTF">2009-05-25T17:46:50Z</dcterms:created>
  <dcterms:modified xsi:type="dcterms:W3CDTF">2021-05-02T03:19:08Z</dcterms:modified>
</cp:coreProperties>
</file>