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Statistics Tutorial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</a:t>
            </a:r>
            <a:r>
              <a:rPr lang="en-US" altLang="en-US">
                <a:sym typeface="+mn-ea"/>
              </a:rPr>
              <a:t>Statistics 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Statistics is a fundamental part of data science, and is used to analyze data, build models, and make predictions: 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</a:t>
            </a:r>
            <a:r>
              <a:rPr lang="en-US" altLang="en-US">
                <a:sym typeface="+mn-ea"/>
              </a:rPr>
              <a:t>statistics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descriptive </a:t>
            </a:r>
            <a:r>
              <a:rPr lang="en-US" altLang="en-US">
                <a:sym typeface="+mn-ea"/>
              </a:rPr>
              <a:t>statistics</a:t>
            </a:r>
            <a:endParaRPr lang="en-US" altLang="en-US"/>
          </a:p>
          <a:p>
            <a:r>
              <a:rPr lang="en-US" altLang="en-US"/>
              <a:t>inferential statistics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descriptive </a:t>
            </a:r>
            <a:r>
              <a:rPr lang="en-US" altLang="en-US">
                <a:sym typeface="+mn-ea"/>
              </a:rPr>
              <a:t>statistics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Presentation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Statistics Tutorial</vt:lpstr>
      <vt:lpstr>What is Statistics </vt:lpstr>
      <vt:lpstr>Types of statistics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arunachalam.cherma</dc:creator>
  <cp:lastModifiedBy>arunachalam.cherma</cp:lastModifiedBy>
  <cp:revision>5</cp:revision>
  <dcterms:created xsi:type="dcterms:W3CDTF">2024-12-03T11:55:00Z</dcterms:created>
  <dcterms:modified xsi:type="dcterms:W3CDTF">2024-12-03T16:53:18Z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815697B818674481B419291BDAC0DC83_11</vt:lpwstr>
  </property>
  <property fmtid="{D5CDD505-2E9C-101B-9397-08002B2CF9AE}" pid="3" name="KSOProductBuildVer">
    <vt:lpwstr>1033-12.2.0.18911</vt:lpwstr>
  </property>
</Properties>
</file>