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1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34FB-3DEA-4542-BB99-8F25546AFEA9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094E-2229-C54E-A7FC-2F43433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143" t="25186" r="6572" b="24191"/>
          <a:stretch>
            <a:fillRect/>
          </a:stretch>
        </p:blipFill>
        <p:spPr>
          <a:xfrm>
            <a:off x="833526" y="2669692"/>
            <a:ext cx="7541680" cy="20352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rot="5400000" flipH="1" flipV="1">
            <a:off x="874603" y="2812677"/>
            <a:ext cx="287558" cy="1588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3015" y="4537486"/>
            <a:ext cx="287558" cy="1588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823598" y="4321261"/>
            <a:ext cx="605358" cy="6352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987765" y="4333249"/>
            <a:ext cx="597093" cy="4764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2129453" y="4525501"/>
            <a:ext cx="2154476" cy="2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613466" y="4422992"/>
            <a:ext cx="422365" cy="1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4824651" y="4525511"/>
            <a:ext cx="1243201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38338" y="4037083"/>
            <a:ext cx="315300" cy="1082163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798" y="4472913"/>
            <a:ext cx="128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  <a:r>
              <a:rPr lang="en-US" sz="3600" dirty="0" smtClean="0"/>
              <a:t>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0420" y="4525513"/>
            <a:ext cx="128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588" y="5119244"/>
            <a:ext cx="216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30 </a:t>
            </a:r>
            <a:r>
              <a:rPr lang="en-US" sz="3600" dirty="0" err="1" smtClean="0"/>
              <a:t>x</a:t>
            </a:r>
            <a:r>
              <a:rPr lang="en-US" sz="3600" dirty="0" smtClean="0"/>
              <a:t> 30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850887" y="3612159"/>
            <a:ext cx="388113" cy="1014957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00294" y="4627116"/>
            <a:ext cx="167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946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r>
              <a:rPr lang="en-US" sz="3600" baseline="30000" dirty="0" smtClean="0"/>
              <a:t>2</a:t>
            </a:r>
            <a:endParaRPr lang="en-US" sz="3600" baseline="30000" dirty="0"/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5856668" y="4422995"/>
            <a:ext cx="422365" cy="1"/>
          </a:xfrm>
          <a:prstGeom prst="line">
            <a:avLst/>
          </a:prstGeom>
          <a:ln w="57150" cmpd="sng">
            <a:solidFill>
              <a:schemeClr val="tx1"/>
            </a:solidFill>
            <a:head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874603" y="2812677"/>
            <a:ext cx="287558" cy="1588"/>
          </a:xfrm>
          <a:prstGeom prst="line">
            <a:avLst/>
          </a:prstGeom>
          <a:ln w="57150" cmpd="sng">
            <a:solidFill>
              <a:schemeClr val="tx1"/>
            </a:solidFill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1588" y="2036162"/>
            <a:ext cx="1287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40</a:t>
            </a:r>
            <a:r>
              <a:rPr lang="en-US" sz="3600" dirty="0" smtClean="0">
                <a:latin typeface="Symbol" charset="2"/>
                <a:cs typeface="Symbol" charset="2"/>
              </a:rPr>
              <a:t>m</a:t>
            </a:r>
            <a:r>
              <a:rPr lang="en-US" sz="3600" dirty="0" smtClean="0"/>
              <a:t>m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94748" y="2266994"/>
            <a:ext cx="78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8490" y="2266994"/>
            <a:ext cx="78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748" y="2419394"/>
            <a:ext cx="78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3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0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</dc:creator>
  <cp:lastModifiedBy>David Carlson</cp:lastModifiedBy>
  <cp:revision>1</cp:revision>
  <dcterms:created xsi:type="dcterms:W3CDTF">2013-05-29T12:59:01Z</dcterms:created>
  <dcterms:modified xsi:type="dcterms:W3CDTF">2013-05-29T13:02:39Z</dcterms:modified>
</cp:coreProperties>
</file>