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34FB-3DEA-4542-BB99-8F25546AFEA9}" type="datetimeFigureOut">
              <a:rPr lang="en-US" smtClean="0"/>
              <a:t>5/30/13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094E-2229-C54E-A7FC-2F43433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68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34FB-3DEA-4542-BB99-8F25546AFEA9}" type="datetimeFigureOut">
              <a:rPr lang="en-US" smtClean="0"/>
              <a:t>5/30/13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094E-2229-C54E-A7FC-2F43433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2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34FB-3DEA-4542-BB99-8F25546AFEA9}" type="datetimeFigureOut">
              <a:rPr lang="en-US" smtClean="0"/>
              <a:t>5/30/13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094E-2229-C54E-A7FC-2F43433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4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34FB-3DEA-4542-BB99-8F25546AFEA9}" type="datetimeFigureOut">
              <a:rPr lang="en-US" smtClean="0"/>
              <a:t>5/30/13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094E-2229-C54E-A7FC-2F43433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4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34FB-3DEA-4542-BB99-8F25546AFEA9}" type="datetimeFigureOut">
              <a:rPr lang="en-US" smtClean="0"/>
              <a:t>5/30/13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094E-2229-C54E-A7FC-2F43433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5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34FB-3DEA-4542-BB99-8F25546AFEA9}" type="datetimeFigureOut">
              <a:rPr lang="en-US" smtClean="0"/>
              <a:t>5/30/13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094E-2229-C54E-A7FC-2F43433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34FB-3DEA-4542-BB99-8F25546AFEA9}" type="datetimeFigureOut">
              <a:rPr lang="en-US" smtClean="0"/>
              <a:t>5/30/13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094E-2229-C54E-A7FC-2F43433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8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34FB-3DEA-4542-BB99-8F25546AFEA9}" type="datetimeFigureOut">
              <a:rPr lang="en-US" smtClean="0"/>
              <a:t>5/30/13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094E-2229-C54E-A7FC-2F43433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1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34FB-3DEA-4542-BB99-8F25546AFEA9}" type="datetimeFigureOut">
              <a:rPr lang="en-US" smtClean="0"/>
              <a:t>5/30/13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094E-2229-C54E-A7FC-2F43433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9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34FB-3DEA-4542-BB99-8F25546AFEA9}" type="datetimeFigureOut">
              <a:rPr lang="en-US" smtClean="0"/>
              <a:t>5/30/13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094E-2229-C54E-A7FC-2F43433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34FB-3DEA-4542-BB99-8F25546AFEA9}" type="datetimeFigureOut">
              <a:rPr lang="en-US" smtClean="0"/>
              <a:t>5/30/13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094E-2229-C54E-A7FC-2F43433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5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334FB-3DEA-4542-BB99-8F25546AFEA9}" type="datetimeFigureOut">
              <a:rPr lang="en-US" smtClean="0"/>
              <a:t>5/30/13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B094E-2229-C54E-A7FC-2F43433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2143" t="25186" r="6572" b="24191"/>
          <a:stretch>
            <a:fillRect/>
          </a:stretch>
        </p:blipFill>
        <p:spPr>
          <a:xfrm rot="5400000">
            <a:off x="1113253" y="2556037"/>
            <a:ext cx="6775440" cy="182848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3434940" y="499430"/>
            <a:ext cx="419398" cy="1"/>
          </a:xfrm>
          <a:prstGeom prst="line">
            <a:avLst/>
          </a:prstGeom>
          <a:ln w="57150" cmpd="sng">
            <a:solidFill>
              <a:schemeClr val="tx1"/>
            </a:solidFill>
            <a:head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77060" y="3179734"/>
            <a:ext cx="634662" cy="0"/>
          </a:xfrm>
          <a:prstGeom prst="line">
            <a:avLst/>
          </a:prstGeom>
          <a:ln w="57150" cmpd="sng">
            <a:solidFill>
              <a:schemeClr val="tx1"/>
            </a:solidFill>
            <a:head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242965" y="5023113"/>
            <a:ext cx="568757" cy="7059"/>
          </a:xfrm>
          <a:prstGeom prst="line">
            <a:avLst/>
          </a:prstGeom>
          <a:ln w="57150" cmpd="sng">
            <a:solidFill>
              <a:schemeClr val="tx1"/>
            </a:solidFill>
            <a:head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488754" y="3179734"/>
            <a:ext cx="0" cy="1769075"/>
          </a:xfrm>
          <a:prstGeom prst="line">
            <a:avLst/>
          </a:prstGeom>
          <a:ln w="5715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078104" y="1687106"/>
            <a:ext cx="503569" cy="1"/>
          </a:xfrm>
          <a:prstGeom prst="line">
            <a:avLst/>
          </a:prstGeom>
          <a:ln w="57150" cmpd="sng">
            <a:solidFill>
              <a:schemeClr val="tx1"/>
            </a:solidFill>
            <a:head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4335128" y="1687106"/>
            <a:ext cx="2" cy="1002638"/>
          </a:xfrm>
          <a:prstGeom prst="line">
            <a:avLst/>
          </a:prstGeom>
          <a:ln w="5715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52687" y="1433208"/>
            <a:ext cx="524885" cy="355539"/>
          </a:xfrm>
          <a:prstGeom prst="line">
            <a:avLst/>
          </a:prstGeom>
          <a:ln w="57150" cmpd="sng">
            <a:solidFill>
              <a:schemeClr val="tx1"/>
            </a:solidFill>
            <a:head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21320" y="3826582"/>
            <a:ext cx="1287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6</a:t>
            </a:r>
            <a:r>
              <a:rPr lang="en-US" sz="3600" dirty="0" smtClean="0"/>
              <a:t>0</a:t>
            </a:r>
            <a:r>
              <a:rPr lang="en-US" sz="3600" dirty="0" smtClean="0">
                <a:latin typeface="Symbol" charset="2"/>
                <a:cs typeface="Symbol" charset="2"/>
              </a:rPr>
              <a:t>m</a:t>
            </a:r>
            <a:r>
              <a:rPr lang="en-US" sz="3600" dirty="0" smtClean="0"/>
              <a:t>m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3062410" y="1914686"/>
            <a:ext cx="1287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30</a:t>
            </a:r>
            <a:r>
              <a:rPr lang="en-US" sz="3600" dirty="0" smtClean="0">
                <a:latin typeface="Symbol" charset="2"/>
                <a:cs typeface="Symbol" charset="2"/>
              </a:rPr>
              <a:t>m</a:t>
            </a:r>
            <a:r>
              <a:rPr lang="en-US" sz="3600" dirty="0" smtClean="0"/>
              <a:t>m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4852687" y="1687106"/>
            <a:ext cx="2164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30 </a:t>
            </a:r>
            <a:r>
              <a:rPr lang="en-US" sz="3600" dirty="0" err="1" smtClean="0"/>
              <a:t>x</a:t>
            </a:r>
            <a:r>
              <a:rPr lang="en-US" sz="3600" dirty="0" smtClean="0"/>
              <a:t> 30</a:t>
            </a:r>
            <a:r>
              <a:rPr lang="en-US" sz="3600" dirty="0" smtClean="0">
                <a:latin typeface="Symbol" charset="2"/>
                <a:cs typeface="Symbol" charset="2"/>
              </a:rPr>
              <a:t>m</a:t>
            </a:r>
            <a:r>
              <a:rPr lang="en-US" sz="3600" dirty="0" smtClean="0"/>
              <a:t>m</a:t>
            </a:r>
            <a:endParaRPr lang="en-US" sz="3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620547" y="5797405"/>
            <a:ext cx="393092" cy="154203"/>
          </a:xfrm>
          <a:prstGeom prst="line">
            <a:avLst/>
          </a:prstGeom>
          <a:ln w="57150" cmpd="sng">
            <a:solidFill>
              <a:schemeClr val="tx1"/>
            </a:solidFill>
            <a:head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70046" y="5562323"/>
            <a:ext cx="1677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946</a:t>
            </a:r>
            <a:r>
              <a:rPr lang="en-US" sz="3600" dirty="0" smtClean="0">
                <a:latin typeface="Symbol" charset="2"/>
                <a:cs typeface="Symbol" charset="2"/>
              </a:rPr>
              <a:t>m</a:t>
            </a:r>
            <a:r>
              <a:rPr lang="en-US" sz="3600" dirty="0" smtClean="0"/>
              <a:t>m</a:t>
            </a:r>
            <a:r>
              <a:rPr lang="en-US" sz="3600" baseline="30000" dirty="0" smtClean="0"/>
              <a:t>2</a:t>
            </a:r>
            <a:endParaRPr lang="en-US" sz="3600" baseline="30000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4105414" y="2689744"/>
            <a:ext cx="459432" cy="0"/>
          </a:xfrm>
          <a:prstGeom prst="line">
            <a:avLst/>
          </a:prstGeom>
          <a:ln w="57150" cmpd="sng">
            <a:solidFill>
              <a:schemeClr val="tx1"/>
            </a:solidFill>
            <a:head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165036" y="499430"/>
            <a:ext cx="420750" cy="1"/>
          </a:xfrm>
          <a:prstGeom prst="line">
            <a:avLst/>
          </a:prstGeom>
          <a:ln w="57150" cmpd="sng">
            <a:solidFill>
              <a:schemeClr val="tx1"/>
            </a:solidFill>
            <a:head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58476" y="92983"/>
            <a:ext cx="1287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40</a:t>
            </a:r>
            <a:r>
              <a:rPr lang="en-US" sz="3600" dirty="0" smtClean="0">
                <a:latin typeface="Symbol" charset="2"/>
                <a:cs typeface="Symbol" charset="2"/>
              </a:rPr>
              <a:t>m</a:t>
            </a:r>
            <a:r>
              <a:rPr lang="en-US" sz="3600" dirty="0" smtClean="0"/>
              <a:t>m</a:t>
            </a:r>
            <a:endParaRPr lang="en-US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3434150" y="710372"/>
            <a:ext cx="786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34940" y="2674039"/>
            <a:ext cx="786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2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52630" y="5273447"/>
            <a:ext cx="786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3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201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Carlson</dc:creator>
  <cp:lastModifiedBy>David Carlson</cp:lastModifiedBy>
  <cp:revision>2</cp:revision>
  <dcterms:created xsi:type="dcterms:W3CDTF">2013-05-29T12:59:01Z</dcterms:created>
  <dcterms:modified xsi:type="dcterms:W3CDTF">2013-05-30T19:33:00Z</dcterms:modified>
</cp:coreProperties>
</file>