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52B1-59B5-4447-8C36-1245CEF7D3AF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E3C1-AE78-2345-8BCA-4EBD7B8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6644" t="19703" r="8858" b="23299"/>
          <a:stretch>
            <a:fillRect/>
          </a:stretch>
        </p:blipFill>
        <p:spPr>
          <a:xfrm rot="5400000">
            <a:off x="908924" y="2785202"/>
            <a:ext cx="6773681" cy="1203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8303" y="-113819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9063" y="610818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7163" y="131047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0013" y="2035111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4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2863" y="2759748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5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8478" y="4182235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6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626" y="486793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7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1837" y="5830634"/>
            <a:ext cx="47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8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150160" y="3166548"/>
            <a:ext cx="283851" cy="12831"/>
          </a:xfrm>
          <a:prstGeom prst="line">
            <a:avLst/>
          </a:prstGeom>
          <a:ln w="57150" cmpd="sng">
            <a:head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108295" y="2456389"/>
            <a:ext cx="314594" cy="13854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65591" y="2456389"/>
            <a:ext cx="1" cy="722990"/>
          </a:xfrm>
          <a:prstGeom prst="line">
            <a:avLst/>
          </a:prstGeom>
          <a:ln w="57150" cmpd="sng"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1676" y="2405805"/>
            <a:ext cx="1409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  <a:r>
              <a:rPr lang="en-US" sz="4000" dirty="0" smtClean="0"/>
              <a:t>0</a:t>
            </a:r>
            <a:r>
              <a:rPr lang="en-US" sz="4000" dirty="0" smtClean="0">
                <a:latin typeface="Symbol" charset="2"/>
                <a:cs typeface="Symbol" charset="2"/>
              </a:rPr>
              <a:t>m</a:t>
            </a:r>
            <a:r>
              <a:rPr lang="en-US" sz="4000" dirty="0" smtClean="0"/>
              <a:t>m</a:t>
            </a:r>
            <a:endParaRPr lang="en-US" sz="4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266717" y="3165972"/>
            <a:ext cx="1" cy="1382757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1689" y="3487257"/>
            <a:ext cx="166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120</a:t>
            </a:r>
            <a:r>
              <a:rPr lang="en-US" sz="4000" dirty="0" smtClean="0">
                <a:latin typeface="Symbol" charset="2"/>
                <a:cs typeface="Symbol" charset="2"/>
              </a:rPr>
              <a:t>m</a:t>
            </a:r>
            <a:r>
              <a:rPr lang="en-US" sz="4000" dirty="0" smtClean="0"/>
              <a:t>m</a:t>
            </a:r>
            <a:endParaRPr lang="en-US" sz="40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4119417" y="4548729"/>
            <a:ext cx="314594" cy="13854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737175" y="1647596"/>
            <a:ext cx="371120" cy="110581"/>
          </a:xfrm>
          <a:prstGeom prst="line">
            <a:avLst/>
          </a:prstGeom>
          <a:ln w="57150" cmpd="sng">
            <a:head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19940" y="1057093"/>
            <a:ext cx="2834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30x30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451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</dc:creator>
  <cp:lastModifiedBy>David Carlson</cp:lastModifiedBy>
  <cp:revision>1</cp:revision>
  <dcterms:created xsi:type="dcterms:W3CDTF">2013-05-30T19:33:46Z</dcterms:created>
  <dcterms:modified xsi:type="dcterms:W3CDTF">2013-05-30T19:40:08Z</dcterms:modified>
</cp:coreProperties>
</file>