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22C3-A602-4AD2-974B-D0A088C763F2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A4A38-72C7-4047-BE59-7297078ED3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4A38-72C7-4047-BE59-7297078ED3F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4A38-72C7-4047-BE59-7297078ED3F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4A38-72C7-4047-BE59-7297078ED3F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A4A38-72C7-4047-BE59-7297078ED3F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3608" y="-27384"/>
            <a:ext cx="688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Experiment on the </a:t>
            </a:r>
            <a:r>
              <a:rPr lang="en-US" sz="3200" dirty="0" err="1" smtClean="0"/>
              <a:t>tanksort_waveforms</a:t>
            </a:r>
            <a:r>
              <a:rPr lang="en-US" sz="3200" dirty="0" smtClean="0"/>
              <a:t> </a:t>
            </a:r>
            <a:endParaRPr lang="en-US" sz="32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3272" y="16288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39552" y="112474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Burnin</a:t>
            </a:r>
            <a:r>
              <a:rPr lang="en-US" dirty="0" smtClean="0"/>
              <a:t> :  400;  num:  200;  </a:t>
            </a:r>
            <a:r>
              <a:rPr lang="en-US" dirty="0" err="1" smtClean="0"/>
              <a:t>Ncentres</a:t>
            </a:r>
            <a:r>
              <a:rPr lang="en-US" dirty="0" smtClean="0"/>
              <a:t>:  20; K : 32;   Alignment  position: 11; tuning </a:t>
            </a:r>
            <a:r>
              <a:rPr lang="en-US" dirty="0" err="1" smtClean="0"/>
              <a:t>paramter</a:t>
            </a:r>
            <a:r>
              <a:rPr lang="en-US" dirty="0" smtClean="0"/>
              <a:t>: 10</a:t>
            </a:r>
            <a:r>
              <a:rPr lang="en-US" baseline="30000" dirty="0" smtClean="0"/>
              <a:t>4</a:t>
            </a:r>
            <a:r>
              <a:rPr lang="en-US" dirty="0" smtClean="0"/>
              <a:t>   .</a:t>
            </a:r>
            <a:endParaRPr lang="en-US" baseline="30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67544" y="620688"/>
            <a:ext cx="3158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Experiment parameter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75656" y="-27384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Experiment on the new dataset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endParaRPr lang="en-US" sz="32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9482" y="1772816"/>
          <a:ext cx="7906934" cy="167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835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</a:tr>
              <a:tr h="83598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1209526"/>
            <a:ext cx="732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Burnin</a:t>
            </a:r>
            <a:r>
              <a:rPr lang="en-US" dirty="0" smtClean="0"/>
              <a:t> :   400;    num:  200;  </a:t>
            </a:r>
            <a:r>
              <a:rPr lang="en-US" dirty="0" err="1" smtClean="0"/>
              <a:t>Ncentres</a:t>
            </a:r>
            <a:r>
              <a:rPr lang="en-US" dirty="0" smtClean="0"/>
              <a:t>:  20;  K :    32;   Alignment  position: 11;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620688"/>
            <a:ext cx="3158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Experiment parameter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3573016"/>
            <a:ext cx="778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choice :a set of value  (10,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,10</a:t>
            </a:r>
            <a:r>
              <a:rPr lang="en-US" baseline="30000" dirty="0" smtClean="0"/>
              <a:t>3</a:t>
            </a:r>
            <a:r>
              <a:rPr lang="en-US" dirty="0" smtClean="0"/>
              <a:t> ,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4</a:t>
            </a:r>
            <a:r>
              <a:rPr lang="en-US" dirty="0" smtClean="0"/>
              <a:t> ,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) can be tested; In general, the larger the parameter is, the more the cluster number 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107921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Experiment on the new dataset</a:t>
            </a:r>
            <a:endParaRPr lang="en-US" sz="32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403510"/>
            <a:ext cx="2400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347725"/>
            <a:ext cx="2400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403484"/>
            <a:ext cx="2400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347725"/>
            <a:ext cx="2400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00092" y="1403509"/>
            <a:ext cx="2408873" cy="180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72100" y="3347725"/>
            <a:ext cx="2400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35700" y="507589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44012" y="507589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Channel-2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20172" y="50666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Channel-3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0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Experiment on the new dataset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endParaRPr lang="en-US" sz="3200" dirty="0" smtClean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980728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996953"/>
            <a:ext cx="26765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7804" y="980702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2996926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983672" y="493187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Channel-4</a:t>
            </a:r>
            <a:endParaRPr lang="en-US" dirty="0"/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980727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024" y="2924918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3923928" y="501317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Channel-5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88328" y="501317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Channel-6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主题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qisong</dc:creator>
  <cp:lastModifiedBy>qisong</cp:lastModifiedBy>
  <cp:revision>1</cp:revision>
  <dcterms:created xsi:type="dcterms:W3CDTF">2012-10-06T19:25:50Z</dcterms:created>
  <dcterms:modified xsi:type="dcterms:W3CDTF">2012-10-06T22:12:20Z</dcterms:modified>
</cp:coreProperties>
</file>