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gif"/><Relationship Id="rId4" Type="http://schemas.openxmlformats.org/officeDocument/2006/relationships/image" Target="../media/image07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2.png"/><Relationship Id="rId4" Type="http://schemas.openxmlformats.org/officeDocument/2006/relationships/image" Target="../media/image0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9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Ikaruga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de"/>
              <a:t>INF-CPP praktikum1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Collision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Wer? David, Benjamin und Nathan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b="1" lang="de"/>
              <a:t>Unterteilung</a:t>
            </a:r>
            <a:r>
              <a:rPr lang="de"/>
              <a:t>:</a:t>
            </a:r>
            <a:br>
              <a:rPr lang="de"/>
            </a:br>
            <a:r>
              <a:rPr lang="de"/>
              <a:t>- Tile-Collision (David &amp; Nathan)</a:t>
            </a:r>
            <a:br>
              <a:rPr lang="de"/>
            </a:br>
            <a:r>
              <a:rPr lang="de"/>
              <a:t>- Actor-Collision (Benjamin)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Gemeinsames </a:t>
            </a:r>
            <a:r>
              <a:rPr b="1" lang="de"/>
              <a:t>Interface</a:t>
            </a:r>
            <a:r>
              <a:rPr lang="de"/>
              <a:t> </a:t>
            </a:r>
            <a:br>
              <a:rPr lang="de"/>
            </a:br>
            <a:r>
              <a:rPr lang="de"/>
              <a:t>zur Benachrichtigung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8450" y="1079000"/>
            <a:ext cx="4421050" cy="31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Kollision zwischen Actors und Level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Wer? David und Nathan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b="1" lang="de"/>
              <a:t>Look-ahead </a:t>
            </a:r>
            <a:r>
              <a:rPr lang="de"/>
              <a:t>anstatt Look-behind (vorausschauend)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Erst x-, dann y-Bewegung behandeln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Umgebende und eigene Tiles überprüfen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b="1" lang="de"/>
              <a:t>Fallunterscheidung</a:t>
            </a:r>
            <a:r>
              <a:rPr lang="de"/>
              <a:t>, z.B. Kollision mit festem Block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Differenz zum Block berechnen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Bewegung auf Differenz einschränken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Bei Kollision, Aufruf von</a:t>
            </a:r>
            <a:br>
              <a:rPr lang="de"/>
            </a:br>
            <a:r>
              <a:rPr b="1" lang="de"/>
              <a:t>Actor::onTileCollision()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775" y="2944075"/>
            <a:ext cx="3947524" cy="15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Actor Collision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Hitboxes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Zwei Phasen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Broad Phase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Narrow Phase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Sweep-and-Prune Algorithmus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Vorsortierung von Actors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Bei Kollision, Aufruf von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Actor::onActorCollision(Actor&amp; other)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… bei beiden Actors</a:t>
            </a:r>
          </a:p>
          <a:p>
            <a:pPr indent="-228600" lvl="0" marL="457200">
              <a:spcBef>
                <a:spcPts val="0"/>
              </a:spcBef>
            </a:pPr>
            <a:r>
              <a:rPr lang="de"/>
              <a:t>Actor reagieren autonom auf Kollision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824" y="695275"/>
            <a:ext cx="3899275" cy="38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Bots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Wer: Timo, Jochen, Thorsten, Dennis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Erben von Actor (AnimatedRenderable, Collidable) und Armed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Unterscheidung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de"/>
              <a:t>Normal Bots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de"/>
              <a:t>Boss Bots (z.B. Endboss)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998" y="1699224"/>
            <a:ext cx="3147524" cy="325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6277" y="1699225"/>
            <a:ext cx="3433072" cy="32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307675"/>
            <a:ext cx="8520600" cy="262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Bewegungsmuster: enum BotMoveType{SIN, AI, CIRCLE}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Erst spawn wenn nahe von der Kamera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Funktion wie lange Bot aktiv, um f(t) für die Bewegung zu berechnen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de"/>
              <a:t>Intelligentes Schussmuster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Weapons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Wer: Johan, Dennis, Jochen, Thorsten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Klassen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Armed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de"/>
              <a:t>Mehrfachvererbung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de"/>
              <a:t>Stellt Schießfunktionalität bereit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Weapon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de"/>
              <a:t>Repräsentiert Waffe mit Infos über Projektile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Projectile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de"/>
              <a:t>Leitet von Actor ab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de"/>
              <a:t>Hat Richtung, Schaden, Geschwindigkeit, usw.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de"/>
              <a:t>Zieht Hitbox hinter sich her (Bullet Through Paper Problem)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325" y="1738800"/>
            <a:ext cx="4656049" cy="23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1075" y="4054525"/>
            <a:ext cx="1638300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Weapons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Nutzung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Definition: weapons.xml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Instantiiert Subklasse von Weapon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Verwendung über Type (z. B. LASER_GUN)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Werden dynamisch an Armed gebunden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727" y="3382850"/>
            <a:ext cx="2998550" cy="88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PowerUps (PU)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Bei Kollision übernimmt Player Kontrolle über das PU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Static Cast von Actor zu PU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Speichern des Objekts in Player-eigenen Vector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Entfernen des PU aus der Actor-Liste vom Game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Bei jedem Update, Aufruf von PowerUp::consume(Player&amp; p)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de"/>
              <a:t>PU manipuliert die Eigenschaften des Players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de"/>
              <a:t>Besitzen Verfallsdatum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de"/>
              <a:t>Bei Erreichen werden PUs aus dem Player-eigenen Vector entfernt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de"/>
              <a:t>Ressourcen werden freigegeben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487" y="3418012"/>
            <a:ext cx="442912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PowerUps - Beispiel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512" y="1166787"/>
            <a:ext cx="353377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66800"/>
            <a:ext cx="451485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Sonstiges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Sound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de"/>
              <a:t>Jochen, Sven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Grafik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de"/>
              <a:t>Dennis, Thorsten, Jochen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Animationen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de"/>
              <a:t>Benjamin, Johan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Dynamisches Einlesen und Erstellen von Aktoren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de"/>
              <a:t>Marius, Timo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Orga, Hilfe, Pull Requests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de"/>
              <a:t>Benjamin, Jochen, Johan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Inhalt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Game Design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XML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Editor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Menü/UI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Collision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Bots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Weapons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PowerUps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Sonstiges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de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Game Design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Spielprinzip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Sidescroller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Farben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PowerUps (instant, duration)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de"/>
              <a:t>Weapons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Boss (scroll stop)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Highscore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853" y="1017724"/>
            <a:ext cx="3546320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Struktur</a:t>
            </a:r>
          </a:p>
        </p:txBody>
      </p:sp>
      <p:sp>
        <p:nvSpPr>
          <p:cNvPr id="74" name="Shape 74"/>
          <p:cNvSpPr/>
          <p:nvPr/>
        </p:nvSpPr>
        <p:spPr>
          <a:xfrm>
            <a:off x="3923800" y="2477700"/>
            <a:ext cx="600900" cy="45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Actor</a:t>
            </a:r>
          </a:p>
        </p:txBody>
      </p:sp>
      <p:sp>
        <p:nvSpPr>
          <p:cNvPr id="75" name="Shape 75"/>
          <p:cNvSpPr/>
          <p:nvPr/>
        </p:nvSpPr>
        <p:spPr>
          <a:xfrm>
            <a:off x="755600" y="2503500"/>
            <a:ext cx="864900" cy="40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Armed</a:t>
            </a:r>
          </a:p>
        </p:txBody>
      </p:sp>
      <p:sp>
        <p:nvSpPr>
          <p:cNvPr id="76" name="Shape 76"/>
          <p:cNvSpPr/>
          <p:nvPr/>
        </p:nvSpPr>
        <p:spPr>
          <a:xfrm>
            <a:off x="2865275" y="1436125"/>
            <a:ext cx="967500" cy="45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Collidable</a:t>
            </a:r>
          </a:p>
        </p:txBody>
      </p:sp>
      <p:sp>
        <p:nvSpPr>
          <p:cNvPr id="77" name="Shape 77"/>
          <p:cNvSpPr/>
          <p:nvPr/>
        </p:nvSpPr>
        <p:spPr>
          <a:xfrm>
            <a:off x="4446925" y="1436125"/>
            <a:ext cx="1852800" cy="45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AnimatedRenderable</a:t>
            </a:r>
          </a:p>
        </p:txBody>
      </p:sp>
      <p:sp>
        <p:nvSpPr>
          <p:cNvPr id="78" name="Shape 78"/>
          <p:cNvSpPr/>
          <p:nvPr/>
        </p:nvSpPr>
        <p:spPr>
          <a:xfrm>
            <a:off x="1263025" y="3831775"/>
            <a:ext cx="748800" cy="45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Player</a:t>
            </a:r>
          </a:p>
        </p:txBody>
      </p:sp>
      <p:sp>
        <p:nvSpPr>
          <p:cNvPr id="79" name="Shape 79"/>
          <p:cNvSpPr/>
          <p:nvPr/>
        </p:nvSpPr>
        <p:spPr>
          <a:xfrm>
            <a:off x="2676450" y="3831775"/>
            <a:ext cx="491700" cy="45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Bot</a:t>
            </a:r>
          </a:p>
        </p:txBody>
      </p:sp>
      <p:sp>
        <p:nvSpPr>
          <p:cNvPr id="80" name="Shape 80"/>
          <p:cNvSpPr/>
          <p:nvPr/>
        </p:nvSpPr>
        <p:spPr>
          <a:xfrm>
            <a:off x="3832775" y="3831775"/>
            <a:ext cx="967500" cy="45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PowerUp</a:t>
            </a:r>
          </a:p>
        </p:txBody>
      </p:sp>
      <p:sp>
        <p:nvSpPr>
          <p:cNvPr id="81" name="Shape 81"/>
          <p:cNvSpPr/>
          <p:nvPr/>
        </p:nvSpPr>
        <p:spPr>
          <a:xfrm>
            <a:off x="5464900" y="3831775"/>
            <a:ext cx="967500" cy="45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Projectile</a:t>
            </a:r>
          </a:p>
        </p:txBody>
      </p:sp>
      <p:cxnSp>
        <p:nvCxnSpPr>
          <p:cNvPr id="82" name="Shape 82"/>
          <p:cNvCxnSpPr>
            <a:stCxn id="74" idx="0"/>
            <a:endCxn id="76" idx="2"/>
          </p:cNvCxnSpPr>
          <p:nvPr/>
        </p:nvCxnSpPr>
        <p:spPr>
          <a:xfrm rot="10800000">
            <a:off x="3349150" y="1895700"/>
            <a:ext cx="875100" cy="5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3" name="Shape 83"/>
          <p:cNvCxnSpPr>
            <a:stCxn id="74" idx="0"/>
            <a:endCxn id="77" idx="2"/>
          </p:cNvCxnSpPr>
          <p:nvPr/>
        </p:nvCxnSpPr>
        <p:spPr>
          <a:xfrm flipH="1" rot="10800000">
            <a:off x="4224250" y="1895700"/>
            <a:ext cx="1149000" cy="5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4" name="Shape 84"/>
          <p:cNvCxnSpPr>
            <a:stCxn id="78" idx="0"/>
            <a:endCxn id="75" idx="2"/>
          </p:cNvCxnSpPr>
          <p:nvPr/>
        </p:nvCxnSpPr>
        <p:spPr>
          <a:xfrm rot="10800000">
            <a:off x="1188025" y="2911375"/>
            <a:ext cx="449400" cy="9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5" name="Shape 85"/>
          <p:cNvCxnSpPr>
            <a:stCxn id="79" idx="0"/>
            <a:endCxn id="75" idx="2"/>
          </p:cNvCxnSpPr>
          <p:nvPr/>
        </p:nvCxnSpPr>
        <p:spPr>
          <a:xfrm rot="10800000">
            <a:off x="1188000" y="2911375"/>
            <a:ext cx="1734300" cy="9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6" name="Shape 86"/>
          <p:cNvCxnSpPr>
            <a:stCxn id="78" idx="0"/>
            <a:endCxn id="74" idx="2"/>
          </p:cNvCxnSpPr>
          <p:nvPr/>
        </p:nvCxnSpPr>
        <p:spPr>
          <a:xfrm flipH="1" rot="10800000">
            <a:off x="1637425" y="2937175"/>
            <a:ext cx="2586900" cy="8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7" name="Shape 87"/>
          <p:cNvCxnSpPr>
            <a:stCxn id="79" idx="0"/>
            <a:endCxn id="74" idx="2"/>
          </p:cNvCxnSpPr>
          <p:nvPr/>
        </p:nvCxnSpPr>
        <p:spPr>
          <a:xfrm flipH="1" rot="10800000">
            <a:off x="2922300" y="2937175"/>
            <a:ext cx="1302000" cy="8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8" name="Shape 88"/>
          <p:cNvCxnSpPr>
            <a:stCxn id="80" idx="0"/>
            <a:endCxn id="74" idx="2"/>
          </p:cNvCxnSpPr>
          <p:nvPr/>
        </p:nvCxnSpPr>
        <p:spPr>
          <a:xfrm rot="10800000">
            <a:off x="4224125" y="2937175"/>
            <a:ext cx="92400" cy="8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" name="Shape 89"/>
          <p:cNvCxnSpPr>
            <a:stCxn id="81" idx="0"/>
            <a:endCxn id="74" idx="2"/>
          </p:cNvCxnSpPr>
          <p:nvPr/>
        </p:nvCxnSpPr>
        <p:spPr>
          <a:xfrm rot="10800000">
            <a:off x="4224250" y="2937175"/>
            <a:ext cx="1724400" cy="8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XML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von Sven, Patrick S.</a:t>
            </a:r>
            <a:br>
              <a:rPr lang="de"/>
            </a:b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als Bibliothek ausgelagert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Boost als Grundlage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Beispielcode aus Main.cpp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Datenkern des Spiels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Levels, Bots,</a:t>
            </a:r>
            <a:br>
              <a:rPr lang="de"/>
            </a:br>
            <a:r>
              <a:rPr lang="de"/>
              <a:t>Waffen,  PowerUps,</a:t>
            </a:r>
            <a:br>
              <a:rPr lang="de"/>
            </a:br>
            <a:r>
              <a:rPr lang="de"/>
              <a:t>Profile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597" y="839900"/>
            <a:ext cx="5244349" cy="37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2000" y="231204"/>
            <a:ext cx="2989610" cy="46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575" y="189997"/>
            <a:ext cx="5346125" cy="47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Editor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Wer: Johann Arndt, Patrick Nolte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XML mit XML-lib geladen und gespeichert.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LevelScene beim öffnen zur Datenrepräsentation und für die Darstellung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LevelScene erbt von QGraphicScene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Texturen erben von QGraphicsItem und enthalten Typinformationen.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Bei klick auf Textur/Item/Bot zwischenspeichern der Information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Bei Klick/Drag wird zwischengespeichertes auf die QGraphicScene gesetzt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Editor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Items/Bots in Vector zwischengespeichert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TexturIDs in Vectorarray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Bei Mausmove-event prüfen, ob anderes Tile. Wenn ja dort ebenfalls Textur/Item/Bot setzen/löschen.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Hintergrund erst gerendert, Objekt danach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Genaueren Infos von Bots/Items als Tooltips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Button zum Größe ändern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Menü/UI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Wer: Patrick S., Marius, Patrick N., Jochen, Timo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Wie umgesetzt: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de"/>
              <a:t>UI: Statusbar, Healthbar, Highscore, Waffen-Stufe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rtl="0">
              <a:spcBef>
                <a:spcPts val="0"/>
              </a:spcBef>
              <a:buNone/>
            </a:pPr>
            <a:r>
              <a:rPr lang="de"/>
              <a:t>Menü: Filesystem, MainMenu, RenderTable, HighScore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625" y="3825225"/>
            <a:ext cx="24765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587" y="2765425"/>
            <a:ext cx="5972175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