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55" r:id="rId10"/>
    <p:sldMasterId id="2147483756" r:id="rId12"/>
  </p:sldMasterIdLst>
  <p:notesMasterIdLst>
    <p:notesMasterId r:id="rId16"/>
  </p:notesMasterIdLst>
  <p:handoutMasterIdLst>
    <p:handoutMasterId r:id="rId14"/>
  </p:handoutMasterIdLst>
  <p:sldIdLst>
    <p:sldId id="257" r:id="rId18"/>
    <p:sldId id="262" r:id="rId19"/>
    <p:sldId id="263" r:id="rId20"/>
    <p:sldId id="261" r:id="rId21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5" userDrawn="0">
          <p15:clr>
            <a:srgbClr val="A4A3A4"/>
          </p15:clr>
        </p15:guide>
        <p15:guide id="3" orient="horz" pos="161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A7100"/>
    <a:srgbClr val="C0BD32"/>
    <a:srgbClr val="0097CC"/>
    <a:srgbClr val="6EA92D"/>
    <a:srgbClr val="9FBFFF"/>
    <a:srgbClr val="0DE8FF"/>
    <a:srgbClr val="D06654"/>
    <a:srgbClr val="53BCD1"/>
    <a:srgbClr val="D2CF51"/>
    <a:srgbClr val="6BA4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6029" autoAdjust="0"/>
    <p:restoredTop sz="94767" autoAdjust="0"/>
  </p:normalViewPr>
  <p:slideViewPr>
    <p:cSldViewPr snapToGrid="1" snapToObjects="1">
      <p:cViewPr varScale="1">
        <p:scale>
          <a:sx n="117" d="100"/>
          <a:sy n="117" d="100"/>
        </p:scale>
        <p:origin x="408" y="108"/>
      </p:cViewPr>
      <p:guideLst>
        <p:guide pos="2875"/>
        <p:guide orient="horz" pos="16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Master" Target="slideMasters/slideMaster2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5"/>
          <p:cNvSpPr>
            <a:spLocks noGrp="1" noChangeArrowheads="1"/>
          </p:cNvSpPr>
          <p:nvPr/>
        </p:nvSpPr>
        <p:spPr>
          <a:xfrm>
            <a:off x="322580" y="298450"/>
            <a:ext cx="1278890" cy="1278890"/>
          </a:xfrm>
          <a:prstGeom prst="rect">
            <a:avLst/>
          </a:prstGeom>
          <a:solidFill>
            <a:srgbClr val="FA71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316230" y="1914525"/>
            <a:ext cx="5229225" cy="15500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475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6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7" name="슬라이드 번호 개체 틀 7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ctrTitle"/>
          </p:nvPr>
        </p:nvSpPr>
        <p:spPr>
          <a:xfrm>
            <a:off x="354965" y="3175"/>
            <a:ext cx="446024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Subtitle 13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98145" y="483235"/>
            <a:ext cx="6536690" cy="5848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5536" y="987574"/>
            <a:ext cx="83529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바닥글 개체 틀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3" name="슬라이드 번호 개체 틀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321145" y="2139702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날짜 개체 틀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바닥글 개체 틀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 latinLnBrk="0"/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5" name="슬라이드 번호 개체 틀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</a:p>
        </p:txBody>
      </p:sp>
      <p:sp>
        <p:nvSpPr>
          <p:cNvPr id="2" name="바닥글 개체 틀 1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22580" y="298450"/>
            <a:ext cx="1279525" cy="1279525"/>
          </a:xfrm>
          <a:prstGeom prst="rect"/>
          <a:solidFill>
            <a:srgbClr val="FA71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ctrTitle"/>
          </p:nvPr>
        </p:nvSpPr>
        <p:spPr>
          <a:xfrm rot="0">
            <a:off x="316230" y="1914525"/>
            <a:ext cx="5229860" cy="15506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 rot="0">
            <a:off x="395605" y="303530"/>
            <a:ext cx="8353425" cy="635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  <p:sp>
        <p:nvSpPr>
          <p:cNvPr id="12" name="텍스트 개체 틀 11"/>
          <p:cNvSpPr txBox="1">
            <a:spLocks/>
          </p:cNvSpPr>
          <p:nvPr>
            <p:ph type="ctrTitle"/>
          </p:nvPr>
        </p:nvSpPr>
        <p:spPr>
          <a:xfrm rot="0">
            <a:off x="354965" y="3175"/>
            <a:ext cx="4460875" cy="3060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12"/>
          <p:cNvSpPr txBox="1">
            <a:spLocks/>
          </p:cNvSpPr>
          <p:nvPr>
            <p:ph type="subTitle"/>
          </p:nvPr>
        </p:nvSpPr>
        <p:spPr>
          <a:xfrm rot="0">
            <a:off x="398145" y="483235"/>
            <a:ext cx="6537325" cy="585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 rot="0">
            <a:off x="395605" y="987425"/>
            <a:ext cx="8353425" cy="635"/>
          </a:xfrm>
          <a:prstGeom prst="line"/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395605" y="303530"/>
            <a:ext cx="8353425" cy="635"/>
          </a:xfrm>
          <a:prstGeom prst="line"/>
          <a:ln w="190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</a:p>
        </p:txBody>
      </p:sp>
      <p:sp>
        <p:nvSpPr>
          <p:cNvPr id="12" name="바닥글 개체 틀 11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321050" y="2139950"/>
            <a:ext cx="2502535" cy="64706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chemeClr val="bg1"/>
                </a:solidFill>
                <a:latin typeface="Arial" charset="0"/>
                <a:ea typeface="Arial" charset="0"/>
              </a:rPr>
              <a:t>Thank You</a:t>
            </a:r>
            <a:endParaRPr lang="ko-KR" altLang="en-US" sz="3600" cap="none" dirty="0" smtClean="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slideLayout" Target="../slideLayouts/slideLayout6.xml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slideLayout" Target="../slideLayouts/slideLayout8.xml"></Relationship><Relationship Id="rId5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2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1" r:id="rId2"/>
    <p:sldLayoutId id="2147483742" r:id="rId3"/>
    <p:sldLayoutId id="214748374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9144635" cy="5144135"/>
          </a:xfrm>
          <a:prstGeom prst="rect"/>
          <a:solidFill>
            <a:srgbClr val="2F2F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3060" y="27940"/>
            <a:ext cx="8397240" cy="27749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chemeClr val="accent6"/>
                </a:solidFill>
                <a:latin typeface="Arial" charset="0"/>
                <a:ea typeface="Arial" charset="0"/>
              </a:rPr>
              <a:t>Project : </a:t>
            </a:r>
            <a:r>
              <a:rPr lang="en-US" altLang="ko-KR" sz="1100" cap="none" dirty="0" smtClean="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미용실 추천 </a:t>
            </a:r>
            <a:endParaRPr lang="ko-KR" altLang="en-US" sz="1100" cap="none" dirty="0" smtClean="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 rot="0">
            <a:off x="396875" y="352425"/>
            <a:ext cx="8353425" cy="5048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현황 및 문제점</a:t>
            </a:r>
            <a:endParaRPr lang="ko-KR" altLang="en-US" sz="1400" cap="none" dirty="0" smtClean="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03225" y="830580"/>
            <a:ext cx="3892550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외모를 중요시 생각하는 사회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-&gt;가장 쉽게 접근할수 있는 것이 헤어임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-&gt;실력있는 미용실 선택에 어려움이 많음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-&gt;미용실에 대한 정보가 허위가 많아 신뢰성이 떨어짐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5302250" y="2263775"/>
            <a:ext cx="3700144" cy="10172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-실제 사용자가 후기를 남기므로 신뢰성 향상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-미용실 입장에서는 홍보효과 용이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-웹서비스를 이용하는 소비자는 할인 및 다양한 서비스 제공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473075" y="1916430"/>
            <a:ext cx="177419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해결방안</a:t>
            </a:r>
            <a:endParaRPr lang="ko-KR" altLang="en-US" sz="1400" cap="none" dirty="0" smtClean="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401320" y="2263775"/>
            <a:ext cx="3930650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미용실 추천 웹서비스 제공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-&gt;실제 소비자가 직접 자신의 사진을 찍어 후기를 남김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-&gt;위치서비스를 이용해 거리별,평가별,가격별로 검색 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5347970" y="1848485"/>
            <a:ext cx="175641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개선점</a:t>
            </a:r>
            <a:endParaRPr lang="ko-KR" altLang="en-US" sz="1400" cap="none" dirty="0" smtClean="0" b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 rot="0">
            <a:off x="4438015" y="2138045"/>
            <a:ext cx="478155" cy="17145"/>
          </a:xfrm>
          <a:prstGeom prst="straightConnector1"/>
          <a:ln w="76200" cap="flat" cmpd="sng">
            <a:solidFill>
              <a:schemeClr val="accent6">
                <a:alpha val="100000"/>
              </a:schemeClr>
            </a:solidFill>
            <a:prstDash val="solid"/>
            <a:round/>
            <a:tailEnd type="triangle" w="med" len="me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0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 txBox="1">
            <a:spLocks/>
          </p:cNvSpPr>
          <p:nvPr/>
        </p:nvSpPr>
        <p:spPr>
          <a:xfrm rot="0">
            <a:off x="353060" y="27940"/>
            <a:ext cx="8397240" cy="2774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chemeClr val="accent6"/>
                </a:solidFill>
                <a:latin typeface="Arial" charset="0"/>
                <a:ea typeface="Arial" charset="0"/>
              </a:rPr>
              <a:t>Project : </a:t>
            </a:r>
            <a:r>
              <a:rPr lang="en-US" altLang="ko-KR" sz="1100" cap="none" dirty="0" smtClean="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휴일지키미약국 </a:t>
            </a:r>
            <a:endParaRPr lang="ko-KR" altLang="en-US" sz="1100" cap="none" dirty="0" smtClean="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itle 18"/>
          <p:cNvSpPr txBox="1">
            <a:spLocks/>
          </p:cNvSpPr>
          <p:nvPr/>
        </p:nvSpPr>
        <p:spPr>
          <a:xfrm rot="0">
            <a:off x="396875" y="352425"/>
            <a:ext cx="8354060" cy="5054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현황 및 문제점</a:t>
            </a:r>
            <a:endParaRPr lang="ko-KR" altLang="en-US" sz="1400" cap="none" dirty="0" smtClean="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03225" y="830580"/>
            <a:ext cx="389255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휴일에 약국에 갈 경우 발생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-휴일에도 약국은 몇곳 이상은 열어야함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-문 연곳에 대한 정확한 정보가 없음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5302250" y="2263775"/>
            <a:ext cx="3700144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-날짜,위치,시간 등을 일일이 검색할 필요가 없어짐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-자신의 위치 정보를 이용하여 가깝고 빠르게 약국이용가능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473075" y="1916430"/>
            <a:ext cx="1774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해결방안</a:t>
            </a:r>
            <a:endParaRPr lang="ko-KR" altLang="en-US" sz="1400" cap="none" dirty="0" smtClean="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401320" y="2228850"/>
            <a:ext cx="3930650" cy="10172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웹페이지를 이용하여 인근 위치 약국 정보 제공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-위치서비스를 이용 최단거리의 열려있는 약국의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장소 및 전화번호 제공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-메신저를 이용하여 해당약국과 의사소통 가능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5360035" y="1836420"/>
            <a:ext cx="175641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개선점</a:t>
            </a:r>
            <a:endParaRPr lang="ko-KR" altLang="en-US" sz="1400" cap="none" dirty="0" smtClean="0" b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 rot="0">
            <a:off x="4438015" y="2138045"/>
            <a:ext cx="478155" cy="17145"/>
          </a:xfrm>
          <a:prstGeom prst="straightConnector1"/>
          <a:ln w="76200" cap="flat" cmpd="sng">
            <a:solidFill>
              <a:schemeClr val="accent6">
                <a:alpha val="100000"/>
              </a:schemeClr>
            </a:solidFill>
            <a:prstDash val="solid"/>
            <a:round/>
            <a:tailEnd type="triangle" w="med" len="me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>
            <a:spLocks/>
          </p:cNvSpPr>
          <p:nvPr/>
        </p:nvSpPr>
        <p:spPr>
          <a:xfrm rot="0">
            <a:off x="353060" y="27940"/>
            <a:ext cx="8397240" cy="2774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chemeClr val="accent6"/>
                </a:solidFill>
                <a:latin typeface="Arial" charset="0"/>
                <a:ea typeface="Arial" charset="0"/>
              </a:rPr>
              <a:t>Project : </a:t>
            </a:r>
            <a:r>
              <a:rPr lang="en-US" altLang="ko-KR" sz="1100" cap="none" dirty="0" smtClean="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경기장먹거리</a:t>
            </a:r>
            <a:endParaRPr lang="ko-KR" altLang="en-US" sz="1100" cap="none" dirty="0" smtClean="0" b="1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396875" y="352425"/>
            <a:ext cx="8354060" cy="5054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현황 및 문제점</a:t>
            </a:r>
            <a:endParaRPr lang="ko-KR" altLang="en-US" sz="1400" cap="none" dirty="0" smtClean="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12115" y="839470"/>
            <a:ext cx="7291070" cy="8331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경기장에서 먹거리 구매하는 경우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-&gt;적지 않은 시간을 투자해 줄을 서야함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-&gt;그 시간동안 경기관람을 놓치는 경우 발생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-&gt;여러 인원이 이동하므로 관전 중인 사람도 경기관람에 방해를 받음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5417820" y="3467100"/>
            <a:ext cx="3397250" cy="8331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-&gt;구매를 위한 이동상 불편함 해소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-&gt;경기장면을 놓치지 않음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-&gt;유동인구가 적으므로 관전에 방해가 없음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473075" y="1907540"/>
            <a:ext cx="177419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해결방안</a:t>
            </a:r>
            <a:endParaRPr lang="ko-KR" altLang="en-US" sz="1400" cap="none" dirty="0" smtClean="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401320" y="2308225"/>
            <a:ext cx="4457700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-&gt;웹(앱)서비스를 이용하여 직접 가지않고 주문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6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-&gt;자신의 좌석까지 배달</a:t>
            </a: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accent6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5445125" y="3136265"/>
            <a:ext cx="175641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개선점</a:t>
            </a:r>
            <a:endParaRPr lang="ko-KR" altLang="en-US" sz="1400" cap="none" dirty="0" smtClean="0" b="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 rot="0">
            <a:off x="4253230" y="2626360"/>
            <a:ext cx="609600" cy="349250"/>
          </a:xfrm>
          <a:prstGeom prst="straightConnector1"/>
          <a:ln w="76200" cap="flat" cmpd="sng">
            <a:solidFill>
              <a:schemeClr val="accent6">
                <a:alpha val="100000"/>
              </a:schemeClr>
            </a:solidFill>
            <a:prstDash val="solid"/>
            <a:round/>
            <a:tailEnd type="triangle" w="med" len="me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Grp="1" noChangeArrowheads="1"/>
          </p:cNvSpPr>
          <p:nvPr/>
        </p:nvSpPr>
        <p:spPr>
          <a:xfrm>
            <a:off x="2663825" y="4084320"/>
            <a:ext cx="3817620" cy="260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050" y="2139950"/>
            <a:ext cx="2501900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1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39</Paragraphs>
  <Words>100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 Office</dc:creator>
  <cp:lastModifiedBy>Polaris Office</cp:lastModifiedBy>
  <dc:title>PowerPoint 프레젠테이션</dc:title>
  <dcterms:modified xsi:type="dcterms:W3CDTF">2016-10-04T04:53:02Z</dcterms:modified>
</cp:coreProperties>
</file>