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0" r:id="rId9"/>
    <p:sldId id="272" r:id="rId10"/>
    <p:sldId id="275" r:id="rId11"/>
    <p:sldId id="276" r:id="rId12"/>
    <p:sldId id="277" r:id="rId13"/>
    <p:sldId id="278" r:id="rId14"/>
    <p:sldId id="280" r:id="rId15"/>
    <p:sldId id="264" r:id="rId16"/>
  </p:sldIdLst>
  <p:sldSz cx="12192000" cy="6858000"/>
  <p:notesSz cx="6858000" cy="9144000"/>
  <p:embeddedFontLst>
    <p:embeddedFont>
      <p:font typeface="KoPubWorld돋움체 Bold" panose="020B0600000101010101" charset="-127"/>
      <p:bold r:id="rId17"/>
    </p:embeddedFont>
    <p:embeddedFont>
      <p:font typeface="KoPubWorld돋움체 Light" panose="020B0600000101010101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환" initials="김정" lastIdx="3" clrIdx="0">
    <p:extLst>
      <p:ext uri="{19B8F6BF-5375-455C-9EA6-DF929625EA0E}">
        <p15:presenceInfo xmlns:p15="http://schemas.microsoft.com/office/powerpoint/2012/main" userId="191bb72d832a71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EFE2"/>
    <a:srgbClr val="64DECF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1:21:45.0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1:21:45.0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1:21:45.0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1:21:45.0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1:21:45.0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1:21:45.0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1:21:45.0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B67F3-EEFB-4054-BC30-DBA3A889F6C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90B005-386B-4E92-A221-D64F4BAA2A6A}">
      <dgm:prSet phldrT="[텍스트]"/>
      <dgm:spPr>
        <a:solidFill>
          <a:srgbClr val="85EFE2"/>
        </a:solidFill>
      </dgm:spPr>
      <dgm:t>
        <a:bodyPr/>
        <a:lstStyle/>
        <a:p>
          <a:pPr latinLnBrk="1"/>
          <a:r>
            <a:rPr lang="en-US" altLang="ko-KR" b="1" dirty="0"/>
            <a:t> Ubuntu, Window, Eclipse</a:t>
          </a:r>
          <a:endParaRPr lang="ko-KR" altLang="en-US" b="1" dirty="0"/>
        </a:p>
      </dgm:t>
    </dgm:pt>
    <dgm:pt modelId="{5D51086E-0F8D-43BE-AC9C-4595A2E59FED}" type="parTrans" cxnId="{B1E5BF4A-6070-47B3-8D44-8F4407340C91}">
      <dgm:prSet/>
      <dgm:spPr/>
      <dgm:t>
        <a:bodyPr/>
        <a:lstStyle/>
        <a:p>
          <a:pPr latinLnBrk="1"/>
          <a:endParaRPr lang="ko-KR" altLang="en-US"/>
        </a:p>
      </dgm:t>
    </dgm:pt>
    <dgm:pt modelId="{A9DE0262-AEA7-4FBA-BBCC-9583D8E26033}" type="sibTrans" cxnId="{B1E5BF4A-6070-47B3-8D44-8F4407340C91}">
      <dgm:prSet/>
      <dgm:spPr/>
      <dgm:t>
        <a:bodyPr/>
        <a:lstStyle/>
        <a:p>
          <a:pPr latinLnBrk="1"/>
          <a:endParaRPr lang="ko-KR" altLang="en-US"/>
        </a:p>
      </dgm:t>
    </dgm:pt>
    <dgm:pt modelId="{D5B87CDF-F796-4EC2-9DE2-39B9D4BF21F4}">
      <dgm:prSet phldrT="[텍스트]"/>
      <dgm:spPr>
        <a:solidFill>
          <a:srgbClr val="85EFE2"/>
        </a:solidFill>
      </dgm:spPr>
      <dgm:t>
        <a:bodyPr/>
        <a:lstStyle/>
        <a:p>
          <a:pPr latinLnBrk="1"/>
          <a:r>
            <a:rPr lang="en-US" altLang="ko-KR" b="1" dirty="0"/>
            <a:t> </a:t>
          </a:r>
          <a:r>
            <a:rPr lang="en-US" altLang="ko-KR" b="1" dirty="0" err="1"/>
            <a:t>Ecipse</a:t>
          </a:r>
          <a:r>
            <a:rPr lang="en-US" altLang="ko-KR" b="1" dirty="0"/>
            <a:t>- JavaFX </a:t>
          </a:r>
          <a:endParaRPr lang="ko-KR" altLang="en-US" b="1" dirty="0"/>
        </a:p>
      </dgm:t>
    </dgm:pt>
    <dgm:pt modelId="{8A7E3574-9D95-4DBE-B916-93DD04E2E617}" type="parTrans" cxnId="{AC93F3B4-6E77-4D67-A206-F0DA8CD0BBB2}">
      <dgm:prSet/>
      <dgm:spPr/>
      <dgm:t>
        <a:bodyPr/>
        <a:lstStyle/>
        <a:p>
          <a:pPr latinLnBrk="1"/>
          <a:endParaRPr lang="ko-KR" altLang="en-US"/>
        </a:p>
      </dgm:t>
    </dgm:pt>
    <dgm:pt modelId="{507184E0-9320-40CF-BE37-D5BD0DFC2EE4}" type="sibTrans" cxnId="{AC93F3B4-6E77-4D67-A206-F0DA8CD0BBB2}">
      <dgm:prSet/>
      <dgm:spPr/>
      <dgm:t>
        <a:bodyPr/>
        <a:lstStyle/>
        <a:p>
          <a:pPr latinLnBrk="1"/>
          <a:endParaRPr lang="ko-KR" altLang="en-US"/>
        </a:p>
      </dgm:t>
    </dgm:pt>
    <dgm:pt modelId="{C97E0246-A9C5-466E-98B8-6E3C6C88CFFD}">
      <dgm:prSet phldrT="[텍스트]"/>
      <dgm:spPr>
        <a:solidFill>
          <a:srgbClr val="85EFE2"/>
        </a:solidFill>
      </dgm:spPr>
      <dgm:t>
        <a:bodyPr/>
        <a:lstStyle/>
        <a:p>
          <a:pPr latinLnBrk="1"/>
          <a:r>
            <a:rPr lang="ko-KR" altLang="en-US" b="1" dirty="0"/>
            <a:t> 사용 라이브러리</a:t>
          </a:r>
          <a:r>
            <a:rPr lang="en-US" altLang="ko-KR" b="1" dirty="0"/>
            <a:t>: </a:t>
          </a:r>
          <a:r>
            <a:rPr lang="en-US" altLang="ko-KR" b="1" dirty="0" err="1"/>
            <a:t>JnetPcap</a:t>
          </a:r>
          <a:endParaRPr lang="ko-KR" altLang="en-US" b="1" dirty="0"/>
        </a:p>
      </dgm:t>
    </dgm:pt>
    <dgm:pt modelId="{AD49C731-32F6-4285-9440-E61FB8750174}" type="parTrans" cxnId="{82E62FAC-CD62-444C-9749-F98BAE42AA05}">
      <dgm:prSet/>
      <dgm:spPr/>
      <dgm:t>
        <a:bodyPr/>
        <a:lstStyle/>
        <a:p>
          <a:pPr latinLnBrk="1"/>
          <a:endParaRPr lang="ko-KR" altLang="en-US"/>
        </a:p>
      </dgm:t>
    </dgm:pt>
    <dgm:pt modelId="{082CE9E4-4A5F-428C-BB82-807B8E3251DB}" type="sibTrans" cxnId="{82E62FAC-CD62-444C-9749-F98BAE42AA05}">
      <dgm:prSet/>
      <dgm:spPr/>
      <dgm:t>
        <a:bodyPr/>
        <a:lstStyle/>
        <a:p>
          <a:pPr latinLnBrk="1"/>
          <a:endParaRPr lang="ko-KR" altLang="en-US"/>
        </a:p>
      </dgm:t>
    </dgm:pt>
    <dgm:pt modelId="{D3120DE3-E633-49CB-BDD5-9C66AAB074E3}" type="pres">
      <dgm:prSet presAssocID="{771B67F3-EEFB-4054-BC30-DBA3A889F6CA}" presName="Name0" presStyleCnt="0">
        <dgm:presLayoutVars>
          <dgm:chMax val="7"/>
          <dgm:chPref val="7"/>
          <dgm:dir/>
        </dgm:presLayoutVars>
      </dgm:prSet>
      <dgm:spPr/>
    </dgm:pt>
    <dgm:pt modelId="{89FDDA55-F38C-4A27-8F73-7F7F75CD13DA}" type="pres">
      <dgm:prSet presAssocID="{771B67F3-EEFB-4054-BC30-DBA3A889F6CA}" presName="Name1" presStyleCnt="0"/>
      <dgm:spPr/>
    </dgm:pt>
    <dgm:pt modelId="{2258144C-25D5-42EC-BDB3-52AEECD815B1}" type="pres">
      <dgm:prSet presAssocID="{771B67F3-EEFB-4054-BC30-DBA3A889F6CA}" presName="cycle" presStyleCnt="0"/>
      <dgm:spPr/>
    </dgm:pt>
    <dgm:pt modelId="{FC47DA64-AFA4-455D-A310-8E3EE38ABA7C}" type="pres">
      <dgm:prSet presAssocID="{771B67F3-EEFB-4054-BC30-DBA3A889F6CA}" presName="srcNode" presStyleLbl="node1" presStyleIdx="0" presStyleCnt="3"/>
      <dgm:spPr/>
    </dgm:pt>
    <dgm:pt modelId="{32DF487A-0CE9-4CF8-90AC-B55EE04B6824}" type="pres">
      <dgm:prSet presAssocID="{771B67F3-EEFB-4054-BC30-DBA3A889F6CA}" presName="conn" presStyleLbl="parChTrans1D2" presStyleIdx="0" presStyleCnt="1"/>
      <dgm:spPr/>
    </dgm:pt>
    <dgm:pt modelId="{8556355F-465B-41DF-AA55-DAC48539DF8F}" type="pres">
      <dgm:prSet presAssocID="{771B67F3-EEFB-4054-BC30-DBA3A889F6CA}" presName="extraNode" presStyleLbl="node1" presStyleIdx="0" presStyleCnt="3"/>
      <dgm:spPr/>
    </dgm:pt>
    <dgm:pt modelId="{F08A92B4-04F6-48E3-AEE9-C5D1B0BFEEC9}" type="pres">
      <dgm:prSet presAssocID="{771B67F3-EEFB-4054-BC30-DBA3A889F6CA}" presName="dstNode" presStyleLbl="node1" presStyleIdx="0" presStyleCnt="3"/>
      <dgm:spPr/>
    </dgm:pt>
    <dgm:pt modelId="{DBEA2609-C016-461B-AB01-3E3F8DC8504A}" type="pres">
      <dgm:prSet presAssocID="{1B90B005-386B-4E92-A221-D64F4BAA2A6A}" presName="text_1" presStyleLbl="node1" presStyleIdx="0" presStyleCnt="3">
        <dgm:presLayoutVars>
          <dgm:bulletEnabled val="1"/>
        </dgm:presLayoutVars>
      </dgm:prSet>
      <dgm:spPr/>
    </dgm:pt>
    <dgm:pt modelId="{1A9361DB-DC3A-4D9E-99B4-7EDABE47AE6C}" type="pres">
      <dgm:prSet presAssocID="{1B90B005-386B-4E92-A221-D64F4BAA2A6A}" presName="accent_1" presStyleCnt="0"/>
      <dgm:spPr/>
    </dgm:pt>
    <dgm:pt modelId="{FC602B0F-7ADE-4A23-AA28-73AF97CFA24A}" type="pres">
      <dgm:prSet presAssocID="{1B90B005-386B-4E92-A221-D64F4BAA2A6A}" presName="accentRepeatNode" presStyleLbl="solidFgAcc1" presStyleIdx="0" presStyleCnt="3"/>
      <dgm:spPr>
        <a:ln w="19050"/>
      </dgm:spPr>
    </dgm:pt>
    <dgm:pt modelId="{74D18D69-8FE7-46C0-AE16-E874C5D628F5}" type="pres">
      <dgm:prSet presAssocID="{D5B87CDF-F796-4EC2-9DE2-39B9D4BF21F4}" presName="text_2" presStyleLbl="node1" presStyleIdx="1" presStyleCnt="3">
        <dgm:presLayoutVars>
          <dgm:bulletEnabled val="1"/>
        </dgm:presLayoutVars>
      </dgm:prSet>
      <dgm:spPr/>
    </dgm:pt>
    <dgm:pt modelId="{A34E595C-91BC-4282-B834-496262D23C65}" type="pres">
      <dgm:prSet presAssocID="{D5B87CDF-F796-4EC2-9DE2-39B9D4BF21F4}" presName="accent_2" presStyleCnt="0"/>
      <dgm:spPr/>
    </dgm:pt>
    <dgm:pt modelId="{229AE339-C2C6-4367-B8D7-BD7B95D3C693}" type="pres">
      <dgm:prSet presAssocID="{D5B87CDF-F796-4EC2-9DE2-39B9D4BF21F4}" presName="accentRepeatNode" presStyleLbl="solidFgAcc1" presStyleIdx="1" presStyleCnt="3"/>
      <dgm:spPr>
        <a:ln w="19050"/>
      </dgm:spPr>
    </dgm:pt>
    <dgm:pt modelId="{5164C0CB-433E-4419-B68C-E8E6510547A2}" type="pres">
      <dgm:prSet presAssocID="{C97E0246-A9C5-466E-98B8-6E3C6C88CFFD}" presName="text_3" presStyleLbl="node1" presStyleIdx="2" presStyleCnt="3">
        <dgm:presLayoutVars>
          <dgm:bulletEnabled val="1"/>
        </dgm:presLayoutVars>
      </dgm:prSet>
      <dgm:spPr/>
    </dgm:pt>
    <dgm:pt modelId="{CF7B3009-B58D-4166-BDD2-AA341CFB7047}" type="pres">
      <dgm:prSet presAssocID="{C97E0246-A9C5-466E-98B8-6E3C6C88CFFD}" presName="accent_3" presStyleCnt="0"/>
      <dgm:spPr/>
    </dgm:pt>
    <dgm:pt modelId="{2A479246-0AF5-44EE-AFC4-0C94F154A69D}" type="pres">
      <dgm:prSet presAssocID="{C97E0246-A9C5-466E-98B8-6E3C6C88CFFD}" presName="accentRepeatNode" presStyleLbl="solidFgAcc1" presStyleIdx="2" presStyleCnt="3"/>
      <dgm:spPr>
        <a:ln w="19050">
          <a:solidFill>
            <a:schemeClr val="accent1">
              <a:hueOff val="0"/>
              <a:satOff val="0"/>
              <a:lumOff val="0"/>
            </a:schemeClr>
          </a:solidFill>
        </a:ln>
      </dgm:spPr>
    </dgm:pt>
  </dgm:ptLst>
  <dgm:cxnLst>
    <dgm:cxn modelId="{507AC244-782E-4578-8A6A-9BC50BC95FB4}" type="presOf" srcId="{C97E0246-A9C5-466E-98B8-6E3C6C88CFFD}" destId="{5164C0CB-433E-4419-B68C-E8E6510547A2}" srcOrd="0" destOrd="0" presId="urn:microsoft.com/office/officeart/2008/layout/VerticalCurvedList"/>
    <dgm:cxn modelId="{B1E5BF4A-6070-47B3-8D44-8F4407340C91}" srcId="{771B67F3-EEFB-4054-BC30-DBA3A889F6CA}" destId="{1B90B005-386B-4E92-A221-D64F4BAA2A6A}" srcOrd="0" destOrd="0" parTransId="{5D51086E-0F8D-43BE-AC9C-4595A2E59FED}" sibTransId="{A9DE0262-AEA7-4FBA-BBCC-9583D8E26033}"/>
    <dgm:cxn modelId="{5732E371-B068-4794-805F-F8569BF579C4}" type="presOf" srcId="{771B67F3-EEFB-4054-BC30-DBA3A889F6CA}" destId="{D3120DE3-E633-49CB-BDD5-9C66AAB074E3}" srcOrd="0" destOrd="0" presId="urn:microsoft.com/office/officeart/2008/layout/VerticalCurvedList"/>
    <dgm:cxn modelId="{1A883854-6E08-444D-89D1-CF078AFC2D0C}" type="presOf" srcId="{A9DE0262-AEA7-4FBA-BBCC-9583D8E26033}" destId="{32DF487A-0CE9-4CF8-90AC-B55EE04B6824}" srcOrd="0" destOrd="0" presId="urn:microsoft.com/office/officeart/2008/layout/VerticalCurvedList"/>
    <dgm:cxn modelId="{A74D4FAB-7FA7-4307-9388-8D9F6BE95797}" type="presOf" srcId="{D5B87CDF-F796-4EC2-9DE2-39B9D4BF21F4}" destId="{74D18D69-8FE7-46C0-AE16-E874C5D628F5}" srcOrd="0" destOrd="0" presId="urn:microsoft.com/office/officeart/2008/layout/VerticalCurvedList"/>
    <dgm:cxn modelId="{82E62FAC-CD62-444C-9749-F98BAE42AA05}" srcId="{771B67F3-EEFB-4054-BC30-DBA3A889F6CA}" destId="{C97E0246-A9C5-466E-98B8-6E3C6C88CFFD}" srcOrd="2" destOrd="0" parTransId="{AD49C731-32F6-4285-9440-E61FB8750174}" sibTransId="{082CE9E4-4A5F-428C-BB82-807B8E3251DB}"/>
    <dgm:cxn modelId="{AC93F3B4-6E77-4D67-A206-F0DA8CD0BBB2}" srcId="{771B67F3-EEFB-4054-BC30-DBA3A889F6CA}" destId="{D5B87CDF-F796-4EC2-9DE2-39B9D4BF21F4}" srcOrd="1" destOrd="0" parTransId="{8A7E3574-9D95-4DBE-B916-93DD04E2E617}" sibTransId="{507184E0-9320-40CF-BE37-D5BD0DFC2EE4}"/>
    <dgm:cxn modelId="{DAEE97C3-ED98-46FB-BF53-B2374A401FBC}" type="presOf" srcId="{1B90B005-386B-4E92-A221-D64F4BAA2A6A}" destId="{DBEA2609-C016-461B-AB01-3E3F8DC8504A}" srcOrd="0" destOrd="0" presId="urn:microsoft.com/office/officeart/2008/layout/VerticalCurvedList"/>
    <dgm:cxn modelId="{E75D4641-7618-4E5A-A970-124CDD625ADD}" type="presParOf" srcId="{D3120DE3-E633-49CB-BDD5-9C66AAB074E3}" destId="{89FDDA55-F38C-4A27-8F73-7F7F75CD13DA}" srcOrd="0" destOrd="0" presId="urn:microsoft.com/office/officeart/2008/layout/VerticalCurvedList"/>
    <dgm:cxn modelId="{CC6B8DBB-0852-45F3-BBE6-4F1B1C9EAD6C}" type="presParOf" srcId="{89FDDA55-F38C-4A27-8F73-7F7F75CD13DA}" destId="{2258144C-25D5-42EC-BDB3-52AEECD815B1}" srcOrd="0" destOrd="0" presId="urn:microsoft.com/office/officeart/2008/layout/VerticalCurvedList"/>
    <dgm:cxn modelId="{204EE8F3-AF45-474A-8FED-066EAF71331C}" type="presParOf" srcId="{2258144C-25D5-42EC-BDB3-52AEECD815B1}" destId="{FC47DA64-AFA4-455D-A310-8E3EE38ABA7C}" srcOrd="0" destOrd="0" presId="urn:microsoft.com/office/officeart/2008/layout/VerticalCurvedList"/>
    <dgm:cxn modelId="{963E7E60-AEC2-432E-90F2-97DE9B73250D}" type="presParOf" srcId="{2258144C-25D5-42EC-BDB3-52AEECD815B1}" destId="{32DF487A-0CE9-4CF8-90AC-B55EE04B6824}" srcOrd="1" destOrd="0" presId="urn:microsoft.com/office/officeart/2008/layout/VerticalCurvedList"/>
    <dgm:cxn modelId="{E1D8FED7-D6D8-44E4-B4DB-32AB594B2665}" type="presParOf" srcId="{2258144C-25D5-42EC-BDB3-52AEECD815B1}" destId="{8556355F-465B-41DF-AA55-DAC48539DF8F}" srcOrd="2" destOrd="0" presId="urn:microsoft.com/office/officeart/2008/layout/VerticalCurvedList"/>
    <dgm:cxn modelId="{BCB2F45F-6649-4A04-97B7-60DBBE6854F3}" type="presParOf" srcId="{2258144C-25D5-42EC-BDB3-52AEECD815B1}" destId="{F08A92B4-04F6-48E3-AEE9-C5D1B0BFEEC9}" srcOrd="3" destOrd="0" presId="urn:microsoft.com/office/officeart/2008/layout/VerticalCurvedList"/>
    <dgm:cxn modelId="{D05C09EF-8F9D-490F-A980-828EE5BDD5F0}" type="presParOf" srcId="{89FDDA55-F38C-4A27-8F73-7F7F75CD13DA}" destId="{DBEA2609-C016-461B-AB01-3E3F8DC8504A}" srcOrd="1" destOrd="0" presId="urn:microsoft.com/office/officeart/2008/layout/VerticalCurvedList"/>
    <dgm:cxn modelId="{F63F95F2-63A7-4EC5-861F-5514D84649E1}" type="presParOf" srcId="{89FDDA55-F38C-4A27-8F73-7F7F75CD13DA}" destId="{1A9361DB-DC3A-4D9E-99B4-7EDABE47AE6C}" srcOrd="2" destOrd="0" presId="urn:microsoft.com/office/officeart/2008/layout/VerticalCurvedList"/>
    <dgm:cxn modelId="{CDAD7FE6-ABC8-4823-A497-3D1C96372E6A}" type="presParOf" srcId="{1A9361DB-DC3A-4D9E-99B4-7EDABE47AE6C}" destId="{FC602B0F-7ADE-4A23-AA28-73AF97CFA24A}" srcOrd="0" destOrd="0" presId="urn:microsoft.com/office/officeart/2008/layout/VerticalCurvedList"/>
    <dgm:cxn modelId="{1C0EF05A-1C87-4717-B233-AEB14E7D7120}" type="presParOf" srcId="{89FDDA55-F38C-4A27-8F73-7F7F75CD13DA}" destId="{74D18D69-8FE7-46C0-AE16-E874C5D628F5}" srcOrd="3" destOrd="0" presId="urn:microsoft.com/office/officeart/2008/layout/VerticalCurvedList"/>
    <dgm:cxn modelId="{06D3E8FA-49EE-404E-834E-3947AAC9D003}" type="presParOf" srcId="{89FDDA55-F38C-4A27-8F73-7F7F75CD13DA}" destId="{A34E595C-91BC-4282-B834-496262D23C65}" srcOrd="4" destOrd="0" presId="urn:microsoft.com/office/officeart/2008/layout/VerticalCurvedList"/>
    <dgm:cxn modelId="{C3D17DC4-09FF-45D4-B968-EE53EBC95BFA}" type="presParOf" srcId="{A34E595C-91BC-4282-B834-496262D23C65}" destId="{229AE339-C2C6-4367-B8D7-BD7B95D3C693}" srcOrd="0" destOrd="0" presId="urn:microsoft.com/office/officeart/2008/layout/VerticalCurvedList"/>
    <dgm:cxn modelId="{B5439290-8DEE-4E2A-A31D-59CC3F54E73F}" type="presParOf" srcId="{89FDDA55-F38C-4A27-8F73-7F7F75CD13DA}" destId="{5164C0CB-433E-4419-B68C-E8E6510547A2}" srcOrd="5" destOrd="0" presId="urn:microsoft.com/office/officeart/2008/layout/VerticalCurvedList"/>
    <dgm:cxn modelId="{CC029F09-3905-444D-B1D6-62DA4EC51E2B}" type="presParOf" srcId="{89FDDA55-F38C-4A27-8F73-7F7F75CD13DA}" destId="{CF7B3009-B58D-4166-BDD2-AA341CFB7047}" srcOrd="6" destOrd="0" presId="urn:microsoft.com/office/officeart/2008/layout/VerticalCurvedList"/>
    <dgm:cxn modelId="{07708727-4D73-4728-B845-7A31C8B31ECC}" type="presParOf" srcId="{CF7B3009-B58D-4166-BDD2-AA341CFB7047}" destId="{2A479246-0AF5-44EE-AFC4-0C94F154A6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F487A-0CE9-4CF8-90AC-B55EE04B6824}">
      <dsp:nvSpPr>
        <dsp:cNvPr id="0" name=""/>
        <dsp:cNvSpPr/>
      </dsp:nvSpPr>
      <dsp:spPr>
        <a:xfrm>
          <a:off x="-4981108" y="-763207"/>
          <a:ext cx="5932274" cy="593227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A2609-C016-461B-AB01-3E3F8DC8504A}">
      <dsp:nvSpPr>
        <dsp:cNvPr id="0" name=""/>
        <dsp:cNvSpPr/>
      </dsp:nvSpPr>
      <dsp:spPr>
        <a:xfrm>
          <a:off x="611748" y="440585"/>
          <a:ext cx="6663185" cy="881171"/>
        </a:xfrm>
        <a:prstGeom prst="rect">
          <a:avLst/>
        </a:prstGeom>
        <a:solidFill>
          <a:srgbClr val="85EF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430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b="1" kern="1200" dirty="0"/>
            <a:t> Ubuntu, Window, Eclipse</a:t>
          </a:r>
          <a:endParaRPr lang="ko-KR" altLang="en-US" sz="3400" b="1" kern="1200" dirty="0"/>
        </a:p>
      </dsp:txBody>
      <dsp:txXfrm>
        <a:off x="611748" y="440585"/>
        <a:ext cx="6663185" cy="881171"/>
      </dsp:txXfrm>
    </dsp:sp>
    <dsp:sp modelId="{FC602B0F-7ADE-4A23-AA28-73AF97CFA24A}">
      <dsp:nvSpPr>
        <dsp:cNvPr id="0" name=""/>
        <dsp:cNvSpPr/>
      </dsp:nvSpPr>
      <dsp:spPr>
        <a:xfrm>
          <a:off x="61015" y="330439"/>
          <a:ext cx="1101464" cy="1101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18D69-8FE7-46C0-AE16-E874C5D628F5}">
      <dsp:nvSpPr>
        <dsp:cNvPr id="0" name=""/>
        <dsp:cNvSpPr/>
      </dsp:nvSpPr>
      <dsp:spPr>
        <a:xfrm>
          <a:off x="932054" y="1762343"/>
          <a:ext cx="6342879" cy="881171"/>
        </a:xfrm>
        <a:prstGeom prst="rect">
          <a:avLst/>
        </a:prstGeom>
        <a:solidFill>
          <a:srgbClr val="85EF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430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400" b="1" kern="1200" dirty="0"/>
            <a:t> </a:t>
          </a:r>
          <a:r>
            <a:rPr lang="en-US" altLang="ko-KR" sz="3400" b="1" kern="1200" dirty="0" err="1"/>
            <a:t>Ecipse</a:t>
          </a:r>
          <a:r>
            <a:rPr lang="en-US" altLang="ko-KR" sz="3400" b="1" kern="1200" dirty="0"/>
            <a:t>- JavaFX </a:t>
          </a:r>
          <a:endParaRPr lang="ko-KR" altLang="en-US" sz="3400" b="1" kern="1200" dirty="0"/>
        </a:p>
      </dsp:txBody>
      <dsp:txXfrm>
        <a:off x="932054" y="1762343"/>
        <a:ext cx="6342879" cy="881171"/>
      </dsp:txXfrm>
    </dsp:sp>
    <dsp:sp modelId="{229AE339-C2C6-4367-B8D7-BD7B95D3C693}">
      <dsp:nvSpPr>
        <dsp:cNvPr id="0" name=""/>
        <dsp:cNvSpPr/>
      </dsp:nvSpPr>
      <dsp:spPr>
        <a:xfrm>
          <a:off x="381321" y="1652197"/>
          <a:ext cx="1101464" cy="1101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4C0CB-433E-4419-B68C-E8E6510547A2}">
      <dsp:nvSpPr>
        <dsp:cNvPr id="0" name=""/>
        <dsp:cNvSpPr/>
      </dsp:nvSpPr>
      <dsp:spPr>
        <a:xfrm>
          <a:off x="611748" y="3084101"/>
          <a:ext cx="6663185" cy="881171"/>
        </a:xfrm>
        <a:prstGeom prst="rect">
          <a:avLst/>
        </a:prstGeom>
        <a:solidFill>
          <a:srgbClr val="85EF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430" tIns="86360" rIns="86360" bIns="8636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1" kern="1200" dirty="0"/>
            <a:t> 사용 라이브러리</a:t>
          </a:r>
          <a:r>
            <a:rPr lang="en-US" altLang="ko-KR" sz="3400" b="1" kern="1200" dirty="0"/>
            <a:t>: </a:t>
          </a:r>
          <a:r>
            <a:rPr lang="en-US" altLang="ko-KR" sz="3400" b="1" kern="1200" dirty="0" err="1"/>
            <a:t>JnetPcap</a:t>
          </a:r>
          <a:endParaRPr lang="ko-KR" altLang="en-US" sz="3400" b="1" kern="1200" dirty="0"/>
        </a:p>
      </dsp:txBody>
      <dsp:txXfrm>
        <a:off x="611748" y="3084101"/>
        <a:ext cx="6663185" cy="881171"/>
      </dsp:txXfrm>
    </dsp:sp>
    <dsp:sp modelId="{2A479246-0AF5-44EE-AFC4-0C94F154A69D}">
      <dsp:nvSpPr>
        <dsp:cNvPr id="0" name=""/>
        <dsp:cNvSpPr/>
      </dsp:nvSpPr>
      <dsp:spPr>
        <a:xfrm>
          <a:off x="61015" y="2973954"/>
          <a:ext cx="1101464" cy="11014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73890" y="3438968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패킷 캡처 프로그램 구현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E4C9B-4DDF-46F3-8644-FF2F9559B911}"/>
              </a:ext>
            </a:extLst>
          </p:cNvPr>
          <p:cNvSpPr txBox="1"/>
          <p:nvPr/>
        </p:nvSpPr>
        <p:spPr>
          <a:xfrm>
            <a:off x="2798463" y="1853905"/>
            <a:ext cx="6274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컴퓨터 네트워크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과제</a:t>
            </a:r>
            <a:endParaRPr lang="en-US" altLang="ko-KR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4182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구현 내용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629245" y="572003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A0A9E-8483-408E-BA16-F76EEFCD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72" y="2783060"/>
            <a:ext cx="3471001" cy="2009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B69F68-149A-4AC0-9D68-6D326B55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169" y="1467059"/>
            <a:ext cx="4046428" cy="1593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AB9D04-2A7F-489B-AE78-BB83BB45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335" y="3060144"/>
            <a:ext cx="5172075" cy="639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191EB9-B306-4602-BB05-6704DD026A7C}"/>
              </a:ext>
            </a:extLst>
          </p:cNvPr>
          <p:cNvSpPr txBox="1"/>
          <p:nvPr/>
        </p:nvSpPr>
        <p:spPr>
          <a:xfrm>
            <a:off x="755513" y="1742835"/>
            <a:ext cx="15150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ICMP</a:t>
            </a:r>
            <a:r>
              <a:rPr lang="ko-KR" altLang="en-US" b="1" dirty="0"/>
              <a:t>캡쳐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C6FAE3-B952-4D9B-A4A1-D28893BAE8E3}"/>
              </a:ext>
            </a:extLst>
          </p:cNvPr>
          <p:cNvSpPr txBox="1"/>
          <p:nvPr/>
        </p:nvSpPr>
        <p:spPr>
          <a:xfrm>
            <a:off x="1163195" y="2413728"/>
            <a:ext cx="295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Ping www.google.co.kr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92843D-7C70-40ED-B9A0-4227361E7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173" y="3798661"/>
            <a:ext cx="3831833" cy="185128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175C9F-A1FB-4078-A13A-6B6FEBA0E12A}"/>
              </a:ext>
            </a:extLst>
          </p:cNvPr>
          <p:cNvCxnSpPr/>
          <p:nvPr/>
        </p:nvCxnSpPr>
        <p:spPr>
          <a:xfrm>
            <a:off x="9672918" y="2263602"/>
            <a:ext cx="1084729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AFDD01F-D5FC-4C9A-BBD8-D25970B9A0AD}"/>
              </a:ext>
            </a:extLst>
          </p:cNvPr>
          <p:cNvCxnSpPr>
            <a:cxnSpLocks/>
          </p:cNvCxnSpPr>
          <p:nvPr/>
        </p:nvCxnSpPr>
        <p:spPr>
          <a:xfrm>
            <a:off x="10757647" y="2263602"/>
            <a:ext cx="0" cy="1008516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D0E8FF1-F885-49FC-8081-DE6E4A57C8D1}"/>
              </a:ext>
            </a:extLst>
          </p:cNvPr>
          <p:cNvCxnSpPr>
            <a:cxnSpLocks/>
          </p:cNvCxnSpPr>
          <p:nvPr/>
        </p:nvCxnSpPr>
        <p:spPr>
          <a:xfrm>
            <a:off x="10533529" y="3272118"/>
            <a:ext cx="224118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75A229-14F5-4F5F-9BD8-BC1A36D3F0C5}"/>
              </a:ext>
            </a:extLst>
          </p:cNvPr>
          <p:cNvSpPr txBox="1"/>
          <p:nvPr/>
        </p:nvSpPr>
        <p:spPr>
          <a:xfrm>
            <a:off x="9672918" y="1855188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프로그램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4A3BC6-06AB-4F46-82DB-3DDC7B03A3D3}"/>
              </a:ext>
            </a:extLst>
          </p:cNvPr>
          <p:cNvCxnSpPr/>
          <p:nvPr/>
        </p:nvCxnSpPr>
        <p:spPr>
          <a:xfrm>
            <a:off x="9215006" y="4636749"/>
            <a:ext cx="1084729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454AFA-947E-4A0B-89EA-E37FA60E674D}"/>
              </a:ext>
            </a:extLst>
          </p:cNvPr>
          <p:cNvSpPr txBox="1"/>
          <p:nvPr/>
        </p:nvSpPr>
        <p:spPr>
          <a:xfrm>
            <a:off x="9672918" y="4148747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 err="1"/>
              <a:t>WireShark</a:t>
            </a:r>
            <a:endParaRPr lang="ko-KR" altLang="en-US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D4A569F-6B87-40B2-B208-748EDC31F02E}"/>
              </a:ext>
            </a:extLst>
          </p:cNvPr>
          <p:cNvCxnSpPr>
            <a:cxnSpLocks/>
          </p:cNvCxnSpPr>
          <p:nvPr/>
        </p:nvCxnSpPr>
        <p:spPr>
          <a:xfrm>
            <a:off x="5185261" y="3734109"/>
            <a:ext cx="587508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0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2237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구현 내용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629245" y="572003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91EB9-B306-4602-BB05-6704DD026A7C}"/>
              </a:ext>
            </a:extLst>
          </p:cNvPr>
          <p:cNvSpPr txBox="1"/>
          <p:nvPr/>
        </p:nvSpPr>
        <p:spPr>
          <a:xfrm>
            <a:off x="745786" y="1703924"/>
            <a:ext cx="16472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HTTP </a:t>
            </a:r>
            <a:r>
              <a:rPr lang="ko-KR" altLang="en-US" b="1" dirty="0"/>
              <a:t>캡쳐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F4311-F56C-48F0-824C-8907E02C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68" y="3813659"/>
            <a:ext cx="4296885" cy="1819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F6A645-4207-4756-A1B8-D776C579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2" y="2122326"/>
            <a:ext cx="3962293" cy="1819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D58215-F99E-427D-9A23-30DB86E12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968" y="1971624"/>
            <a:ext cx="5124450" cy="13493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0271F1-0B44-4863-96E2-002A82AE09C5}"/>
              </a:ext>
            </a:extLst>
          </p:cNvPr>
          <p:cNvSpPr txBox="1"/>
          <p:nvPr/>
        </p:nvSpPr>
        <p:spPr>
          <a:xfrm>
            <a:off x="5410327" y="1584432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프로그램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8401A-8633-4B9A-92D4-E243A5B2EE01}"/>
              </a:ext>
            </a:extLst>
          </p:cNvPr>
          <p:cNvSpPr txBox="1"/>
          <p:nvPr/>
        </p:nvSpPr>
        <p:spPr>
          <a:xfrm>
            <a:off x="5379968" y="3381962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Wireshark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310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12643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구현 내용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629245" y="572003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91EB9-B306-4602-BB05-6704DD026A7C}"/>
              </a:ext>
            </a:extLst>
          </p:cNvPr>
          <p:cNvSpPr txBox="1"/>
          <p:nvPr/>
        </p:nvSpPr>
        <p:spPr>
          <a:xfrm>
            <a:off x="745785" y="1703924"/>
            <a:ext cx="264916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필터링 및 패킷 총계</a:t>
            </a:r>
            <a:r>
              <a:rPr lang="en-US" altLang="ko-KR" b="1" dirty="0"/>
              <a:t>(HTTP)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F5CDBF-A35A-4FA2-BA85-49ADECF2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39" y="2350255"/>
            <a:ext cx="3356906" cy="2548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7B8412-2375-4E4D-A4F5-E4192BA2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74" y="2074551"/>
            <a:ext cx="5013159" cy="328487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8201ABF-F180-45AA-B033-5D9618643760}"/>
              </a:ext>
            </a:extLst>
          </p:cNvPr>
          <p:cNvSpPr/>
          <p:nvPr/>
        </p:nvSpPr>
        <p:spPr>
          <a:xfrm>
            <a:off x="4434682" y="3252792"/>
            <a:ext cx="1293778" cy="6108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5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629245" y="572003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91EB9-B306-4602-BB05-6704DD026A7C}"/>
              </a:ext>
            </a:extLst>
          </p:cNvPr>
          <p:cNvSpPr txBox="1"/>
          <p:nvPr/>
        </p:nvSpPr>
        <p:spPr>
          <a:xfrm>
            <a:off x="557400" y="1624878"/>
            <a:ext cx="435918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패킷 저장</a:t>
            </a:r>
            <a:r>
              <a:rPr lang="en-US" altLang="ko-KR" b="1" dirty="0"/>
              <a:t>:2</a:t>
            </a:r>
            <a:r>
              <a:rPr lang="ko-KR" altLang="en-US" b="1" dirty="0"/>
              <a:t>가지 형식</a:t>
            </a:r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>
                <a:highlight>
                  <a:srgbClr val="00FFFF"/>
                </a:highlight>
              </a:rPr>
              <a:t>함수로 통째로 저장</a:t>
            </a:r>
            <a:endParaRPr lang="en-US" altLang="ko-KR" b="1" dirty="0">
              <a:highlight>
                <a:srgbClr val="00FFFF"/>
              </a:highlight>
            </a:endParaRPr>
          </a:p>
          <a:p>
            <a:r>
              <a:rPr lang="en-US" altLang="ko-KR" b="1" dirty="0"/>
              <a:t>2) </a:t>
            </a:r>
            <a:r>
              <a:rPr lang="ko-KR" altLang="en-US" b="1" dirty="0"/>
              <a:t>정규표현식</a:t>
            </a:r>
            <a:r>
              <a:rPr lang="en-US" altLang="ko-KR" b="1" dirty="0"/>
              <a:t>-&gt; </a:t>
            </a:r>
            <a:r>
              <a:rPr lang="ko-KR" altLang="en-US" b="1" dirty="0"/>
              <a:t>제한적 정렬 상태 저장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70FA5-0C7E-4D45-9827-C35011CB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6" y="2695789"/>
            <a:ext cx="4477776" cy="2372321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BD93179-0840-477F-870E-6BCE862AFA5B}"/>
              </a:ext>
            </a:extLst>
          </p:cNvPr>
          <p:cNvSpPr/>
          <p:nvPr/>
        </p:nvSpPr>
        <p:spPr>
          <a:xfrm>
            <a:off x="5459996" y="3523234"/>
            <a:ext cx="1096447" cy="6108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E1BAB2-B9A4-4752-AB6B-D5F7641B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1" y="1447624"/>
            <a:ext cx="4767201" cy="422122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5D6D5B6-2D3E-4D9B-BDAB-C673CECA395A}"/>
              </a:ext>
            </a:extLst>
          </p:cNvPr>
          <p:cNvGrpSpPr/>
          <p:nvPr/>
        </p:nvGrpSpPr>
        <p:grpSpPr>
          <a:xfrm>
            <a:off x="4867952" y="649396"/>
            <a:ext cx="3981147" cy="830997"/>
            <a:chOff x="3819245" y="188165"/>
            <a:chExt cx="3981147" cy="8309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40F2C45-47AF-4C21-B9FE-693E443FBED7}"/>
                </a:ext>
              </a:extLst>
            </p:cNvPr>
            <p:cNvSpPr/>
            <p:nvPr/>
          </p:nvSpPr>
          <p:spPr>
            <a:xfrm>
              <a:off x="4603102" y="212643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구현 내용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E7659-5D25-46E0-95CA-89112ADB309A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20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629245" y="572003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5D6D5B6-2D3E-4D9B-BDAB-C673CECA395A}"/>
              </a:ext>
            </a:extLst>
          </p:cNvPr>
          <p:cNvGrpSpPr/>
          <p:nvPr/>
        </p:nvGrpSpPr>
        <p:grpSpPr>
          <a:xfrm>
            <a:off x="4867952" y="649396"/>
            <a:ext cx="3981147" cy="830997"/>
            <a:chOff x="3819245" y="188165"/>
            <a:chExt cx="3981147" cy="8309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40F2C45-47AF-4C21-B9FE-693E443FBED7}"/>
                </a:ext>
              </a:extLst>
            </p:cNvPr>
            <p:cNvSpPr/>
            <p:nvPr/>
          </p:nvSpPr>
          <p:spPr>
            <a:xfrm>
              <a:off x="4603102" y="212643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변동 내용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E7659-5D25-46E0-95CA-89112ADB309A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2D5786F-2794-4B8F-8B19-E81CD6737C2C}"/>
              </a:ext>
            </a:extLst>
          </p:cNvPr>
          <p:cNvGrpSpPr/>
          <p:nvPr/>
        </p:nvGrpSpPr>
        <p:grpSpPr>
          <a:xfrm>
            <a:off x="637819" y="4990415"/>
            <a:ext cx="3165697" cy="665816"/>
            <a:chOff x="973900" y="2155835"/>
            <a:chExt cx="5518771" cy="992276"/>
          </a:xfrm>
          <a:solidFill>
            <a:schemeClr val="accent4">
              <a:lumMod val="40000"/>
              <a:lumOff val="60000"/>
              <a:alpha val="99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11ED6FF-76D2-46DD-8CF5-AF948A206719}"/>
                </a:ext>
              </a:extLst>
            </p:cNvPr>
            <p:cNvSpPr/>
            <p:nvPr/>
          </p:nvSpPr>
          <p:spPr>
            <a:xfrm>
              <a:off x="973900" y="2155835"/>
              <a:ext cx="5518771" cy="99227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8" name="사각형: 둥근 모서리 4">
              <a:extLst>
                <a:ext uri="{FF2B5EF4-FFF2-40B4-BE49-F238E27FC236}">
                  <a16:creationId xmlns:a16="http://schemas.microsoft.com/office/drawing/2014/main" id="{2707D941-ECA0-4B61-9462-5835265D91CF}"/>
                </a:ext>
              </a:extLst>
            </p:cNvPr>
            <p:cNvSpPr txBox="1"/>
            <p:nvPr/>
          </p:nvSpPr>
          <p:spPr>
            <a:xfrm>
              <a:off x="1002963" y="2184893"/>
              <a:ext cx="4328715" cy="9341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 latinLnBrk="1">
                <a:spcBef>
                  <a:spcPct val="0"/>
                </a:spcBef>
                <a:buNone/>
              </a:pPr>
              <a:r>
                <a:rPr lang="ko-KR" altLang="en-US" b="1" kern="1200" dirty="0"/>
                <a:t>우분투에서 </a:t>
              </a:r>
              <a:r>
                <a:rPr lang="en-US" altLang="ko-KR" b="1" kern="1200" dirty="0"/>
                <a:t>JavaFX</a:t>
              </a:r>
            </a:p>
            <a:p>
              <a:pPr marL="0" lvl="0" indent="0" algn="ctr" defTabSz="1466850" latinLnBrk="1">
                <a:spcBef>
                  <a:spcPct val="0"/>
                </a:spcBef>
                <a:buNone/>
              </a:pPr>
              <a:r>
                <a:rPr lang="ko-KR" altLang="en-US" b="1" kern="1200" dirty="0"/>
                <a:t>설정 및 최종 완성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BA1397-D7DD-4A0C-8A51-E5A620A6BA71}"/>
              </a:ext>
            </a:extLst>
          </p:cNvPr>
          <p:cNvGrpSpPr/>
          <p:nvPr/>
        </p:nvGrpSpPr>
        <p:grpSpPr>
          <a:xfrm>
            <a:off x="1803174" y="2339562"/>
            <a:ext cx="524637" cy="319214"/>
            <a:chOff x="5360742" y="1903514"/>
            <a:chExt cx="644978" cy="644978"/>
          </a:xfrm>
        </p:grpSpPr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D56ED64B-6451-45C8-9EB6-A4CF24AF0EAF}"/>
                </a:ext>
              </a:extLst>
            </p:cNvPr>
            <p:cNvSpPr/>
            <p:nvPr/>
          </p:nvSpPr>
          <p:spPr>
            <a:xfrm>
              <a:off x="5360742" y="1903514"/>
              <a:ext cx="644978" cy="64497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화살표: 아래쪽 6">
              <a:extLst>
                <a:ext uri="{FF2B5EF4-FFF2-40B4-BE49-F238E27FC236}">
                  <a16:creationId xmlns:a16="http://schemas.microsoft.com/office/drawing/2014/main" id="{05E7425F-3AB5-4BD4-B937-86528BEB7227}"/>
                </a:ext>
              </a:extLst>
            </p:cNvPr>
            <p:cNvSpPr txBox="1"/>
            <p:nvPr/>
          </p:nvSpPr>
          <p:spPr>
            <a:xfrm>
              <a:off x="5505862" y="1903514"/>
              <a:ext cx="354738" cy="48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100" kern="12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F8955C-A84A-4920-9138-A7A84D1439EB}"/>
              </a:ext>
            </a:extLst>
          </p:cNvPr>
          <p:cNvGrpSpPr/>
          <p:nvPr/>
        </p:nvGrpSpPr>
        <p:grpSpPr>
          <a:xfrm>
            <a:off x="591590" y="3881186"/>
            <a:ext cx="3246116" cy="665815"/>
            <a:chOff x="973900" y="2315308"/>
            <a:chExt cx="5518771" cy="992275"/>
          </a:xfrm>
          <a:solidFill>
            <a:srgbClr val="7030A0"/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71A8B1D-1000-4A65-AF01-BC947547068A}"/>
                </a:ext>
              </a:extLst>
            </p:cNvPr>
            <p:cNvSpPr/>
            <p:nvPr/>
          </p:nvSpPr>
          <p:spPr>
            <a:xfrm>
              <a:off x="973900" y="2315308"/>
              <a:ext cx="5518771" cy="9922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CAFDBE35-3163-443A-BFD1-B72DAAF335A3}"/>
                </a:ext>
              </a:extLst>
            </p:cNvPr>
            <p:cNvSpPr txBox="1"/>
            <p:nvPr/>
          </p:nvSpPr>
          <p:spPr>
            <a:xfrm>
              <a:off x="1002963" y="2344371"/>
              <a:ext cx="4328715" cy="9341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latinLnBrk="1"/>
              <a:r>
                <a:rPr lang="ko-KR" altLang="en-US" sz="1800" b="1" dirty="0"/>
                <a:t>윈도우에서 </a:t>
              </a:r>
              <a:r>
                <a:rPr lang="en-US" altLang="ko-KR" sz="1800" b="1" dirty="0"/>
                <a:t>JavaFX GUI</a:t>
              </a:r>
              <a:r>
                <a:rPr lang="ko-KR" altLang="en-US" sz="1800" b="1" dirty="0"/>
                <a:t>환경 개발</a:t>
              </a:r>
              <a:endParaRPr lang="ko-KR" altLang="en-US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0F5109-5DA9-4955-9B0D-B9212E7DA1AA}"/>
              </a:ext>
            </a:extLst>
          </p:cNvPr>
          <p:cNvGrpSpPr/>
          <p:nvPr/>
        </p:nvGrpSpPr>
        <p:grpSpPr>
          <a:xfrm>
            <a:off x="574495" y="2705996"/>
            <a:ext cx="3246116" cy="665815"/>
            <a:chOff x="973900" y="2315308"/>
            <a:chExt cx="5518771" cy="992275"/>
          </a:xfrm>
          <a:solidFill>
            <a:srgbClr val="FFC000"/>
          </a:solidFill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2A4BD42-C69B-4BBF-BDBA-CBE382F954EF}"/>
                </a:ext>
              </a:extLst>
            </p:cNvPr>
            <p:cNvSpPr/>
            <p:nvPr/>
          </p:nvSpPr>
          <p:spPr>
            <a:xfrm>
              <a:off x="973900" y="2315308"/>
              <a:ext cx="5518771" cy="9922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7" name="사각형: 둥근 모서리 4">
              <a:extLst>
                <a:ext uri="{FF2B5EF4-FFF2-40B4-BE49-F238E27FC236}">
                  <a16:creationId xmlns:a16="http://schemas.microsoft.com/office/drawing/2014/main" id="{2A858E49-E981-4281-B017-6A2A27BD766F}"/>
                </a:ext>
              </a:extLst>
            </p:cNvPr>
            <p:cNvSpPr txBox="1"/>
            <p:nvPr/>
          </p:nvSpPr>
          <p:spPr>
            <a:xfrm>
              <a:off x="1002963" y="2344371"/>
              <a:ext cx="4328715" cy="9341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latinLnBrk="1"/>
              <a:r>
                <a:rPr lang="ko-KR" altLang="en-US" sz="1800" b="1" dirty="0"/>
                <a:t>우분투에서 첫 번째 단계 동작 확인</a:t>
              </a:r>
              <a:endParaRPr lang="ko-KR" altLang="en-US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E63B0D-82E0-4E15-BDBE-D576838755E1}"/>
              </a:ext>
            </a:extLst>
          </p:cNvPr>
          <p:cNvGrpSpPr/>
          <p:nvPr/>
        </p:nvGrpSpPr>
        <p:grpSpPr>
          <a:xfrm>
            <a:off x="1803173" y="3493916"/>
            <a:ext cx="524637" cy="319214"/>
            <a:chOff x="5360742" y="1903514"/>
            <a:chExt cx="644978" cy="644978"/>
          </a:xfrm>
        </p:grpSpPr>
        <p:sp>
          <p:nvSpPr>
            <p:cNvPr id="45" name="화살표: 아래쪽 44">
              <a:extLst>
                <a:ext uri="{FF2B5EF4-FFF2-40B4-BE49-F238E27FC236}">
                  <a16:creationId xmlns:a16="http://schemas.microsoft.com/office/drawing/2014/main" id="{2DE49094-7207-49B1-8A74-A77A017A49EC}"/>
                </a:ext>
              </a:extLst>
            </p:cNvPr>
            <p:cNvSpPr/>
            <p:nvPr/>
          </p:nvSpPr>
          <p:spPr>
            <a:xfrm>
              <a:off x="5360742" y="1903514"/>
              <a:ext cx="644978" cy="64497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화살표: 아래쪽 6">
              <a:extLst>
                <a:ext uri="{FF2B5EF4-FFF2-40B4-BE49-F238E27FC236}">
                  <a16:creationId xmlns:a16="http://schemas.microsoft.com/office/drawing/2014/main" id="{824333AB-9A8D-4DDA-B3AE-064FCFD66904}"/>
                </a:ext>
              </a:extLst>
            </p:cNvPr>
            <p:cNvSpPr txBox="1"/>
            <p:nvPr/>
          </p:nvSpPr>
          <p:spPr>
            <a:xfrm>
              <a:off x="5505862" y="1903514"/>
              <a:ext cx="354738" cy="48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100" kern="12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F856514-9003-4521-AF1E-9EE8F4931445}"/>
              </a:ext>
            </a:extLst>
          </p:cNvPr>
          <p:cNvGrpSpPr/>
          <p:nvPr/>
        </p:nvGrpSpPr>
        <p:grpSpPr>
          <a:xfrm>
            <a:off x="1803172" y="4650898"/>
            <a:ext cx="524637" cy="319214"/>
            <a:chOff x="5360742" y="1903514"/>
            <a:chExt cx="644978" cy="644978"/>
          </a:xfrm>
        </p:grpSpPr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1902320D-79DF-4BE3-BE7C-F51A1BDEC1DA}"/>
                </a:ext>
              </a:extLst>
            </p:cNvPr>
            <p:cNvSpPr/>
            <p:nvPr/>
          </p:nvSpPr>
          <p:spPr>
            <a:xfrm>
              <a:off x="5360742" y="1903514"/>
              <a:ext cx="644978" cy="64497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화살표: 아래쪽 6">
              <a:extLst>
                <a:ext uri="{FF2B5EF4-FFF2-40B4-BE49-F238E27FC236}">
                  <a16:creationId xmlns:a16="http://schemas.microsoft.com/office/drawing/2014/main" id="{279A453C-E917-4FA3-B4B4-B82EE7008446}"/>
                </a:ext>
              </a:extLst>
            </p:cNvPr>
            <p:cNvSpPr txBox="1"/>
            <p:nvPr/>
          </p:nvSpPr>
          <p:spPr>
            <a:xfrm>
              <a:off x="5505862" y="1903514"/>
              <a:ext cx="354738" cy="48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100" kern="120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CCEFE5-A413-462F-9B68-813CB165793E}"/>
              </a:ext>
            </a:extLst>
          </p:cNvPr>
          <p:cNvSpPr/>
          <p:nvPr/>
        </p:nvSpPr>
        <p:spPr>
          <a:xfrm>
            <a:off x="4435814" y="3122579"/>
            <a:ext cx="1215995" cy="778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33E3BDE-4D33-473A-9254-AD957317B21E}"/>
              </a:ext>
            </a:extLst>
          </p:cNvPr>
          <p:cNvGrpSpPr/>
          <p:nvPr/>
        </p:nvGrpSpPr>
        <p:grpSpPr>
          <a:xfrm>
            <a:off x="593068" y="1719578"/>
            <a:ext cx="3246116" cy="665815"/>
            <a:chOff x="973900" y="2315308"/>
            <a:chExt cx="5518771" cy="992275"/>
          </a:xfrm>
          <a:solidFill>
            <a:srgbClr val="00B0F0"/>
          </a:solidFill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A90ED18-E174-449B-A208-92319C596614}"/>
                </a:ext>
              </a:extLst>
            </p:cNvPr>
            <p:cNvSpPr/>
            <p:nvPr/>
          </p:nvSpPr>
          <p:spPr>
            <a:xfrm>
              <a:off x="973900" y="2315308"/>
              <a:ext cx="5518771" cy="992275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52" name="사각형: 둥근 모서리 4">
              <a:extLst>
                <a:ext uri="{FF2B5EF4-FFF2-40B4-BE49-F238E27FC236}">
                  <a16:creationId xmlns:a16="http://schemas.microsoft.com/office/drawing/2014/main" id="{40A79A79-3962-4394-A3D7-9A01DB3BA38B}"/>
                </a:ext>
              </a:extLst>
            </p:cNvPr>
            <p:cNvSpPr txBox="1"/>
            <p:nvPr/>
          </p:nvSpPr>
          <p:spPr>
            <a:xfrm>
              <a:off x="1002963" y="2344371"/>
              <a:ext cx="4328715" cy="934149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latinLnBrk="1"/>
              <a:r>
                <a:rPr lang="ko-KR" altLang="en-US" sz="1800" b="1" dirty="0"/>
                <a:t>윈도우 환경에서 캡처 프로그램 구현</a:t>
              </a:r>
              <a:endParaRPr lang="ko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23A50B-11C5-42AE-AE65-243386B37F2A}"/>
              </a:ext>
            </a:extLst>
          </p:cNvPr>
          <p:cNvGrpSpPr/>
          <p:nvPr/>
        </p:nvGrpSpPr>
        <p:grpSpPr>
          <a:xfrm>
            <a:off x="7324679" y="2316681"/>
            <a:ext cx="524637" cy="319214"/>
            <a:chOff x="5360742" y="1903514"/>
            <a:chExt cx="644978" cy="644978"/>
          </a:xfrm>
        </p:grpSpPr>
        <p:sp>
          <p:nvSpPr>
            <p:cNvPr id="64" name="화살표: 아래쪽 63">
              <a:extLst>
                <a:ext uri="{FF2B5EF4-FFF2-40B4-BE49-F238E27FC236}">
                  <a16:creationId xmlns:a16="http://schemas.microsoft.com/office/drawing/2014/main" id="{5E87085A-485D-4BFF-8179-646852C4DF1A}"/>
                </a:ext>
              </a:extLst>
            </p:cNvPr>
            <p:cNvSpPr/>
            <p:nvPr/>
          </p:nvSpPr>
          <p:spPr>
            <a:xfrm>
              <a:off x="5360742" y="1903514"/>
              <a:ext cx="644978" cy="64497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화살표: 아래쪽 6">
              <a:extLst>
                <a:ext uri="{FF2B5EF4-FFF2-40B4-BE49-F238E27FC236}">
                  <a16:creationId xmlns:a16="http://schemas.microsoft.com/office/drawing/2014/main" id="{845CAF0F-93A2-450E-B4F4-42BE387277DA}"/>
                </a:ext>
              </a:extLst>
            </p:cNvPr>
            <p:cNvSpPr txBox="1"/>
            <p:nvPr/>
          </p:nvSpPr>
          <p:spPr>
            <a:xfrm>
              <a:off x="5505862" y="1903514"/>
              <a:ext cx="354738" cy="48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100" kern="12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2DF91D4-8E85-441E-95E1-FA6601445F3C}"/>
              </a:ext>
            </a:extLst>
          </p:cNvPr>
          <p:cNvGrpSpPr/>
          <p:nvPr/>
        </p:nvGrpSpPr>
        <p:grpSpPr>
          <a:xfrm>
            <a:off x="6113095" y="3858305"/>
            <a:ext cx="3246116" cy="665815"/>
            <a:chOff x="973900" y="2315308"/>
            <a:chExt cx="5518771" cy="992275"/>
          </a:xfrm>
          <a:solidFill>
            <a:srgbClr val="7030A0"/>
          </a:solidFill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C93A8C0-C4B0-47C5-84C0-9C9B9FDA8096}"/>
                </a:ext>
              </a:extLst>
            </p:cNvPr>
            <p:cNvSpPr/>
            <p:nvPr/>
          </p:nvSpPr>
          <p:spPr>
            <a:xfrm>
              <a:off x="973900" y="2315308"/>
              <a:ext cx="5518771" cy="9922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8" name="사각형: 둥근 모서리 4">
              <a:extLst>
                <a:ext uri="{FF2B5EF4-FFF2-40B4-BE49-F238E27FC236}">
                  <a16:creationId xmlns:a16="http://schemas.microsoft.com/office/drawing/2014/main" id="{C6914F9D-9D6F-4888-9736-DFB5673406D4}"/>
                </a:ext>
              </a:extLst>
            </p:cNvPr>
            <p:cNvSpPr txBox="1"/>
            <p:nvPr/>
          </p:nvSpPr>
          <p:spPr>
            <a:xfrm>
              <a:off x="1002963" y="2344371"/>
              <a:ext cx="4328715" cy="9341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latinLnBrk="1"/>
              <a:r>
                <a:rPr lang="ko-KR" altLang="en-US" sz="1800" b="1" dirty="0"/>
                <a:t>윈도우에서 </a:t>
              </a:r>
              <a:r>
                <a:rPr lang="en-US" altLang="ko-KR" sz="1800" b="1" dirty="0"/>
                <a:t>JavaFX GUI</a:t>
              </a:r>
              <a:r>
                <a:rPr lang="ko-KR" altLang="en-US" sz="1800" b="1" dirty="0"/>
                <a:t>환경 개발</a:t>
              </a:r>
              <a:endParaRPr lang="ko-KR" altLang="en-US" b="1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47F6DAB-A931-4EA7-94C9-E85BA989BBDC}"/>
              </a:ext>
            </a:extLst>
          </p:cNvPr>
          <p:cNvGrpSpPr/>
          <p:nvPr/>
        </p:nvGrpSpPr>
        <p:grpSpPr>
          <a:xfrm>
            <a:off x="6096000" y="2683115"/>
            <a:ext cx="3246116" cy="665815"/>
            <a:chOff x="973900" y="2315308"/>
            <a:chExt cx="5518771" cy="992275"/>
          </a:xfrm>
          <a:solidFill>
            <a:srgbClr val="FFC000"/>
          </a:solidFill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430923C-63BC-4DAC-A8EB-A2F0F50D3C1D}"/>
                </a:ext>
              </a:extLst>
            </p:cNvPr>
            <p:cNvSpPr/>
            <p:nvPr/>
          </p:nvSpPr>
          <p:spPr>
            <a:xfrm>
              <a:off x="973900" y="2315308"/>
              <a:ext cx="5518771" cy="9922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71" name="사각형: 둥근 모서리 4">
              <a:extLst>
                <a:ext uri="{FF2B5EF4-FFF2-40B4-BE49-F238E27FC236}">
                  <a16:creationId xmlns:a16="http://schemas.microsoft.com/office/drawing/2014/main" id="{6B8C1824-BD21-453F-B8BB-DFECB854A43B}"/>
                </a:ext>
              </a:extLst>
            </p:cNvPr>
            <p:cNvSpPr txBox="1"/>
            <p:nvPr/>
          </p:nvSpPr>
          <p:spPr>
            <a:xfrm>
              <a:off x="1002963" y="2344371"/>
              <a:ext cx="4328715" cy="9341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latinLnBrk="1"/>
              <a:r>
                <a:rPr lang="ko-KR" altLang="en-US" sz="1800" b="1" dirty="0"/>
                <a:t>우분투에서 첫 번째 단계 동작 확인</a:t>
              </a:r>
              <a:endParaRPr lang="ko-KR" altLang="en-US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E2C5CE4-D086-4F65-BEBC-8F6B210E3F30}"/>
              </a:ext>
            </a:extLst>
          </p:cNvPr>
          <p:cNvGrpSpPr/>
          <p:nvPr/>
        </p:nvGrpSpPr>
        <p:grpSpPr>
          <a:xfrm>
            <a:off x="7324678" y="3471035"/>
            <a:ext cx="524637" cy="319214"/>
            <a:chOff x="5360742" y="1903514"/>
            <a:chExt cx="644978" cy="644978"/>
          </a:xfrm>
        </p:grpSpPr>
        <p:sp>
          <p:nvSpPr>
            <p:cNvPr id="73" name="화살표: 아래쪽 72">
              <a:extLst>
                <a:ext uri="{FF2B5EF4-FFF2-40B4-BE49-F238E27FC236}">
                  <a16:creationId xmlns:a16="http://schemas.microsoft.com/office/drawing/2014/main" id="{C6E8ED13-A357-42FA-ACA6-4A157C523FAB}"/>
                </a:ext>
              </a:extLst>
            </p:cNvPr>
            <p:cNvSpPr/>
            <p:nvPr/>
          </p:nvSpPr>
          <p:spPr>
            <a:xfrm>
              <a:off x="5360742" y="1903514"/>
              <a:ext cx="644978" cy="64497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화살표: 아래쪽 6">
              <a:extLst>
                <a:ext uri="{FF2B5EF4-FFF2-40B4-BE49-F238E27FC236}">
                  <a16:creationId xmlns:a16="http://schemas.microsoft.com/office/drawing/2014/main" id="{E77000BF-5B65-4934-BA66-B0E45EEFDAB6}"/>
                </a:ext>
              </a:extLst>
            </p:cNvPr>
            <p:cNvSpPr txBox="1"/>
            <p:nvPr/>
          </p:nvSpPr>
          <p:spPr>
            <a:xfrm>
              <a:off x="5505862" y="1903514"/>
              <a:ext cx="354738" cy="48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100" kern="12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55586FA-3E00-4CB8-9FA2-7F0A21D6B15B}"/>
              </a:ext>
            </a:extLst>
          </p:cNvPr>
          <p:cNvGrpSpPr/>
          <p:nvPr/>
        </p:nvGrpSpPr>
        <p:grpSpPr>
          <a:xfrm>
            <a:off x="6114573" y="1696697"/>
            <a:ext cx="3246116" cy="665815"/>
            <a:chOff x="973900" y="2315308"/>
            <a:chExt cx="5518771" cy="992275"/>
          </a:xfrm>
          <a:solidFill>
            <a:srgbClr val="00B0F0"/>
          </a:solidFill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552FE34-D876-493A-82EF-7A3C8B63A9EB}"/>
                </a:ext>
              </a:extLst>
            </p:cNvPr>
            <p:cNvSpPr/>
            <p:nvPr/>
          </p:nvSpPr>
          <p:spPr>
            <a:xfrm>
              <a:off x="973900" y="2315308"/>
              <a:ext cx="5518771" cy="992275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77" name="사각형: 둥근 모서리 4">
              <a:extLst>
                <a:ext uri="{FF2B5EF4-FFF2-40B4-BE49-F238E27FC236}">
                  <a16:creationId xmlns:a16="http://schemas.microsoft.com/office/drawing/2014/main" id="{396D8ADC-5B05-4D01-8BAD-FB699A25DE66}"/>
                </a:ext>
              </a:extLst>
            </p:cNvPr>
            <p:cNvSpPr txBox="1"/>
            <p:nvPr/>
          </p:nvSpPr>
          <p:spPr>
            <a:xfrm>
              <a:off x="1002963" y="2344371"/>
              <a:ext cx="4328715" cy="934149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latinLnBrk="1"/>
              <a:r>
                <a:rPr lang="ko-KR" altLang="en-US" sz="1800" b="1" dirty="0"/>
                <a:t>윈도우 환경에서 캡처 프로그램 구현</a:t>
              </a:r>
              <a:endParaRPr lang="ko-KR" altLang="en-US" b="1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61D1353-017D-49E6-948E-C92172614B1F}"/>
              </a:ext>
            </a:extLst>
          </p:cNvPr>
          <p:cNvGrpSpPr/>
          <p:nvPr/>
        </p:nvGrpSpPr>
        <p:grpSpPr>
          <a:xfrm>
            <a:off x="7316537" y="4666954"/>
            <a:ext cx="524637" cy="319214"/>
            <a:chOff x="5360742" y="1903514"/>
            <a:chExt cx="644978" cy="644978"/>
          </a:xfrm>
        </p:grpSpPr>
        <p:sp>
          <p:nvSpPr>
            <p:cNvPr id="79" name="화살표: 아래쪽 78">
              <a:extLst>
                <a:ext uri="{FF2B5EF4-FFF2-40B4-BE49-F238E27FC236}">
                  <a16:creationId xmlns:a16="http://schemas.microsoft.com/office/drawing/2014/main" id="{26CB6E71-61B9-49F4-A74A-CF44284B660F}"/>
                </a:ext>
              </a:extLst>
            </p:cNvPr>
            <p:cNvSpPr/>
            <p:nvPr/>
          </p:nvSpPr>
          <p:spPr>
            <a:xfrm>
              <a:off x="5360742" y="1903514"/>
              <a:ext cx="644978" cy="64497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화살표: 아래쪽 6">
              <a:extLst>
                <a:ext uri="{FF2B5EF4-FFF2-40B4-BE49-F238E27FC236}">
                  <a16:creationId xmlns:a16="http://schemas.microsoft.com/office/drawing/2014/main" id="{15886247-025A-45C7-B95D-25C04EA87C5A}"/>
                </a:ext>
              </a:extLst>
            </p:cNvPr>
            <p:cNvSpPr txBox="1"/>
            <p:nvPr/>
          </p:nvSpPr>
          <p:spPr>
            <a:xfrm>
              <a:off x="5505862" y="1903514"/>
              <a:ext cx="354738" cy="48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100" kern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BDD647-9303-441E-A8D4-B1CC9C602B6F}"/>
              </a:ext>
            </a:extLst>
          </p:cNvPr>
          <p:cNvGrpSpPr/>
          <p:nvPr/>
        </p:nvGrpSpPr>
        <p:grpSpPr>
          <a:xfrm>
            <a:off x="6096000" y="5013427"/>
            <a:ext cx="3246116" cy="665816"/>
            <a:chOff x="685739" y="3809675"/>
            <a:chExt cx="5518771" cy="992275"/>
          </a:xfrm>
          <a:solidFill>
            <a:srgbClr val="FF0000"/>
          </a:solidFill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E19FFC04-7D5B-45E4-BBEE-8D293803AB44}"/>
                </a:ext>
              </a:extLst>
            </p:cNvPr>
            <p:cNvSpPr/>
            <p:nvPr/>
          </p:nvSpPr>
          <p:spPr>
            <a:xfrm>
              <a:off x="685739" y="3809675"/>
              <a:ext cx="5518771" cy="99227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83" name="사각형: 둥근 모서리 4">
              <a:extLst>
                <a:ext uri="{FF2B5EF4-FFF2-40B4-BE49-F238E27FC236}">
                  <a16:creationId xmlns:a16="http://schemas.microsoft.com/office/drawing/2014/main" id="{74C1C383-5FFB-4300-B26E-78802C9EA8E1}"/>
                </a:ext>
              </a:extLst>
            </p:cNvPr>
            <p:cNvSpPr txBox="1"/>
            <p:nvPr/>
          </p:nvSpPr>
          <p:spPr>
            <a:xfrm>
              <a:off x="743866" y="3866562"/>
              <a:ext cx="4328714" cy="9341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latinLnBrk="1"/>
              <a:r>
                <a:rPr lang="ko-KR" altLang="en-US" sz="1800" b="1" dirty="0">
                  <a:highlight>
                    <a:srgbClr val="0000FF"/>
                  </a:highlight>
                </a:rPr>
                <a:t>윈도우</a:t>
              </a:r>
              <a:r>
                <a:rPr lang="ko-KR" altLang="en-US" sz="1800" b="1" dirty="0"/>
                <a:t>에서 </a:t>
              </a:r>
              <a:r>
                <a:rPr lang="en-US" altLang="ko-KR" sz="1800" b="1" dirty="0"/>
                <a:t>JavaFX GUI</a:t>
              </a:r>
              <a:r>
                <a:rPr lang="ko-KR" altLang="en-US" sz="1800" b="1" dirty="0"/>
                <a:t>환경 개발</a:t>
              </a:r>
              <a:endParaRPr lang="ko-KR" altLang="en-US" b="1" dirty="0"/>
            </a:p>
          </p:txBody>
        </p:sp>
      </p:grpSp>
      <p:sp>
        <p:nvSpPr>
          <p:cNvPr id="89" name="화살표: 아래쪽 88">
            <a:extLst>
              <a:ext uri="{FF2B5EF4-FFF2-40B4-BE49-F238E27FC236}">
                <a16:creationId xmlns:a16="http://schemas.microsoft.com/office/drawing/2014/main" id="{D81CEA70-8FB3-48EF-8951-CE662555E49B}"/>
              </a:ext>
            </a:extLst>
          </p:cNvPr>
          <p:cNvSpPr/>
          <p:nvPr/>
        </p:nvSpPr>
        <p:spPr>
          <a:xfrm rot="2023354">
            <a:off x="9438338" y="4025516"/>
            <a:ext cx="524637" cy="9929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4">
            <a:extLst>
              <a:ext uri="{FF2B5EF4-FFF2-40B4-BE49-F238E27FC236}">
                <a16:creationId xmlns:a16="http://schemas.microsoft.com/office/drawing/2014/main" id="{5E7B5BE2-0996-40ED-A69D-E364A33A5E96}"/>
              </a:ext>
            </a:extLst>
          </p:cNvPr>
          <p:cNvSpPr txBox="1"/>
          <p:nvPr/>
        </p:nvSpPr>
        <p:spPr>
          <a:xfrm>
            <a:off x="9519439" y="3142038"/>
            <a:ext cx="2546130" cy="626813"/>
          </a:xfrm>
          <a:prstGeom prst="rect">
            <a:avLst/>
          </a:prstGeom>
          <a:solidFill>
            <a:srgbClr val="0070C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ctr" anchorCtr="0">
            <a:noAutofit/>
          </a:bodyPr>
          <a:lstStyle/>
          <a:p>
            <a:pPr lvl="0" algn="ctr" latinLnBrk="1"/>
            <a:r>
              <a:rPr lang="ko-KR" altLang="en-US" b="1" dirty="0"/>
              <a:t>환경 설정에서 </a:t>
            </a:r>
            <a:endParaRPr lang="en-US" altLang="ko-KR" b="1" dirty="0"/>
          </a:p>
          <a:p>
            <a:pPr lvl="0" algn="ctr" latinLnBrk="1"/>
            <a:r>
              <a:rPr lang="ko-KR" altLang="en-US" b="1" dirty="0"/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328683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목 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56591" y="2155223"/>
            <a:ext cx="5421485" cy="830997"/>
            <a:chOff x="3403338" y="2598003"/>
            <a:chExt cx="5421485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269800" cy="830997"/>
              <a:chOff x="3403338" y="2598003"/>
              <a:chExt cx="2269800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491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Light" panose="00000300000000000000" pitchFamily="2" charset="-127"/>
                  </a:rPr>
                  <a:t>구현 목표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370789" cy="830997"/>
              <a:chOff x="6454034" y="2598003"/>
              <a:chExt cx="2370789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92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Bold" panose="00000800000000000000" pitchFamily="2" charset="-127"/>
                  </a:rPr>
                  <a:t>설계 환경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56591" y="3703348"/>
            <a:ext cx="5418973" cy="830997"/>
            <a:chOff x="3403338" y="2598003"/>
            <a:chExt cx="5418973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269800" cy="830997"/>
              <a:chOff x="3403338" y="2598003"/>
              <a:chExt cx="2269800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491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Light" panose="00000300000000000000" pitchFamily="2" charset="-127"/>
                  </a:rPr>
                  <a:t>구현 내용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68277" cy="830997"/>
              <a:chOff x="6454034" y="2598003"/>
              <a:chExt cx="2368277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331197" y="2667984"/>
                <a:ext cx="1491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KoPubWorld돋움체 Light" panose="00000300000000000000" pitchFamily="2" charset="-127"/>
                  </a:rPr>
                  <a:t>변동 내용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32098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구현 목표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568285" y="571942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19347-582B-473E-8495-A98B6520DAA1}"/>
              </a:ext>
            </a:extLst>
          </p:cNvPr>
          <p:cNvSpPr txBox="1"/>
          <p:nvPr/>
        </p:nvSpPr>
        <p:spPr>
          <a:xfrm>
            <a:off x="1883161" y="1672834"/>
            <a:ext cx="8570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Java</a:t>
            </a:r>
            <a:r>
              <a:rPr lang="ko-KR" altLang="en-US" b="1" dirty="0"/>
              <a:t> 를 이용해 콘솔 창이 아닌 </a:t>
            </a:r>
            <a:r>
              <a:rPr lang="en-US" altLang="ko-KR" b="1" dirty="0"/>
              <a:t>Wireshark </a:t>
            </a:r>
            <a:r>
              <a:rPr lang="ko-KR" altLang="en-US" b="1" dirty="0"/>
              <a:t>같은 </a:t>
            </a:r>
            <a:r>
              <a:rPr lang="en-US" altLang="ko-KR" b="1" dirty="0"/>
              <a:t>GUI</a:t>
            </a:r>
            <a:r>
              <a:rPr lang="ko-KR" altLang="en-US" b="1" dirty="0"/>
              <a:t>기반 프로그램 제작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패킷을 단순히 추출하는 것 뿐만 아니라 필터링</a:t>
            </a:r>
            <a:r>
              <a:rPr lang="en-US" altLang="ko-KR" b="1" dirty="0"/>
              <a:t>, </a:t>
            </a:r>
            <a:r>
              <a:rPr lang="ko-KR" altLang="en-US" b="1" dirty="0"/>
              <a:t>저장 등의 추가적인 기능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혼잡 모드에서 무분별하게 추출되는 패킷들을 효과적으로 분석 하기 위한 동적 요소 구현 </a:t>
            </a:r>
            <a:r>
              <a:rPr lang="en-US" altLang="ko-KR" b="1" dirty="0"/>
              <a:t>(</a:t>
            </a:r>
            <a:r>
              <a:rPr lang="ko-KR" altLang="en-US" b="1" dirty="0"/>
              <a:t>시작</a:t>
            </a:r>
            <a:r>
              <a:rPr lang="en-US" altLang="ko-KR" b="1" dirty="0"/>
              <a:t>/</a:t>
            </a:r>
            <a:r>
              <a:rPr lang="ko-KR" altLang="en-US" b="1" dirty="0"/>
              <a:t>정지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계층 별 프로토콜의 패킷의 헤더 정보를 추출 및 검증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구현에 필요한 개념들을 스스로 학습하며 네트워크 계층 별 구조에 대한 학습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32098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 환경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568285" y="571942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2127DB2-2A3B-46B1-ABD3-5E6868C6C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204695"/>
              </p:ext>
            </p:extLst>
          </p:nvPr>
        </p:nvGraphicFramePr>
        <p:xfrm>
          <a:off x="2032000" y="1259564"/>
          <a:ext cx="7335520" cy="4405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2B94DE-8BDF-417F-A7D8-0493E4A1A257}"/>
              </a:ext>
            </a:extLst>
          </p:cNvPr>
          <p:cNvSpPr txBox="1"/>
          <p:nvPr/>
        </p:nvSpPr>
        <p:spPr>
          <a:xfrm>
            <a:off x="2363821" y="1995999"/>
            <a:ext cx="6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F19BD-86B8-400D-BDC0-9379FD06F825}"/>
              </a:ext>
            </a:extLst>
          </p:cNvPr>
          <p:cNvSpPr txBox="1"/>
          <p:nvPr/>
        </p:nvSpPr>
        <p:spPr>
          <a:xfrm>
            <a:off x="2694561" y="3326315"/>
            <a:ext cx="6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GUI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9977C-7959-48FC-B798-D76FB4944956}"/>
              </a:ext>
            </a:extLst>
          </p:cNvPr>
          <p:cNvSpPr txBox="1"/>
          <p:nvPr/>
        </p:nvSpPr>
        <p:spPr>
          <a:xfrm>
            <a:off x="2347609" y="4603129"/>
            <a:ext cx="76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Tool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00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2237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 환경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568285" y="571942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19347-582B-473E-8495-A98B6520DAA1}"/>
              </a:ext>
            </a:extLst>
          </p:cNvPr>
          <p:cNvSpPr txBox="1"/>
          <p:nvPr/>
        </p:nvSpPr>
        <p:spPr>
          <a:xfrm>
            <a:off x="1810870" y="1712137"/>
            <a:ext cx="857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77662-7294-4515-930C-932A21DB00F6}"/>
              </a:ext>
            </a:extLst>
          </p:cNvPr>
          <p:cNvSpPr txBox="1"/>
          <p:nvPr/>
        </p:nvSpPr>
        <p:spPr>
          <a:xfrm>
            <a:off x="557400" y="1464150"/>
            <a:ext cx="20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클라이언트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5C9CBA0-5310-44EC-9956-BA439EFD897C}"/>
              </a:ext>
            </a:extLst>
          </p:cNvPr>
          <p:cNvSpPr/>
          <p:nvPr/>
        </p:nvSpPr>
        <p:spPr>
          <a:xfrm>
            <a:off x="1217214" y="2595565"/>
            <a:ext cx="3307405" cy="2813893"/>
          </a:xfrm>
          <a:prstGeom prst="round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469BE-FABD-4201-8934-E111B6EAD0B1}"/>
              </a:ext>
            </a:extLst>
          </p:cNvPr>
          <p:cNvSpPr/>
          <p:nvPr/>
        </p:nvSpPr>
        <p:spPr>
          <a:xfrm>
            <a:off x="1808782" y="3270491"/>
            <a:ext cx="2124271" cy="1657720"/>
          </a:xfrm>
          <a:prstGeom prst="round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55E13B2-B8C7-40E2-8496-5113FE41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75" y="2716729"/>
            <a:ext cx="1088376" cy="8411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8B660A7-50A6-4B0A-A766-40129FE3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69" y="1937900"/>
            <a:ext cx="2248167" cy="809540"/>
          </a:xfrm>
          <a:prstGeom prst="rect">
            <a:avLst/>
          </a:prstGeom>
        </p:spPr>
      </p:pic>
      <p:pic>
        <p:nvPicPr>
          <p:cNvPr id="38" name="그래픽 37" descr="컴퓨터 단색으로 채워진">
            <a:extLst>
              <a:ext uri="{FF2B5EF4-FFF2-40B4-BE49-F238E27FC236}">
                <a16:creationId xmlns:a16="http://schemas.microsoft.com/office/drawing/2014/main" id="{C7B51A0A-109E-47BA-8F4C-CDB58A5E8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6350" y="3621249"/>
            <a:ext cx="914400" cy="914400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84C85C-D99C-4538-BFCB-8FCF21886873}"/>
              </a:ext>
            </a:extLst>
          </p:cNvPr>
          <p:cNvSpPr/>
          <p:nvPr/>
        </p:nvSpPr>
        <p:spPr>
          <a:xfrm>
            <a:off x="7926056" y="2595989"/>
            <a:ext cx="3307405" cy="2813893"/>
          </a:xfrm>
          <a:prstGeom prst="round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3AC1F46-681D-4405-99AF-46E1AD20E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575" y="2035303"/>
            <a:ext cx="2344366" cy="714375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16B90BC-52D4-4A26-AC63-674F666EF134}"/>
              </a:ext>
            </a:extLst>
          </p:cNvPr>
          <p:cNvSpPr/>
          <p:nvPr/>
        </p:nvSpPr>
        <p:spPr>
          <a:xfrm>
            <a:off x="8517622" y="3189505"/>
            <a:ext cx="2124271" cy="1657720"/>
          </a:xfrm>
          <a:prstGeom prst="round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래픽 46" descr="컴퓨터 단색으로 채워진">
            <a:extLst>
              <a:ext uri="{FF2B5EF4-FFF2-40B4-BE49-F238E27FC236}">
                <a16:creationId xmlns:a16="http://schemas.microsoft.com/office/drawing/2014/main" id="{ED61C68E-3A50-43F7-BE51-C5A2BE7F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2980" y="3621249"/>
            <a:ext cx="914400" cy="914400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593BB57-9974-4452-A605-BA6D4F21E250}"/>
              </a:ext>
            </a:extLst>
          </p:cNvPr>
          <p:cNvCxnSpPr>
            <a:cxnSpLocks/>
          </p:cNvCxnSpPr>
          <p:nvPr/>
        </p:nvCxnSpPr>
        <p:spPr>
          <a:xfrm flipV="1">
            <a:off x="3408676" y="3996179"/>
            <a:ext cx="5774304" cy="37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DF360CCE-492B-4546-AF12-FE0346511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76" y="1379415"/>
            <a:ext cx="1196788" cy="1196788"/>
          </a:xfrm>
          <a:prstGeom prst="rect">
            <a:avLst/>
          </a:prstGeom>
        </p:spPr>
      </p:pic>
      <p:pic>
        <p:nvPicPr>
          <p:cNvPr id="58" name="그래픽 57" descr="Bluetooth 단색으로 채워진">
            <a:extLst>
              <a:ext uri="{FF2B5EF4-FFF2-40B4-BE49-F238E27FC236}">
                <a16:creationId xmlns:a16="http://schemas.microsoft.com/office/drawing/2014/main" id="{E91D7B6E-CAF6-47E5-B354-A6F88AE0E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4317" y="4051747"/>
            <a:ext cx="610652" cy="61065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8D60A29-C226-4E13-99A8-54F559A4E623}"/>
              </a:ext>
            </a:extLst>
          </p:cNvPr>
          <p:cNvSpPr txBox="1"/>
          <p:nvPr/>
        </p:nvSpPr>
        <p:spPr>
          <a:xfrm>
            <a:off x="5385960" y="4743545"/>
            <a:ext cx="18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테더링</a:t>
            </a:r>
            <a:r>
              <a:rPr lang="en-US" altLang="ko-KR" b="1" dirty="0"/>
              <a:t>(</a:t>
            </a:r>
            <a:r>
              <a:rPr lang="ko-KR" altLang="en-US" b="1" dirty="0"/>
              <a:t>와이파이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3F58A1-9307-4F96-B7B5-6C8B894210C7}"/>
              </a:ext>
            </a:extLst>
          </p:cNvPr>
          <p:cNvSpPr txBox="1"/>
          <p:nvPr/>
        </p:nvSpPr>
        <p:spPr>
          <a:xfrm>
            <a:off x="5464342" y="2606943"/>
            <a:ext cx="18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프로그램</a:t>
            </a:r>
            <a:endParaRPr lang="ko-KR" altLang="en-US" dirty="0"/>
          </a:p>
        </p:txBody>
      </p:sp>
      <p:sp>
        <p:nvSpPr>
          <p:cNvPr id="74" name="화살표: 아래쪽 73">
            <a:extLst>
              <a:ext uri="{FF2B5EF4-FFF2-40B4-BE49-F238E27FC236}">
                <a16:creationId xmlns:a16="http://schemas.microsoft.com/office/drawing/2014/main" id="{67FE20BA-B712-4C0F-B20C-AD54F29774E7}"/>
              </a:ext>
            </a:extLst>
          </p:cNvPr>
          <p:cNvSpPr/>
          <p:nvPr/>
        </p:nvSpPr>
        <p:spPr>
          <a:xfrm>
            <a:off x="6067488" y="2994723"/>
            <a:ext cx="456679" cy="901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폭발: 8pt 75">
            <a:extLst>
              <a:ext uri="{FF2B5EF4-FFF2-40B4-BE49-F238E27FC236}">
                <a16:creationId xmlns:a16="http://schemas.microsoft.com/office/drawing/2014/main" id="{706F080C-4AA9-4F21-84CF-50BDE288E187}"/>
              </a:ext>
            </a:extLst>
          </p:cNvPr>
          <p:cNvSpPr/>
          <p:nvPr/>
        </p:nvSpPr>
        <p:spPr>
          <a:xfrm rot="20991116">
            <a:off x="4984567" y="3210623"/>
            <a:ext cx="1350482" cy="97200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스니핑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02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4182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 환경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568285" y="571942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77662-7294-4515-930C-932A21DB00F6}"/>
              </a:ext>
            </a:extLst>
          </p:cNvPr>
          <p:cNvSpPr txBox="1"/>
          <p:nvPr/>
        </p:nvSpPr>
        <p:spPr>
          <a:xfrm>
            <a:off x="660310" y="1473293"/>
            <a:ext cx="20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JavaFX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15211-A992-42A6-B419-50D55F227EE3}"/>
              </a:ext>
            </a:extLst>
          </p:cNvPr>
          <p:cNvSpPr txBox="1"/>
          <p:nvPr/>
        </p:nvSpPr>
        <p:spPr>
          <a:xfrm>
            <a:off x="780626" y="1937660"/>
            <a:ext cx="20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JavaFX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4B97B-C3B3-4C17-B7D3-07338994AF7C}"/>
              </a:ext>
            </a:extLst>
          </p:cNvPr>
          <p:cNvSpPr txBox="1"/>
          <p:nvPr/>
        </p:nvSpPr>
        <p:spPr>
          <a:xfrm>
            <a:off x="780626" y="2405250"/>
            <a:ext cx="8956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데스크탑</a:t>
            </a:r>
            <a:r>
              <a:rPr lang="en-US" altLang="ko-KR" b="1" dirty="0"/>
              <a:t>/</a:t>
            </a:r>
            <a:r>
              <a:rPr lang="ko-KR" altLang="en-US" b="1" dirty="0"/>
              <a:t>인터넷 </a:t>
            </a:r>
            <a:r>
              <a:rPr lang="en-US" altLang="ko-KR" b="1" dirty="0"/>
              <a:t>Application</a:t>
            </a:r>
            <a:r>
              <a:rPr lang="ko-KR" altLang="en-US" b="1" dirty="0"/>
              <a:t>을 개발</a:t>
            </a:r>
            <a:r>
              <a:rPr lang="en-US" altLang="ko-KR" b="1" dirty="0"/>
              <a:t>,</a:t>
            </a:r>
            <a:r>
              <a:rPr lang="ko-KR" altLang="en-US" b="1" dirty="0"/>
              <a:t> 배포하기 위한 그래픽 패키지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자바</a:t>
            </a:r>
            <a:r>
              <a:rPr lang="en-US" altLang="ko-KR" b="1" dirty="0"/>
              <a:t>SE(Swing, </a:t>
            </a:r>
            <a:r>
              <a:rPr lang="en-US" altLang="ko-KR" b="1" dirty="0" err="1"/>
              <a:t>awt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r>
              <a:rPr lang="ko-KR" altLang="en-US" b="1" dirty="0"/>
              <a:t>를 대체하기 위해 고안된 표준</a:t>
            </a:r>
            <a:r>
              <a:rPr lang="en-US" altLang="ko-KR" b="1" dirty="0"/>
              <a:t> </a:t>
            </a:r>
            <a:r>
              <a:rPr lang="ko-KR" altLang="en-US" b="1" dirty="0"/>
              <a:t>라이브러리로써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r>
              <a:rPr lang="ko-KR" altLang="en-US" b="1" dirty="0"/>
              <a:t>   한층 더 가벼워지고 강력한 기능을 가지는 라이브러리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위젯의 배치를 직관적으로 표현해주기 위한 </a:t>
            </a:r>
            <a:r>
              <a:rPr lang="en-US" altLang="ko-KR" b="1" dirty="0"/>
              <a:t>FXML</a:t>
            </a:r>
            <a:r>
              <a:rPr lang="ko-KR" altLang="en-US" b="1" dirty="0"/>
              <a:t>문서의 사용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 제공하는 </a:t>
            </a:r>
            <a:r>
              <a:rPr lang="en-US" altLang="ko-KR" b="1" dirty="0"/>
              <a:t>UI </a:t>
            </a:r>
            <a:r>
              <a:rPr lang="ko-KR" altLang="en-US" b="1" dirty="0"/>
              <a:t>컴포넌트를 이용해 그래픽 외양을 커스터마이징 가능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JDK 11 </a:t>
            </a:r>
            <a:r>
              <a:rPr lang="ko-KR" altLang="en-US" b="1" dirty="0"/>
              <a:t>부터 별도의 설치 작업 필요</a:t>
            </a:r>
            <a:r>
              <a:rPr lang="en-US" altLang="ko-KR" b="1" dirty="0"/>
              <a:t>: </a:t>
            </a:r>
            <a:r>
              <a:rPr lang="ko-KR" altLang="en-US" b="1" dirty="0"/>
              <a:t>설치</a:t>
            </a:r>
            <a:r>
              <a:rPr lang="en-US" altLang="ko-KR" b="1" dirty="0"/>
              <a:t>+ </a:t>
            </a:r>
            <a:r>
              <a:rPr lang="ko-KR" altLang="en-US" b="1" dirty="0"/>
              <a:t>환경설정 필요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56DEB8-767B-4196-A914-FAF0964A8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976" y="2515627"/>
            <a:ext cx="3056398" cy="18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4182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 환경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568285" y="571942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77662-7294-4515-930C-932A21DB00F6}"/>
              </a:ext>
            </a:extLst>
          </p:cNvPr>
          <p:cNvSpPr txBox="1"/>
          <p:nvPr/>
        </p:nvSpPr>
        <p:spPr>
          <a:xfrm>
            <a:off x="660310" y="1473293"/>
            <a:ext cx="229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JavaFX </a:t>
            </a:r>
            <a:r>
              <a:rPr lang="ko-KR" altLang="en-US" b="1" dirty="0"/>
              <a:t>설계의 장점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4B97B-C3B3-4C17-B7D3-07338994AF7C}"/>
              </a:ext>
            </a:extLst>
          </p:cNvPr>
          <p:cNvSpPr txBox="1"/>
          <p:nvPr/>
        </p:nvSpPr>
        <p:spPr>
          <a:xfrm>
            <a:off x="790786" y="1858476"/>
            <a:ext cx="895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콘솔 창 출력에 비해 매우 깔끔하고 컴포넌트 디자인에 따라 가독성이 좋아짐 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GUI</a:t>
            </a:r>
            <a:r>
              <a:rPr lang="ko-KR" altLang="en-US" b="1" dirty="0"/>
              <a:t>를 구현함으로써 패킷 캡쳐의 시작</a:t>
            </a:r>
            <a:r>
              <a:rPr lang="en-US" altLang="ko-KR" b="1" dirty="0"/>
              <a:t>/</a:t>
            </a:r>
            <a:r>
              <a:rPr lang="ko-KR" altLang="en-US" b="1" dirty="0"/>
              <a:t>중지 기능 설정 및 동적인 관리의 용이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921CAD-E1EB-41E3-9AD9-0BD5B24A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7" y="2977022"/>
            <a:ext cx="4405313" cy="2646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56D057-BD55-487D-A99C-0A0CAF6B5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7" y="2929853"/>
            <a:ext cx="5055555" cy="27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32098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설계 환경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568285" y="571942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77662-7294-4515-930C-932A21DB00F6}"/>
              </a:ext>
            </a:extLst>
          </p:cNvPr>
          <p:cNvSpPr txBox="1"/>
          <p:nvPr/>
        </p:nvSpPr>
        <p:spPr>
          <a:xfrm>
            <a:off x="660310" y="1473293"/>
            <a:ext cx="229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</a:t>
            </a:r>
            <a:r>
              <a:rPr lang="en-US" altLang="ko-KR" b="1" dirty="0"/>
              <a:t> </a:t>
            </a:r>
            <a:r>
              <a:rPr lang="ko-KR" altLang="en-US" b="1" dirty="0"/>
              <a:t>라이브러리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88AE0-805D-42D1-AB81-796DF1CE89BB}"/>
              </a:ext>
            </a:extLst>
          </p:cNvPr>
          <p:cNvSpPr txBox="1"/>
          <p:nvPr/>
        </p:nvSpPr>
        <p:spPr>
          <a:xfrm>
            <a:off x="660310" y="1917490"/>
            <a:ext cx="133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JnetPcap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B9EBA-F7E5-40AE-AF42-E6C490D81A3A}"/>
              </a:ext>
            </a:extLst>
          </p:cNvPr>
          <p:cNvSpPr txBox="1"/>
          <p:nvPr/>
        </p:nvSpPr>
        <p:spPr>
          <a:xfrm>
            <a:off x="780625" y="2346885"/>
            <a:ext cx="98963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자바의 오픈소스 패킷 캡쳐 라이브러리로써 리눅스 라이브러리 </a:t>
            </a:r>
            <a:r>
              <a:rPr lang="en-US" altLang="ko-KR" dirty="0" err="1"/>
              <a:t>LibPcap</a:t>
            </a:r>
            <a:r>
              <a:rPr lang="ko-KR" altLang="en-US" dirty="0"/>
              <a:t>의 확장으로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우분투의 경우 </a:t>
            </a:r>
            <a:r>
              <a:rPr lang="en-US" altLang="ko-KR" dirty="0" err="1"/>
              <a:t>LipPcap</a:t>
            </a:r>
            <a:r>
              <a:rPr lang="en-US" altLang="ko-KR" dirty="0"/>
              <a:t>, </a:t>
            </a:r>
            <a:r>
              <a:rPr lang="ko-KR" altLang="en-US" dirty="0"/>
              <a:t>윈도우의 경우 </a:t>
            </a:r>
            <a:r>
              <a:rPr lang="en-US" altLang="ko-KR" dirty="0" err="1"/>
              <a:t>WinPcap</a:t>
            </a:r>
            <a:r>
              <a:rPr lang="en-US" altLang="ko-KR" dirty="0"/>
              <a:t> </a:t>
            </a:r>
            <a:r>
              <a:rPr lang="ko-KR" altLang="en-US" dirty="0"/>
              <a:t>라이브러리를 선행 설치해야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실시간으로 네트워크 프로토콜 별 패킷 캡쳐 및 디코딩 할 수 있는 대규모 라이브러리 제공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Jpcap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JnetPcap</a:t>
            </a:r>
            <a:r>
              <a:rPr lang="ko-KR" altLang="en-US" dirty="0"/>
              <a:t>과 마찬가지로 패킷 캡쳐 및 패킷 덤프를 위해 사용하는 라이브러리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JnetPcap</a:t>
            </a:r>
            <a:r>
              <a:rPr lang="ko-KR" altLang="en-US" dirty="0"/>
              <a:t>보다 프로토콜 별 패킷의 헤더정보를 얻기 더 수월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But</a:t>
            </a:r>
            <a:r>
              <a:rPr lang="en-US" altLang="ko-KR" dirty="0"/>
              <a:t> </a:t>
            </a:r>
            <a:r>
              <a:rPr lang="en-US" altLang="ko-KR" dirty="0" err="1"/>
              <a:t>JnetPcap</a:t>
            </a:r>
            <a:r>
              <a:rPr lang="ko-KR" altLang="en-US" dirty="0"/>
              <a:t>과 달리 모든 헤더 정보를 하나씩 일일이 계산하여야 함 </a:t>
            </a:r>
            <a:r>
              <a:rPr lang="en-US" altLang="ko-KR" dirty="0"/>
              <a:t>-&gt; </a:t>
            </a:r>
            <a:r>
              <a:rPr lang="ko-KR" altLang="en-US" dirty="0"/>
              <a:t>매우 어려움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D8DBFE-9829-4615-8768-D7A925460976}"/>
              </a:ext>
            </a:extLst>
          </p:cNvPr>
          <p:cNvCxnSpPr/>
          <p:nvPr/>
        </p:nvCxnSpPr>
        <p:spPr>
          <a:xfrm>
            <a:off x="882165" y="3840901"/>
            <a:ext cx="90005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1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37843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16588" y="652542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22371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KoPubWorld돋움체 Bold" panose="00000800000000000000" pitchFamily="2" charset="-127"/>
                </a:rPr>
                <a:t>구현 내용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D0B074-1A44-43A4-A47C-2A58282F581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2E0B75-B8B0-45E9-9F32-89FB80F13447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B5B222-D122-4E96-B3ED-C2EEE6F79D8B}"/>
              </a:ext>
            </a:extLst>
          </p:cNvPr>
          <p:cNvSpPr/>
          <p:nvPr/>
        </p:nvSpPr>
        <p:spPr>
          <a:xfrm flipV="1">
            <a:off x="629245" y="572003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77662-7294-4515-930C-932A21DB00F6}"/>
              </a:ext>
            </a:extLst>
          </p:cNvPr>
          <p:cNvSpPr txBox="1"/>
          <p:nvPr/>
        </p:nvSpPr>
        <p:spPr>
          <a:xfrm>
            <a:off x="4620707" y="1478329"/>
            <a:ext cx="317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highlight>
                  <a:srgbClr val="00FFFF"/>
                </a:highlight>
              </a:rPr>
              <a:t>패킷 캡쳐 과정</a:t>
            </a:r>
          </a:p>
        </p:txBody>
      </p:sp>
      <p:graphicFrame>
        <p:nvGraphicFramePr>
          <p:cNvPr id="22" name="표 24">
            <a:extLst>
              <a:ext uri="{FF2B5EF4-FFF2-40B4-BE49-F238E27FC236}">
                <a16:creationId xmlns:a16="http://schemas.microsoft.com/office/drawing/2014/main" id="{3F3EF89F-2489-47B3-B026-81D11C1BB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68642"/>
              </p:ext>
            </p:extLst>
          </p:nvPr>
        </p:nvGraphicFramePr>
        <p:xfrm>
          <a:off x="1792649" y="2174869"/>
          <a:ext cx="9062720" cy="32690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8071">
                  <a:extLst>
                    <a:ext uri="{9D8B030D-6E8A-4147-A177-3AD203B41FA5}">
                      <a16:colId xmlns:a16="http://schemas.microsoft.com/office/drawing/2014/main" val="325071018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11216047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314351483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44263201"/>
                    </a:ext>
                  </a:extLst>
                </a:gridCol>
                <a:gridCol w="1843449">
                  <a:extLst>
                    <a:ext uri="{9D8B030D-6E8A-4147-A177-3AD203B41FA5}">
                      <a16:colId xmlns:a16="http://schemas.microsoft.com/office/drawing/2014/main" val="1448285327"/>
                    </a:ext>
                  </a:extLst>
                </a:gridCol>
              </a:tblGrid>
              <a:tr h="52452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ICMP, DNS, HTTP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패킷 캡쳐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89126"/>
                  </a:ext>
                </a:extLst>
              </a:tr>
              <a:tr h="1334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ICMP: Ping Test</a:t>
                      </a:r>
                      <a:r>
                        <a:rPr lang="ko-KR" altLang="en-US" dirty="0"/>
                        <a:t>로 확인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DNS: </a:t>
                      </a:r>
                      <a:r>
                        <a:rPr lang="en-US" altLang="ko-KR" dirty="0" err="1"/>
                        <a:t>Nslookup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명령어로 확인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HTTP: </a:t>
                      </a:r>
                      <a:r>
                        <a:rPr lang="ko-KR" altLang="en-US" dirty="0"/>
                        <a:t>특정 웹 접속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그 외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arp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ip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tcp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udp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패킷 확인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96663"/>
                  </a:ext>
                </a:extLst>
              </a:tr>
              <a:tr h="1410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6105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74F2EAA-9EDB-4A0F-BD48-F50347632E83}"/>
              </a:ext>
            </a:extLst>
          </p:cNvPr>
          <p:cNvSpPr/>
          <p:nvPr/>
        </p:nvSpPr>
        <p:spPr>
          <a:xfrm>
            <a:off x="3397951" y="4261766"/>
            <a:ext cx="1430009" cy="857029"/>
          </a:xfrm>
          <a:prstGeom prst="roundRect">
            <a:avLst/>
          </a:prstGeom>
          <a:solidFill>
            <a:srgbClr val="85EFE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네트워크 장비 선택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AEE485C-AE92-4B59-A269-241F60F84103}"/>
              </a:ext>
            </a:extLst>
          </p:cNvPr>
          <p:cNvSpPr/>
          <p:nvPr/>
        </p:nvSpPr>
        <p:spPr>
          <a:xfrm>
            <a:off x="5312786" y="4257121"/>
            <a:ext cx="1430009" cy="857029"/>
          </a:xfrm>
          <a:prstGeom prst="roundRect">
            <a:avLst/>
          </a:prstGeom>
          <a:solidFill>
            <a:srgbClr val="85EFE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프로토콜 </a:t>
            </a:r>
            <a:endParaRPr lang="en-US" altLang="ko-KR" b="1" dirty="0"/>
          </a:p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01CA056-C6B2-4DF8-AD93-DC977F7FF02B}"/>
              </a:ext>
            </a:extLst>
          </p:cNvPr>
          <p:cNvSpPr/>
          <p:nvPr/>
        </p:nvSpPr>
        <p:spPr>
          <a:xfrm>
            <a:off x="7299090" y="4242310"/>
            <a:ext cx="1430009" cy="857029"/>
          </a:xfrm>
          <a:prstGeom prst="roundRect">
            <a:avLst/>
          </a:prstGeom>
          <a:solidFill>
            <a:srgbClr val="85EFE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헤더 정보 출력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90D953-36A5-4137-9578-6E47D362CF42}"/>
              </a:ext>
            </a:extLst>
          </p:cNvPr>
          <p:cNvSpPr/>
          <p:nvPr/>
        </p:nvSpPr>
        <p:spPr>
          <a:xfrm>
            <a:off x="9285394" y="4232581"/>
            <a:ext cx="1430009" cy="857029"/>
          </a:xfrm>
          <a:prstGeom prst="roundRect">
            <a:avLst/>
          </a:prstGeom>
          <a:solidFill>
            <a:srgbClr val="85EFE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패킷 정보</a:t>
            </a:r>
            <a:endParaRPr lang="en-US" altLang="ko-KR" b="1" dirty="0"/>
          </a:p>
          <a:p>
            <a:pPr algn="ctr"/>
            <a:r>
              <a:rPr lang="ko-KR" altLang="en-US" b="1" dirty="0"/>
              <a:t>저장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89FF0C9-5C9A-4329-96DB-22340021881B}"/>
              </a:ext>
            </a:extLst>
          </p:cNvPr>
          <p:cNvSpPr/>
          <p:nvPr/>
        </p:nvSpPr>
        <p:spPr>
          <a:xfrm>
            <a:off x="4916588" y="4450080"/>
            <a:ext cx="3961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5A76C62-4941-480F-87EC-AD5E723B6FB6}"/>
              </a:ext>
            </a:extLst>
          </p:cNvPr>
          <p:cNvSpPr/>
          <p:nvPr/>
        </p:nvSpPr>
        <p:spPr>
          <a:xfrm>
            <a:off x="6858578" y="4450080"/>
            <a:ext cx="3961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D040763-35AA-4A65-A5DD-5C3C9824EB4C}"/>
              </a:ext>
            </a:extLst>
          </p:cNvPr>
          <p:cNvSpPr/>
          <p:nvPr/>
        </p:nvSpPr>
        <p:spPr>
          <a:xfrm>
            <a:off x="8848226" y="4399280"/>
            <a:ext cx="3961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4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477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HY헤드라인M</vt:lpstr>
      <vt:lpstr>KoPubWorld돋움체 Light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김정환(2015150008)</cp:lastModifiedBy>
  <cp:revision>63</cp:revision>
  <dcterms:created xsi:type="dcterms:W3CDTF">2020-01-03T14:16:53Z</dcterms:created>
  <dcterms:modified xsi:type="dcterms:W3CDTF">2021-09-03T16:18:00Z</dcterms:modified>
</cp:coreProperties>
</file>