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69BC-DEF1-4FE1-1A62-66DCEB44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E3A50-F1A1-07FC-4BCB-65DA09ED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298A-EACB-CD04-6C58-0298CD6C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7DD1-990C-DA80-85AC-1C2F0227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7E4B-694F-1C32-53CB-0F568EDD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CA71-2F2F-CC2B-7AD8-F717FF9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98EB2-61CA-C413-6CC3-D2A94F4E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FFF0-CACD-42FD-9EB8-BD37677E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98BA-0698-59A8-F66D-F002BB69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D8B3-643F-CD47-33D8-262793E2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1C7E2-B322-F3F9-A8CA-14E14452F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5E96E-40F4-51CA-AE99-153DB7D9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095C-F938-E2C6-C902-CA8C307C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44A0-5B3F-DE0F-5351-E0FB4276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7197-F632-6AAD-CCC5-772D934F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CB94-924D-B3A8-A289-30C4728B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9CB0-6CA1-F767-F010-AA05E7F9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E8CC-B02C-3C73-4E67-930FDA8C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5831-3E7C-0E24-5ADD-7C0F27CC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BBB8-0720-EE2A-9905-A202000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B01-DD19-4E80-0BC5-F5CFCD5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CE9A-39E5-2E22-448F-28BCCD7A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4697-4BE1-CE9C-9339-D3B5ABC2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60BF-A86C-AB57-B65F-F1CEA831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7538-1B90-DACF-607C-F2C6058D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382-FA1E-EFA9-AD62-21A365A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16E3-EAEE-1472-4111-9F745AC6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5C53-0D74-CB5E-A96D-C5C55CC1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6299-DF87-3CA8-EB32-6BAA0438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F0E7-4DCB-1204-A2CB-A11E6B1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3FC0-D884-B4F6-C5BD-DFC9CE78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7568-29E1-DA97-E07E-56B20F9E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9C5D-A774-0884-44DF-DC2F7EAB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DFC3-A25A-6A9B-8311-06ADC7B0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AE4A3-B1CE-2FD4-7DFD-F69EA6877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90C2-F0E2-2C46-D722-E8989E3BD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557E-C023-0DE5-7F87-05E92627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FB5AD-1679-278F-8FC1-AA16A15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5A2E4-ABF2-491B-7024-65580C39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B7D9-15D9-0291-1E1B-54B103C8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1EBA7-F215-E1B5-4EEA-9B49B16B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744E-6301-5E7E-D131-9F776FD1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4EF18-B544-03A9-D54F-7D04777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E37B6-0F1D-738F-4EF8-18CAD93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445FC-71FC-87B7-640E-EEE5F41C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EF973-8B5F-6C8C-4136-83115CEB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4EA7-4A37-FD0B-8183-99D1BBC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90EB-5692-C14A-8F0D-B4C8E45E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F9C61-F726-D50B-5CF2-19DF988DA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BAE71-94C8-C5E3-7177-CA1990F2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2EA7-7DD5-9300-A7BF-05567BA3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C871-BF68-AF4D-8E2D-69F7D236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C5E6-5D48-1EFD-B06D-B50F07AE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0E763-E4C9-E856-4774-E92F52D66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A8DCD-9AF7-E3E2-69B1-39743EC5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92CA-0A1B-318F-A676-70A39640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EE1A9-08AD-27AC-208F-9D9742DB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0A46F-C8DC-5BE4-B3DA-C0DDA7F5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9B570-8534-9C52-F2BB-36D60580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43A50-592A-8BD1-F5A9-A225F12D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592F-456D-302C-AADB-A8AC759D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FAA7-229B-4280-87F0-088E38E6D2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04F74-EFBE-8B8F-282D-C1324A4FC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183A-F9FA-F19B-F666-91B1915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4DBE272F-B13A-FDA5-48F1-3586B927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DFF267-A80A-E3D0-5C72-132FD39D8A7F}"/>
              </a:ext>
            </a:extLst>
          </p:cNvPr>
          <p:cNvSpPr/>
          <p:nvPr/>
        </p:nvSpPr>
        <p:spPr>
          <a:xfrm>
            <a:off x="3279913" y="-16278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8B4E-C78E-15C2-051F-FE1C1BFF67E5}"/>
              </a:ext>
            </a:extLst>
          </p:cNvPr>
          <p:cNvSpPr txBox="1"/>
          <p:nvPr/>
        </p:nvSpPr>
        <p:spPr>
          <a:xfrm>
            <a:off x="3882887" y="1338469"/>
            <a:ext cx="221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oadway" panose="04040905080B02020502" pitchFamily="82" charset="0"/>
              </a:rPr>
              <a:t>Week 5</a:t>
            </a:r>
          </a:p>
          <a:p>
            <a:r>
              <a:rPr lang="en-US" sz="3200" dirty="0">
                <a:latin typeface="Blackadder ITC" panose="04020505051007020D02" pitchFamily="82" charset="0"/>
              </a:rPr>
              <a:t>Lecture Note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446F-A1B6-8A74-CEA5-1BEF337C24CF}"/>
              </a:ext>
            </a:extLst>
          </p:cNvPr>
          <p:cNvSpPr txBox="1"/>
          <p:nvPr/>
        </p:nvSpPr>
        <p:spPr>
          <a:xfrm>
            <a:off x="3882887" y="3780594"/>
            <a:ext cx="7089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Document Type Definition</a:t>
            </a:r>
          </a:p>
          <a:p>
            <a:r>
              <a:rPr lang="en-US" sz="4000" dirty="0">
                <a:latin typeface="Bookman Old Style" panose="02050604050505020204" pitchFamily="18" charset="0"/>
              </a:rPr>
              <a:t>XML Schema</a:t>
            </a:r>
          </a:p>
        </p:txBody>
      </p:sp>
    </p:spTree>
    <p:extLst>
      <p:ext uri="{BB962C8B-B14F-4D97-AF65-F5344CB8AC3E}">
        <p14:creationId xmlns:p14="http://schemas.microsoft.com/office/powerpoint/2010/main" val="422492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B30F5-A502-F77B-4EBA-0BF043DB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94EB3670-335C-8750-DB19-93CA4702F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3DFF4-0B74-EE8F-29ED-2206476E0F14}"/>
              </a:ext>
            </a:extLst>
          </p:cNvPr>
          <p:cNvSpPr/>
          <p:nvPr/>
        </p:nvSpPr>
        <p:spPr>
          <a:xfrm>
            <a:off x="3279913" y="-16278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B4796-D304-D58B-FD30-4314A057801D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AAD54-08AC-FCDD-1A74-A21DD4D9CCB5}"/>
              </a:ext>
            </a:extLst>
          </p:cNvPr>
          <p:cNvSpPr txBox="1"/>
          <p:nvPr/>
        </p:nvSpPr>
        <p:spPr>
          <a:xfrm>
            <a:off x="3432311" y="1102672"/>
            <a:ext cx="8494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-The oldest grammar language for specifying an XML document’s grammar.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(defines the structure and the legal elements and attributes of an XML document)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1E323-78F4-95C4-DA2D-EB9C2326BB92}"/>
              </a:ext>
            </a:extLst>
          </p:cNvPr>
          <p:cNvSpPr txBox="1"/>
          <p:nvPr/>
        </p:nvSpPr>
        <p:spPr>
          <a:xfrm>
            <a:off x="3488633" y="3910641"/>
            <a:ext cx="8494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-Written in accordance to a strict syntax that states what elements may be present and in what parts of a document, and also what is contained within elements (child elements, content, or mixed content) and what attributes may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01078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46CA-8C29-6845-6CF9-DBEE3490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44EE786A-5289-9630-C9A8-4A24899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324B29-7BA8-9C05-DA53-EB3A5794DACF}"/>
              </a:ext>
            </a:extLst>
          </p:cNvPr>
          <p:cNvSpPr/>
          <p:nvPr/>
        </p:nvSpPr>
        <p:spPr>
          <a:xfrm>
            <a:off x="3279913" y="-16278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517B4-B8C7-612B-9701-5742DA96AFE0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52900-E1DC-53A8-816C-5CFACFEB341A}"/>
              </a:ext>
            </a:extLst>
          </p:cNvPr>
          <p:cNvSpPr txBox="1"/>
          <p:nvPr/>
        </p:nvSpPr>
        <p:spPr>
          <a:xfrm>
            <a:off x="3488633" y="858177"/>
            <a:ext cx="8494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It defines the structure and the legal elements and attributes of an XML document.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51537-4459-A2A7-7C3A-BF5CA679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49" y="3465763"/>
            <a:ext cx="7910292" cy="25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1CBCA-7D2D-8857-97A6-EE4FAF7DC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8310DF5F-0211-7D7D-9706-1CB52980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16CE4-A0FE-DE81-7A89-17FB3262735F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ED21E-2912-2E49-0A92-265C4CDA2DD5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CD5DA-0793-DDAA-0561-0A75E107364C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Internal Declaration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C6F11-7297-B37F-D6F2-C5BF8516A158}"/>
              </a:ext>
            </a:extLst>
          </p:cNvPr>
          <p:cNvSpPr txBox="1"/>
          <p:nvPr/>
        </p:nvSpPr>
        <p:spPr>
          <a:xfrm>
            <a:off x="3733799" y="2067196"/>
            <a:ext cx="8004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If the DTD is declared inside the XML file, it must be wrapped inside the &lt;!DOCTYPE&gt;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A7CC9-4770-338F-4D72-F28A8D90333F}"/>
              </a:ext>
            </a:extLst>
          </p:cNvPr>
          <p:cNvSpPr txBox="1"/>
          <p:nvPr/>
        </p:nvSpPr>
        <p:spPr>
          <a:xfrm>
            <a:off x="3733799" y="3560203"/>
            <a:ext cx="800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&lt;!DOCTYPE note [ ]&gt;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3B8B4-F5F6-165C-423C-BAD04FB9C098}"/>
              </a:ext>
            </a:extLst>
          </p:cNvPr>
          <p:cNvSpPr txBox="1"/>
          <p:nvPr/>
        </p:nvSpPr>
        <p:spPr>
          <a:xfrm>
            <a:off x="3922643" y="4191435"/>
            <a:ext cx="800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!DOCTYPE declare the root element</a:t>
            </a:r>
          </a:p>
        </p:txBody>
      </p:sp>
    </p:spTree>
    <p:extLst>
      <p:ext uri="{BB962C8B-B14F-4D97-AF65-F5344CB8AC3E}">
        <p14:creationId xmlns:p14="http://schemas.microsoft.com/office/powerpoint/2010/main" val="262032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A879-A139-09F6-DF30-2A119DDA6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03FC036F-3781-CC2F-7137-157F23F9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AE9810-CA4F-5560-5D9A-05A8A356B6D5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0A46F-5B6C-CE0C-09B7-DE65C10796F4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1D532-6074-C115-351D-D12452E1146D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Internal Declaration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2BA00-A35E-4D61-F8F9-2C4C376A68F7}"/>
              </a:ext>
            </a:extLst>
          </p:cNvPr>
          <p:cNvSpPr txBox="1"/>
          <p:nvPr/>
        </p:nvSpPr>
        <p:spPr>
          <a:xfrm>
            <a:off x="3677477" y="1939238"/>
            <a:ext cx="80043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[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note (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to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from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heading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body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03C1F-0B12-2BCD-1BBB-5F74E0D8BCEF}"/>
              </a:ext>
            </a:extLst>
          </p:cNvPr>
          <p:cNvSpPr txBox="1"/>
          <p:nvPr/>
        </p:nvSpPr>
        <p:spPr>
          <a:xfrm>
            <a:off x="9167190" y="6280135"/>
            <a:ext cx="39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PCDATA 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parsed character data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CDATA-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 data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D00E6-5D58-907C-0D3F-A34F3F1E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6FEE6A33-5738-F350-69C8-EA2E8C47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9B854-D6DC-0EC6-7BF3-D66FF1F499CB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2D395-BE1D-F7CA-010D-58109A786333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35976-0198-61D0-50F1-922E314E6167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External Declaration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CD306-FEE1-568A-C2C8-3D8494E64B50}"/>
              </a:ext>
            </a:extLst>
          </p:cNvPr>
          <p:cNvSpPr txBox="1"/>
          <p:nvPr/>
        </p:nvSpPr>
        <p:spPr>
          <a:xfrm>
            <a:off x="3677477" y="2323298"/>
            <a:ext cx="8060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SYSTEM "note.dtd"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F44AC0618C14D9A203B08924EDEAA" ma:contentTypeVersion="3" ma:contentTypeDescription="Create a new document." ma:contentTypeScope="" ma:versionID="a8dd5b1c422c1bf5a718dc4dcb50bc90">
  <xsd:schema xmlns:xsd="http://www.w3.org/2001/XMLSchema" xmlns:xs="http://www.w3.org/2001/XMLSchema" xmlns:p="http://schemas.microsoft.com/office/2006/metadata/properties" xmlns:ns3="5ed36a9f-56b5-48d7-8595-4df2f1097ecb" targetNamespace="http://schemas.microsoft.com/office/2006/metadata/properties" ma:root="true" ma:fieldsID="eb2f3fe89b7194e070fff3e7a05fc95a" ns3:_="">
    <xsd:import namespace="5ed36a9f-56b5-48d7-8595-4df2f1097e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36a9f-56b5-48d7-8595-4df2f1097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E382BF-8890-4194-B546-3DB4EDBBFD86}">
  <ds:schemaRefs>
    <ds:schemaRef ds:uri="http://www.w3.org/XML/1998/namespace"/>
    <ds:schemaRef ds:uri="http://purl.org/dc/elements/1.1/"/>
    <ds:schemaRef ds:uri="5ed36a9f-56b5-48d7-8595-4df2f1097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78FB29B-F0A9-4A69-B1BC-28F49CBB57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CEFAE-217D-4908-983F-865F39E6E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36a9f-56b5-48d7-8595-4df2f1097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Blackadder ITC</vt:lpstr>
      <vt:lpstr>Bookman Old Style</vt:lpstr>
      <vt:lpstr>Broadway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Kenneth Limjoco ?</dc:creator>
  <cp:lastModifiedBy>Mark Kenneth Limjoco ?</cp:lastModifiedBy>
  <cp:revision>7</cp:revision>
  <dcterms:created xsi:type="dcterms:W3CDTF">2024-02-07T07:23:26Z</dcterms:created>
  <dcterms:modified xsi:type="dcterms:W3CDTF">2024-02-08T02:27:09Z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0x010100DBBF44AC0618C14D9A203B08924EDEAA</vt:lpwstr>
  </property>
</Properties>
</file>