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6" r:id="rId2"/>
    <p:sldId id="289" r:id="rId3"/>
    <p:sldId id="295" r:id="rId4"/>
    <p:sldId id="293" r:id="rId5"/>
    <p:sldId id="296" r:id="rId6"/>
    <p:sldId id="276" r:id="rId7"/>
  </p:sldIdLst>
  <p:sldSz cx="9144000" cy="6858000" type="screen4x3"/>
  <p:notesSz cx="6858000" cy="9144000"/>
  <p:embeddedFontLst>
    <p:embeddedFont>
      <p:font typeface="Ebrima" panose="02000000000000000000" pitchFamily="2" charset="0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4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66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4239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5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2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9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2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Implementation</a:t>
            </a:r>
            <a:r>
              <a:rPr lang="ko-KR" altLang="en-US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&amp;</a:t>
            </a:r>
            <a:r>
              <a:rPr lang="ko-KR" altLang="en-US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Data</a:t>
            </a:r>
            <a:r>
              <a:rPr lang="ko-KR" altLang="en-US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Collection</a:t>
            </a:r>
            <a:endParaRPr lang="ko-KR" altLang="en-US" sz="20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Contents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2D00C-1DAF-4454-9CE9-295EF63DAD71}"/>
              </a:ext>
            </a:extLst>
          </p:cNvPr>
          <p:cNvSpPr txBox="1"/>
          <p:nvPr/>
        </p:nvSpPr>
        <p:spPr>
          <a:xfrm>
            <a:off x="1043609" y="1537736"/>
            <a:ext cx="7710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Data Collection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UML Diagram   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Implementation(Overall Codes, Key Functions and Algorithms)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Current Progress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Change of Plan &amp; To-Do List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Q&amp;A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5ADE5B-F896-4C2F-B8C9-8E5AA6034407}"/>
              </a:ext>
            </a:extLst>
          </p:cNvPr>
          <p:cNvCxnSpPr/>
          <p:nvPr/>
        </p:nvCxnSpPr>
        <p:spPr>
          <a:xfrm flipV="1">
            <a:off x="1331640" y="2564904"/>
            <a:ext cx="1584176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82D8F-5C2C-4C91-83CD-5969EFD37776}"/>
              </a:ext>
            </a:extLst>
          </p:cNvPr>
          <p:cNvCxnSpPr>
            <a:cxnSpLocks/>
          </p:cNvCxnSpPr>
          <p:nvPr/>
        </p:nvCxnSpPr>
        <p:spPr>
          <a:xfrm>
            <a:off x="1331640" y="2564904"/>
            <a:ext cx="1584176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Data Collection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763AB08-964B-42D6-A9E8-D7F94D50D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27" y="1176258"/>
            <a:ext cx="7402233" cy="3993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BE75C-F85A-46C4-8D66-5049038A3E62}"/>
              </a:ext>
            </a:extLst>
          </p:cNvPr>
          <p:cNvSpPr txBox="1"/>
          <p:nvPr/>
        </p:nvSpPr>
        <p:spPr>
          <a:xfrm>
            <a:off x="74105" y="5501688"/>
            <a:ext cx="895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http://www.smpa.go.kr/user/nd54882.do?View&amp;uQ=&amp;pageST=SUBJECT&amp;pageSV=&amp;imsi=imsi&amp;page=1&amp;pageSC=SORT_ORDER&amp;pageSO=DESC&amp;dmlType=&amp;boardNo=00213973&amp;satisfact_score=5&amp;satisfact_score=4&amp;satisfact_score=3&amp;satisfact_score=2&amp;satisfact_score=1&amp;satisMenuCode=www&amp;satisMenuTitle=%EC%98%A4%EB%8A%98%EC%9D%98%20%EC%A7%91%ED%9A%8C/%EC%8B%9C%EC%9C%84&amp;satisMenuId=nd54882&amp;returnUrl=http://www.smpa.go.kr:80/user/nd54882.do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94B6A-9ADD-4CA1-A7C4-CF2EDB5A7041}"/>
              </a:ext>
            </a:extLst>
          </p:cNvPr>
          <p:cNvSpPr txBox="1"/>
          <p:nvPr/>
        </p:nvSpPr>
        <p:spPr>
          <a:xfrm>
            <a:off x="-10420" y="6112104"/>
            <a:ext cx="89592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http://www.spatic.go.kr/article/view.do?articleId=6379&amp;searchSelect=title&amp;searchValue=2%EC%9B%94+3%EC%9D%BC&amp;boardId=4&amp;menuId=21&amp;currentPageNo=1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34D91-5D09-4385-93FE-FAF58503C591}"/>
              </a:ext>
            </a:extLst>
          </p:cNvPr>
          <p:cNvSpPr txBox="1"/>
          <p:nvPr/>
        </p:nvSpPr>
        <p:spPr>
          <a:xfrm>
            <a:off x="-28392" y="5221830"/>
            <a:ext cx="895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1. </a:t>
            </a:r>
            <a:r>
              <a:rPr lang="ko-KR" altLang="en-US" sz="1200" dirty="0">
                <a:solidFill>
                  <a:schemeClr val="bg1"/>
                </a:solidFill>
              </a:rPr>
              <a:t>서울지방경찰청 오늘의 집회 시위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309F0-FD8C-4723-B8A3-DE66786CEA30}"/>
              </a:ext>
            </a:extLst>
          </p:cNvPr>
          <p:cNvSpPr txBox="1"/>
          <p:nvPr/>
        </p:nvSpPr>
        <p:spPr>
          <a:xfrm>
            <a:off x="-10420" y="5824061"/>
            <a:ext cx="895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</a:rPr>
              <a:t>서울지방경찰청 종합교통정보센터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97A35-06F3-4536-B0BA-D880D6ED7BB8}"/>
              </a:ext>
            </a:extLst>
          </p:cNvPr>
          <p:cNvSpPr txBox="1"/>
          <p:nvPr/>
        </p:nvSpPr>
        <p:spPr>
          <a:xfrm>
            <a:off x="-10420" y="6668664"/>
            <a:ext cx="89592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http://m.yna.co.kr/kr/contents/?cid=AKR20180202096100004&amp;site=hl2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054F2-A59D-4A00-9DD9-A13444C828B4}"/>
              </a:ext>
            </a:extLst>
          </p:cNvPr>
          <p:cNvSpPr txBox="1"/>
          <p:nvPr/>
        </p:nvSpPr>
        <p:spPr>
          <a:xfrm>
            <a:off x="-28392" y="6391665"/>
            <a:ext cx="895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3. </a:t>
            </a:r>
            <a:r>
              <a:rPr lang="ko-KR" altLang="en-US" sz="1200" dirty="0">
                <a:solidFill>
                  <a:schemeClr val="bg1"/>
                </a:solidFill>
              </a:rPr>
              <a:t>기타 출처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구글 검색 등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844816" y="260648"/>
            <a:ext cx="7417853" cy="792088"/>
            <a:chOff x="3280703" y="327565"/>
            <a:chExt cx="2573541" cy="130786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80703" y="327565"/>
              <a:ext cx="2573541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Change of Plan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75418A-E13E-4615-9830-268F3308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27" y="1963320"/>
            <a:ext cx="3744416" cy="359941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BB47C5-67FD-4A16-837C-EB4FF9D22E3B}"/>
              </a:ext>
            </a:extLst>
          </p:cNvPr>
          <p:cNvCxnSpPr/>
          <p:nvPr/>
        </p:nvCxnSpPr>
        <p:spPr>
          <a:xfrm flipH="1">
            <a:off x="285427" y="1963320"/>
            <a:ext cx="3744416" cy="3599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72FEB6-4AB0-42BB-9C32-9CF8C6DE7E12}"/>
              </a:ext>
            </a:extLst>
          </p:cNvPr>
          <p:cNvCxnSpPr>
            <a:cxnSpLocks/>
          </p:cNvCxnSpPr>
          <p:nvPr/>
        </p:nvCxnSpPr>
        <p:spPr>
          <a:xfrm flipH="1" flipV="1">
            <a:off x="280217" y="1963320"/>
            <a:ext cx="3744416" cy="3599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A50E6-7953-472E-B057-2F40E7754822}"/>
              </a:ext>
            </a:extLst>
          </p:cNvPr>
          <p:cNvSpPr/>
          <p:nvPr/>
        </p:nvSpPr>
        <p:spPr>
          <a:xfrm>
            <a:off x="4754887" y="2169352"/>
            <a:ext cx="44152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전체 지도 </a:t>
            </a:r>
            <a:r>
              <a:rPr lang="en-US" altLang="ko-KR" dirty="0">
                <a:solidFill>
                  <a:schemeClr val="bg1"/>
                </a:solidFill>
              </a:rPr>
              <a:t>(Node,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Edge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Class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X)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Map</a:t>
            </a:r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Node1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Map</a:t>
            </a:r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Node2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Integer</a:t>
            </a:r>
            <a:r>
              <a:rPr lang="ko-KR" altLang="en-US" dirty="0">
                <a:solidFill>
                  <a:schemeClr val="bg1"/>
                </a:solidFill>
              </a:rPr>
              <a:t>&gt;&gt;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Node1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Map&lt;Node2, Integer&gt;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Accessing process is the Edge.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Only need Node1, Node2, Weight.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What’s important is :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시위대별 행진정보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private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static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Map</a:t>
            </a:r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ko-KR" altLang="en-US" dirty="0" err="1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ParadeInfo</a:t>
            </a:r>
            <a:r>
              <a:rPr lang="ko-KR" altLang="en-U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AA53F25-1E6A-4AB7-9075-4233D3F4FF21}"/>
              </a:ext>
            </a:extLst>
          </p:cNvPr>
          <p:cNvSpPr/>
          <p:nvPr/>
        </p:nvSpPr>
        <p:spPr>
          <a:xfrm>
            <a:off x="4158206" y="2565976"/>
            <a:ext cx="570854" cy="675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6755C-2829-48DF-A868-6710F0BEF34A}"/>
              </a:ext>
            </a:extLst>
          </p:cNvPr>
          <p:cNvSpPr/>
          <p:nvPr/>
        </p:nvSpPr>
        <p:spPr>
          <a:xfrm>
            <a:off x="0" y="580526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Nodes(Circle) + Edges(Arrows) on </a:t>
            </a:r>
            <a:r>
              <a:rPr lang="en-US" altLang="ko-KR" dirty="0" err="1">
                <a:solidFill>
                  <a:schemeClr val="bg1"/>
                </a:solidFill>
              </a:rPr>
              <a:t>Jpanel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3509CB3-6634-464B-A9AE-27006FB79DF8}"/>
              </a:ext>
            </a:extLst>
          </p:cNvPr>
          <p:cNvSpPr/>
          <p:nvPr/>
        </p:nvSpPr>
        <p:spPr>
          <a:xfrm>
            <a:off x="4566790" y="5895354"/>
            <a:ext cx="570854" cy="675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2E72A9-91EE-4D34-B633-2226F189E1CD}"/>
              </a:ext>
            </a:extLst>
          </p:cNvPr>
          <p:cNvSpPr/>
          <p:nvPr/>
        </p:nvSpPr>
        <p:spPr>
          <a:xfrm>
            <a:off x="5288191" y="5805263"/>
            <a:ext cx="2602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Only Nodes on </a:t>
            </a:r>
            <a:r>
              <a:rPr lang="en-US" altLang="ko-KR" dirty="0" err="1">
                <a:solidFill>
                  <a:schemeClr val="bg1"/>
                </a:solidFill>
              </a:rPr>
              <a:t>Javafx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19AA91-9BF5-4FE6-939D-34AEE2817873}"/>
              </a:ext>
            </a:extLst>
          </p:cNvPr>
          <p:cNvSpPr/>
          <p:nvPr/>
        </p:nvSpPr>
        <p:spPr>
          <a:xfrm>
            <a:off x="1259632" y="6313564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(Model)-View)-(Controller)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E21A80-A59C-4AE6-B501-2ACE046ED939}"/>
              </a:ext>
            </a:extLst>
          </p:cNvPr>
          <p:cNvSpPr/>
          <p:nvPr/>
        </p:nvSpPr>
        <p:spPr>
          <a:xfrm>
            <a:off x="5288191" y="6301853"/>
            <a:ext cx="27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(Model)-(</a:t>
            </a:r>
            <a:r>
              <a:rPr lang="en-US" altLang="ko-KR" dirty="0" err="1">
                <a:solidFill>
                  <a:schemeClr val="bg1"/>
                </a:solidFill>
              </a:rPr>
              <a:t>ViewController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742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844816" y="260648"/>
            <a:ext cx="7417853" cy="792088"/>
            <a:chOff x="3280703" y="327565"/>
            <a:chExt cx="2573541" cy="130786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80703" y="327565"/>
              <a:ext cx="2573541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To-Do List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A50E6-7953-472E-B057-2F40E7754822}"/>
              </a:ext>
            </a:extLst>
          </p:cNvPr>
          <p:cNvSpPr/>
          <p:nvPr/>
        </p:nvSpPr>
        <p:spPr>
          <a:xfrm>
            <a:off x="617578" y="1602070"/>
            <a:ext cx="8568951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Refurbish Head-Tail Visualizing 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Find Police Barricade Intersections using Dijkstra algorithm                      (In progress intersections to destination intersection)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Find Police Force Deployment Intersections using Closeness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Overall Exception Handling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Optimize all codes...</a:t>
            </a:r>
          </a:p>
        </p:txBody>
      </p:sp>
    </p:spTree>
    <p:extLst>
      <p:ext uri="{BB962C8B-B14F-4D97-AF65-F5344CB8AC3E}">
        <p14:creationId xmlns:p14="http://schemas.microsoft.com/office/powerpoint/2010/main" val="94599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414</Words>
  <Application>Microsoft Office PowerPoint</Application>
  <PresentationFormat>화면 슬라이드 쇼(4:3)</PresentationFormat>
  <Paragraphs>51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Wingdings</vt:lpstr>
      <vt:lpstr>Arial</vt:lpstr>
      <vt:lpstr>Ebrima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Cho Michael</cp:lastModifiedBy>
  <cp:revision>261</cp:revision>
  <dcterms:created xsi:type="dcterms:W3CDTF">2016-02-28T00:49:02Z</dcterms:created>
  <dcterms:modified xsi:type="dcterms:W3CDTF">2018-10-10T04:35:16Z</dcterms:modified>
</cp:coreProperties>
</file>