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6" r:id="rId2"/>
    <p:sldId id="289" r:id="rId3"/>
    <p:sldId id="295" r:id="rId4"/>
    <p:sldId id="297" r:id="rId5"/>
    <p:sldId id="298" r:id="rId6"/>
    <p:sldId id="293" r:id="rId7"/>
    <p:sldId id="296" r:id="rId8"/>
    <p:sldId id="276" r:id="rId9"/>
  </p:sldIdLst>
  <p:sldSz cx="9144000" cy="6858000" type="screen4x3"/>
  <p:notesSz cx="6858000" cy="9144000"/>
  <p:embeddedFontLst>
    <p:embeddedFont>
      <p:font typeface="Ebrima" panose="02000000000000000000" pitchFamily="2" charset="0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5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588" autoAdjust="0"/>
  </p:normalViewPr>
  <p:slideViewPr>
    <p:cSldViewPr>
      <p:cViewPr varScale="1">
        <p:scale>
          <a:sx n="96" d="100"/>
          <a:sy n="96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8T00:52:37.419" idx="5">
    <p:pos x="3271" y="2775"/>
    <p:text>슬라이드 노트도 참고 부탁 드립니다!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데이터 수집 방법에 대해 설명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UML Diagram</a:t>
            </a:r>
            <a:r>
              <a:rPr lang="ko-KR" altLang="en-US" dirty="0"/>
              <a:t>은 준비 못함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en-US" altLang="ko-KR" dirty="0" err="1"/>
              <a:t>Javafx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scenebuilder</a:t>
            </a:r>
            <a:r>
              <a:rPr lang="ko-KR" altLang="en-US" dirty="0"/>
              <a:t>를 이용하면 자동으로 생성되는 </a:t>
            </a:r>
            <a:r>
              <a:rPr lang="en-US" altLang="ko-KR" dirty="0" err="1"/>
              <a:t>javafxmlcontroller</a:t>
            </a:r>
            <a:r>
              <a:rPr lang="en-US" altLang="ko-KR" dirty="0"/>
              <a:t> Class</a:t>
            </a:r>
            <a:r>
              <a:rPr lang="ko-KR" altLang="en-US" dirty="0"/>
              <a:t>가 </a:t>
            </a:r>
            <a:r>
              <a:rPr lang="en-US" altLang="ko-KR" dirty="0"/>
              <a:t>easy-UML</a:t>
            </a:r>
            <a:r>
              <a:rPr lang="ko-KR" altLang="en-US" dirty="0"/>
              <a:t>로 추출이 되질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대신 </a:t>
            </a:r>
            <a:r>
              <a:rPr lang="en-US" altLang="ko-KR" dirty="0" err="1"/>
              <a:t>javafxmlcontroller</a:t>
            </a:r>
            <a:r>
              <a:rPr lang="en-US" altLang="ko-KR" dirty="0"/>
              <a:t> Class</a:t>
            </a:r>
            <a:r>
              <a:rPr lang="ko-KR" altLang="en-US" dirty="0"/>
              <a:t>가 이번 프로젝트에서 가장 중요함으로 코드 설명</a:t>
            </a:r>
            <a:r>
              <a:rPr lang="en-US" altLang="ko-KR" dirty="0"/>
              <a:t>(</a:t>
            </a:r>
            <a:r>
              <a:rPr lang="ko-KR" altLang="en-US" dirty="0"/>
              <a:t>주요 함수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) </a:t>
            </a:r>
            <a:r>
              <a:rPr lang="ko-KR" altLang="en-US" dirty="0"/>
              <a:t>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현재까지 진행 상황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변경된 계획</a:t>
            </a:r>
            <a:r>
              <a:rPr lang="en-US" altLang="ko-KR" dirty="0"/>
              <a:t>, </a:t>
            </a:r>
            <a:r>
              <a:rPr lang="ko-KR" altLang="en-US" dirty="0" err="1"/>
              <a:t>해야될</a:t>
            </a:r>
            <a:r>
              <a:rPr lang="ko-KR" altLang="en-US" dirty="0"/>
              <a:t> 것 리스트</a:t>
            </a:r>
            <a:endParaRPr lang="en-US" altLang="ko-KR" dirty="0"/>
          </a:p>
          <a:p>
            <a:r>
              <a:rPr lang="en-US" altLang="ko-KR" dirty="0"/>
              <a:t>6. Q&amp;A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두개였던 엑셀 파일</a:t>
            </a:r>
            <a:r>
              <a:rPr lang="en-US" altLang="ko-KR" dirty="0"/>
              <a:t>(</a:t>
            </a:r>
            <a:r>
              <a:rPr lang="ko-KR" altLang="en-US" dirty="0"/>
              <a:t>하나는 지도</a:t>
            </a:r>
            <a:r>
              <a:rPr lang="en-US" altLang="ko-KR" dirty="0"/>
              <a:t>(</a:t>
            </a:r>
            <a:r>
              <a:rPr lang="ko-KR" altLang="en-US" dirty="0"/>
              <a:t>모든 교차로와 도로 길이 저장</a:t>
            </a:r>
            <a:r>
              <a:rPr lang="en-US" altLang="ko-KR" dirty="0"/>
              <a:t>)</a:t>
            </a:r>
            <a:r>
              <a:rPr lang="ko-KR" altLang="en-US" dirty="0"/>
              <a:t>와 하나는 행진 정보 파일</a:t>
            </a:r>
            <a:r>
              <a:rPr lang="en-US" altLang="ko-KR" dirty="0"/>
              <a:t>)</a:t>
            </a:r>
            <a:r>
              <a:rPr lang="ko-KR" altLang="en-US" dirty="0"/>
              <a:t>을 하나의 파일로 합쳐서 시트로 구분</a:t>
            </a:r>
            <a:r>
              <a:rPr lang="en-US" altLang="ko-KR" dirty="0"/>
              <a:t>(</a:t>
            </a:r>
            <a:r>
              <a:rPr lang="ko-KR" altLang="en-US" dirty="0"/>
              <a:t>시트</a:t>
            </a:r>
            <a:r>
              <a:rPr lang="en-US" altLang="ko-KR" dirty="0"/>
              <a:t>1 –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시트</a:t>
            </a:r>
            <a:r>
              <a:rPr lang="en-US" altLang="ko-KR" dirty="0"/>
              <a:t>2 - </a:t>
            </a:r>
            <a:r>
              <a:rPr lang="ko-KR" altLang="en-US" dirty="0"/>
              <a:t>행진정보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원래 서울지방경찰청 </a:t>
            </a:r>
            <a:r>
              <a:rPr lang="en-US" altLang="ko-KR" dirty="0"/>
              <a:t>‘</a:t>
            </a:r>
            <a:r>
              <a:rPr lang="ko-KR" altLang="en-US" dirty="0"/>
              <a:t>오늘의 집회 시위</a:t>
            </a:r>
            <a:r>
              <a:rPr lang="en-US" altLang="ko-KR" dirty="0"/>
              <a:t>‘ </a:t>
            </a:r>
            <a:r>
              <a:rPr lang="ko-KR" altLang="en-US" dirty="0"/>
              <a:t>게시판에 올라오는 자료를 바탕으로 하려했지만 항상 행진 정보가 같은 형식으로 올라오는게 </a:t>
            </a:r>
            <a:r>
              <a:rPr lang="ko-KR" altLang="en-US" dirty="0" err="1"/>
              <a:t>아닌것으로</a:t>
            </a:r>
            <a:r>
              <a:rPr lang="ko-KR" altLang="en-US" dirty="0"/>
              <a:t> 판단되어</a:t>
            </a:r>
            <a:r>
              <a:rPr lang="en-US" altLang="ko-KR" dirty="0"/>
              <a:t>(</a:t>
            </a:r>
            <a:r>
              <a:rPr lang="ko-KR" altLang="en-US" dirty="0"/>
              <a:t>담당자 인사이동</a:t>
            </a:r>
            <a:r>
              <a:rPr lang="en-US" altLang="ko-KR" dirty="0"/>
              <a:t>, </a:t>
            </a:r>
            <a:r>
              <a:rPr lang="ko-KR" altLang="en-US" dirty="0"/>
              <a:t>교대 근무 예상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종합교통정보센터</a:t>
            </a:r>
            <a:r>
              <a:rPr lang="en-US" altLang="ko-KR" dirty="0"/>
              <a:t>’ </a:t>
            </a:r>
            <a:r>
              <a:rPr lang="ko-KR" altLang="en-US" dirty="0"/>
              <a:t>및 기타 출처를 이용하여 완전한 원하는 날짜의 행진 정보를 얻을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</a:t>
            </a:r>
            <a:r>
              <a:rPr lang="en-US" altLang="ko-KR" dirty="0"/>
              <a:t>‘</a:t>
            </a:r>
            <a:r>
              <a:rPr lang="ko-KR" altLang="en-US" dirty="0"/>
              <a:t>오늘의 집회 시위</a:t>
            </a:r>
            <a:r>
              <a:rPr lang="en-US" altLang="ko-KR" dirty="0"/>
              <a:t>’</a:t>
            </a:r>
            <a:r>
              <a:rPr lang="ko-KR" altLang="en-US" dirty="0"/>
              <a:t>에서 얻을 수 있으면 상관없지만 만약 얻지 </a:t>
            </a:r>
            <a:r>
              <a:rPr lang="ko-KR" altLang="en-US" dirty="0" err="1"/>
              <a:t>못할시</a:t>
            </a:r>
            <a:r>
              <a:rPr lang="ko-KR" altLang="en-US" dirty="0"/>
              <a:t> 세 출처를 모두 사용해서 사용자가 직접 정보 추출 및 엑셀 파일에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Implementation + Testing </a:t>
            </a:r>
            <a:r>
              <a:rPr lang="ko-KR" altLang="en-US" dirty="0"/>
              <a:t>에서 진행되는 행진 정보는 세 출처를 모두 이용하여 종합한 정보</a:t>
            </a:r>
            <a:r>
              <a:rPr lang="en-US" altLang="ko-KR" dirty="0"/>
              <a:t>(</a:t>
            </a:r>
            <a:r>
              <a:rPr lang="ko-KR" altLang="en-US" dirty="0"/>
              <a:t>슬라이드의 주소가 해당 정보 출처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2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프로젝트에서 가장 중요한 </a:t>
            </a:r>
            <a:r>
              <a:rPr lang="en-US" altLang="ko-KR" dirty="0" err="1"/>
              <a:t>ViewController</a:t>
            </a:r>
            <a:r>
              <a:rPr lang="en-US" altLang="ko-KR" dirty="0"/>
              <a:t> Class</a:t>
            </a:r>
            <a:r>
              <a:rPr lang="ko-KR" altLang="en-US" dirty="0"/>
              <a:t>의 멤버 변수와 주요 함수들에 대해 설명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4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행진정보가 담겨진 </a:t>
            </a:r>
            <a:r>
              <a:rPr lang="en-US" altLang="ko-KR" dirty="0" err="1"/>
              <a:t>ParadeInfo</a:t>
            </a:r>
            <a:r>
              <a:rPr lang="en-US" altLang="ko-KR" dirty="0"/>
              <a:t> Class </a:t>
            </a:r>
            <a:r>
              <a:rPr lang="ko-KR" altLang="en-US" dirty="0"/>
              <a:t>멤버 변수 소개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Class </a:t>
            </a:r>
            <a:r>
              <a:rPr lang="ko-KR" altLang="en-US" dirty="0"/>
              <a:t>목록 아래와 같이 간략히 설명</a:t>
            </a:r>
            <a:r>
              <a:rPr lang="en-US" altLang="ko-KR" dirty="0"/>
              <a:t>(</a:t>
            </a:r>
            <a:r>
              <a:rPr lang="ko-KR" altLang="en-US" dirty="0"/>
              <a:t>목적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 err="1"/>
              <a:t>ExcelRead</a:t>
            </a:r>
            <a:r>
              <a:rPr lang="en-US" altLang="ko-KR" dirty="0"/>
              <a:t> – </a:t>
            </a:r>
            <a:r>
              <a:rPr lang="ko-KR" altLang="en-US" dirty="0"/>
              <a:t>데이터를 </a:t>
            </a:r>
            <a:r>
              <a:rPr lang="ko-KR" altLang="en-US" dirty="0" err="1"/>
              <a:t>입력받아서</a:t>
            </a:r>
            <a:r>
              <a:rPr lang="ko-KR" altLang="en-US" dirty="0"/>
              <a:t> 각 </a:t>
            </a:r>
            <a:r>
              <a:rPr lang="en-US" altLang="ko-KR" dirty="0" err="1"/>
              <a:t>ParadeInfo</a:t>
            </a:r>
            <a:r>
              <a:rPr lang="ko-KR" altLang="en-US" dirty="0"/>
              <a:t>로 저장</a:t>
            </a:r>
            <a:endParaRPr lang="en-US" altLang="ko-KR" dirty="0"/>
          </a:p>
          <a:p>
            <a:r>
              <a:rPr lang="en-US" altLang="ko-KR" dirty="0" err="1"/>
              <a:t>ParadeInfo</a:t>
            </a:r>
            <a:r>
              <a:rPr lang="en-US" altLang="ko-KR" dirty="0"/>
              <a:t> – </a:t>
            </a:r>
            <a:r>
              <a:rPr lang="ko-KR" altLang="en-US" dirty="0"/>
              <a:t>행진 정보를 담고 있는 </a:t>
            </a:r>
            <a:r>
              <a:rPr lang="en-US" altLang="ko-KR" dirty="0"/>
              <a:t>Class.</a:t>
            </a:r>
          </a:p>
          <a:p>
            <a:r>
              <a:rPr lang="en-US" altLang="ko-KR" dirty="0" err="1"/>
              <a:t>ViewController</a:t>
            </a:r>
            <a:r>
              <a:rPr lang="en-US" altLang="ko-KR" dirty="0"/>
              <a:t> – </a:t>
            </a:r>
            <a:r>
              <a:rPr lang="en-US" altLang="ko-KR" dirty="0" err="1"/>
              <a:t>ExcelRead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 err="1"/>
              <a:t>ParadeInfo</a:t>
            </a:r>
            <a:r>
              <a:rPr lang="en-US" altLang="ko-KR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Map </a:t>
            </a:r>
            <a:r>
              <a:rPr lang="ko-KR" altLang="en-US" dirty="0"/>
              <a:t>자료구조를 이용한 멤버 변수에 저장</a:t>
            </a:r>
            <a:endParaRPr lang="en-US" altLang="ko-KR" dirty="0"/>
          </a:p>
          <a:p>
            <a:r>
              <a:rPr lang="en-US" altLang="ko-KR" dirty="0" err="1"/>
              <a:t>ParadeRouteDynamicGraph</a:t>
            </a:r>
            <a:r>
              <a:rPr lang="en-US" altLang="ko-KR" dirty="0"/>
              <a:t> – Application Class. </a:t>
            </a:r>
            <a:r>
              <a:rPr lang="en-US" altLang="ko-KR" dirty="0" err="1"/>
              <a:t>ExcelRead</a:t>
            </a:r>
            <a:r>
              <a:rPr lang="ko-KR" altLang="en-US" dirty="0"/>
              <a:t>와 </a:t>
            </a:r>
            <a:r>
              <a:rPr lang="en-US" altLang="ko-KR" dirty="0" err="1"/>
              <a:t>ViewController</a:t>
            </a:r>
            <a:r>
              <a:rPr lang="ko-KR" altLang="en-US" dirty="0"/>
              <a:t>를 인스턴스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Program Flow, </a:t>
            </a:r>
            <a:r>
              <a:rPr lang="ko-KR" altLang="en-US" dirty="0"/>
              <a:t>즉 프로그램이 어떻게 돌아가는지 위와 같이 설명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원래는 </a:t>
            </a:r>
            <a:r>
              <a:rPr lang="en-US" altLang="ko-KR" dirty="0"/>
              <a:t>Map&lt;Node, </a:t>
            </a:r>
            <a:r>
              <a:rPr lang="en-US" altLang="ko-KR" dirty="0" err="1"/>
              <a:t>ArrayList</a:t>
            </a:r>
            <a:r>
              <a:rPr lang="en-US" altLang="ko-KR" dirty="0"/>
              <a:t>&lt;Edge&gt;&gt;</a:t>
            </a:r>
            <a:r>
              <a:rPr lang="ko-KR" altLang="en-US" dirty="0"/>
              <a:t>의 자료구로를 이용하여 전체 지도를 표현하려 했으나</a:t>
            </a:r>
            <a:endParaRPr lang="en-US" altLang="ko-KR" dirty="0"/>
          </a:p>
          <a:p>
            <a:r>
              <a:rPr lang="en-US" altLang="ko-KR" dirty="0"/>
              <a:t>Node, Edge Class</a:t>
            </a:r>
            <a:r>
              <a:rPr lang="ko-KR" altLang="en-US" dirty="0"/>
              <a:t>가 이 프로젝트에서는 필요가 없다고 판단</a:t>
            </a:r>
            <a:r>
              <a:rPr lang="en-US" altLang="ko-KR" dirty="0"/>
              <a:t>(</a:t>
            </a:r>
            <a:r>
              <a:rPr lang="ko-KR" altLang="en-US" dirty="0"/>
              <a:t>각각 </a:t>
            </a:r>
            <a:r>
              <a:rPr lang="en-US" altLang="ko-KR" dirty="0"/>
              <a:t>Class</a:t>
            </a:r>
            <a:r>
              <a:rPr lang="ko-KR" altLang="en-US" dirty="0"/>
              <a:t>에 쓰일 멤버 변수</a:t>
            </a:r>
            <a:r>
              <a:rPr lang="en-US" altLang="ko-KR" dirty="0"/>
              <a:t>, </a:t>
            </a:r>
            <a:r>
              <a:rPr lang="ko-KR" altLang="en-US" dirty="0"/>
              <a:t>함수가 마땅히 없음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Node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Edge</a:t>
            </a:r>
            <a:r>
              <a:rPr lang="ko-KR" altLang="en-US" dirty="0">
                <a:sym typeface="Wingdings" panose="05000000000000000000" pitchFamily="2" charset="2"/>
              </a:rPr>
              <a:t>는 단순 행진의 진행 거리 계산용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Node1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Node2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Integer</a:t>
            </a:r>
            <a:r>
              <a:rPr lang="ko-KR" altLang="en-US" dirty="0">
                <a:solidFill>
                  <a:schemeClr val="bg1"/>
                </a:solidFill>
              </a:rPr>
              <a:t>&gt;&gt;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자료구조를 이용하여 </a:t>
            </a:r>
            <a:r>
              <a:rPr lang="en-US" altLang="ko-KR" dirty="0">
                <a:solidFill>
                  <a:schemeClr val="bg1"/>
                </a:solidFill>
              </a:rPr>
              <a:t>Node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Node </a:t>
            </a:r>
            <a:r>
              <a:rPr lang="ko-KR" altLang="en-US" dirty="0">
                <a:solidFill>
                  <a:schemeClr val="bg1"/>
                </a:solidFill>
              </a:rPr>
              <a:t>사이의</a:t>
            </a:r>
            <a:r>
              <a:rPr lang="en-US" altLang="ko-KR" dirty="0">
                <a:solidFill>
                  <a:schemeClr val="bg1"/>
                </a:solidFill>
              </a:rPr>
              <a:t> Weight</a:t>
            </a:r>
            <a:r>
              <a:rPr lang="ko-KR" altLang="en-US" dirty="0">
                <a:solidFill>
                  <a:schemeClr val="bg1"/>
                </a:solidFill>
              </a:rPr>
              <a:t>에 빠르게 접근하여 계산하기 수월하게 사용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프로젝트에서 </a:t>
            </a:r>
            <a:r>
              <a:rPr lang="ko-KR" altLang="en-US" dirty="0" err="1">
                <a:solidFill>
                  <a:schemeClr val="bg1"/>
                </a:solidFill>
              </a:rPr>
              <a:t>중요한건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Node, Edge</a:t>
            </a:r>
            <a:r>
              <a:rPr lang="ko-KR" altLang="en-US" dirty="0">
                <a:solidFill>
                  <a:schemeClr val="bg1"/>
                </a:solidFill>
              </a:rPr>
              <a:t>가 아닌 시위대별 행진정보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</a:rPr>
              <a:t>행진정보는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ko-KR" altLang="en-US" dirty="0" err="1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ParadeInfo</a:t>
            </a:r>
            <a:r>
              <a:rPr lang="ko-KR" altLang="en-US" dirty="0">
                <a:solidFill>
                  <a:schemeClr val="bg1"/>
                </a:solidFill>
              </a:rPr>
              <a:t>&gt;의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자료구조로 저장됨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ParadeInfo</a:t>
            </a:r>
            <a:r>
              <a:rPr lang="en-US" altLang="ko-KR" dirty="0">
                <a:solidFill>
                  <a:schemeClr val="bg1"/>
                </a:solidFill>
              </a:rPr>
              <a:t> Class</a:t>
            </a:r>
            <a:r>
              <a:rPr lang="ko-KR" altLang="en-US" dirty="0">
                <a:solidFill>
                  <a:schemeClr val="bg1"/>
                </a:solidFill>
              </a:rPr>
              <a:t>는 각 행진별로 존재하면 멤버 변수에 행진 정보가 포함</a:t>
            </a:r>
            <a:r>
              <a:rPr lang="en-US" altLang="ko-KR" dirty="0">
                <a:solidFill>
                  <a:schemeClr val="bg1"/>
                </a:solidFill>
              </a:rPr>
              <a:t>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행진이 진행하는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Arrow </a:t>
            </a:r>
            <a:r>
              <a:rPr lang="ko-KR" altLang="en-US" dirty="0">
                <a:solidFill>
                  <a:schemeClr val="bg1"/>
                </a:solidFill>
              </a:rPr>
              <a:t>형식으로 표현하려 했으나 </a:t>
            </a:r>
            <a:r>
              <a:rPr lang="en-US" altLang="ko-KR" dirty="0" err="1">
                <a:solidFill>
                  <a:schemeClr val="bg1"/>
                </a:solidFill>
              </a:rPr>
              <a:t>javafx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기술적 한계 및 직접 만들 시간적 여유가 없어 따로 </a:t>
            </a:r>
            <a:r>
              <a:rPr lang="en-US" altLang="ko-KR" dirty="0">
                <a:solidFill>
                  <a:schemeClr val="bg1"/>
                </a:solidFill>
              </a:rPr>
              <a:t>Arrow</a:t>
            </a:r>
            <a:r>
              <a:rPr lang="ko-KR" altLang="en-US" dirty="0">
                <a:solidFill>
                  <a:schemeClr val="bg1"/>
                </a:solidFill>
              </a:rPr>
              <a:t>는 표시 안함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교차로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(Node)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색을 변화하는 방법으로만 구현</a:t>
            </a: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기존 목적인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MVC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패턴이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Model(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Class) –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Class)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형식으로 변경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Javafxmlcontroller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Class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로 재사용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아니면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FXML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변수들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GUI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멤버들을 사용하기가 힘들기 때문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).</a:t>
            </a:r>
            <a:endParaRPr lang="en-US" altLang="ko-KR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할 일은</a:t>
            </a:r>
            <a:r>
              <a:rPr lang="en-US" altLang="ko-KR" dirty="0"/>
              <a:t>, GUI </a:t>
            </a:r>
            <a:r>
              <a:rPr lang="ko-KR" altLang="en-US" dirty="0"/>
              <a:t>부분</a:t>
            </a:r>
            <a:r>
              <a:rPr lang="en-US" altLang="ko-KR" dirty="0"/>
              <a:t>(Node</a:t>
            </a:r>
            <a:r>
              <a:rPr lang="ko-KR" altLang="en-US" dirty="0"/>
              <a:t>가 알맞게 색이 변하는 등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마무리하고</a:t>
            </a:r>
            <a:r>
              <a:rPr lang="en-US" altLang="ko-KR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이용하여 </a:t>
            </a:r>
            <a:r>
              <a:rPr lang="en-US" altLang="ko-KR" dirty="0"/>
              <a:t>‘</a:t>
            </a:r>
            <a:r>
              <a:rPr lang="ko-KR" altLang="en-US" dirty="0"/>
              <a:t>바리케이드 예상 교차로</a:t>
            </a:r>
            <a:r>
              <a:rPr lang="en-US" altLang="ko-KR" dirty="0"/>
              <a:t>’ </a:t>
            </a:r>
            <a:r>
              <a:rPr lang="ko-KR" altLang="en-US" dirty="0"/>
              <a:t>구현 및</a:t>
            </a:r>
            <a:r>
              <a:rPr lang="en-US" altLang="ko-KR" dirty="0"/>
              <a:t> </a:t>
            </a:r>
            <a:r>
              <a:rPr lang="ko-KR" altLang="en-US" dirty="0"/>
              <a:t>중심성을 이용하여 </a:t>
            </a:r>
            <a:r>
              <a:rPr lang="en-US" altLang="ko-KR" dirty="0"/>
              <a:t>‘</a:t>
            </a:r>
            <a:r>
              <a:rPr lang="ko-KR" altLang="en-US" dirty="0"/>
              <a:t>주요 경력 배치 교차로</a:t>
            </a:r>
            <a:r>
              <a:rPr lang="en-US" altLang="ko-KR" dirty="0"/>
              <a:t>’</a:t>
            </a:r>
            <a:r>
              <a:rPr lang="ko-KR" altLang="en-US" dirty="0"/>
              <a:t>를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시간적 여유가 되면 엑셀 파일에 </a:t>
            </a:r>
            <a:r>
              <a:rPr lang="en-US" altLang="ko-KR" dirty="0"/>
              <a:t>Data Input</a:t>
            </a:r>
            <a:r>
              <a:rPr lang="ko-KR" altLang="en-US" dirty="0"/>
              <a:t>시 예외 처리에 신경 쓰기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전반적인 코드 최적화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2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Implementation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Data</a:t>
            </a:r>
            <a:r>
              <a:rPr lang="ko-KR" altLang="en-US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Collection</a:t>
            </a:r>
            <a:endParaRPr lang="ko-KR" altLang="en-US" sz="20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892D6-629E-43DD-9C80-95218561CA18}"/>
              </a:ext>
            </a:extLst>
          </p:cNvPr>
          <p:cNvSpPr txBox="1"/>
          <p:nvPr/>
        </p:nvSpPr>
        <p:spPr>
          <a:xfrm>
            <a:off x="2151394" y="4424006"/>
            <a:ext cx="4850606" cy="1195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슬라이드 노트에 상세 설명이 있습니다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!</a:t>
            </a:r>
            <a:endParaRPr lang="ko-KR" altLang="en-US" sz="3600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2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Contents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2D00C-1DAF-4454-9CE9-295EF63DAD71}"/>
              </a:ext>
            </a:extLst>
          </p:cNvPr>
          <p:cNvSpPr txBox="1"/>
          <p:nvPr/>
        </p:nvSpPr>
        <p:spPr>
          <a:xfrm>
            <a:off x="1043609" y="1537736"/>
            <a:ext cx="7710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Data Collection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UML Diagram   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Implementation(Overall Codes, Key Functions and Algorithms)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Current Progress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Change of Plan &amp; To-Do 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Q&amp;A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5ADE5B-F896-4C2F-B8C9-8E5AA6034407}"/>
              </a:ext>
            </a:extLst>
          </p:cNvPr>
          <p:cNvCxnSpPr/>
          <p:nvPr/>
        </p:nvCxnSpPr>
        <p:spPr>
          <a:xfrm flipV="1">
            <a:off x="1331640" y="2564904"/>
            <a:ext cx="158417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82D8F-5C2C-4C91-83CD-5969EFD37776}"/>
              </a:ext>
            </a:extLst>
          </p:cNvPr>
          <p:cNvCxnSpPr>
            <a:cxnSpLocks/>
          </p:cNvCxnSpPr>
          <p:nvPr/>
        </p:nvCxnSpPr>
        <p:spPr>
          <a:xfrm>
            <a:off x="1331640" y="2564904"/>
            <a:ext cx="158417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Data Collection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763AB08-964B-42D6-A9E8-D7F94D50D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7" y="1176258"/>
            <a:ext cx="7402233" cy="3993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BE75C-F85A-46C4-8D66-5049038A3E62}"/>
              </a:ext>
            </a:extLst>
          </p:cNvPr>
          <p:cNvSpPr txBox="1"/>
          <p:nvPr/>
        </p:nvSpPr>
        <p:spPr>
          <a:xfrm>
            <a:off x="74105" y="5501688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00213973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94B6A-9ADD-4CA1-A7C4-CF2EDB5A7041}"/>
              </a:ext>
            </a:extLst>
          </p:cNvPr>
          <p:cNvSpPr txBox="1"/>
          <p:nvPr/>
        </p:nvSpPr>
        <p:spPr>
          <a:xfrm>
            <a:off x="-10420" y="6112104"/>
            <a:ext cx="89592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http://www.spatic.go.kr/article/view.do?articleId=6379&amp;searchSelect=title&amp;searchValue=2%EC%9B%94+3%EC%9D%BC&amp;boardId=4&amp;menuId=21&amp;currentPageNo=1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34D91-5D09-4385-93FE-FAF58503C591}"/>
              </a:ext>
            </a:extLst>
          </p:cNvPr>
          <p:cNvSpPr txBox="1"/>
          <p:nvPr/>
        </p:nvSpPr>
        <p:spPr>
          <a:xfrm>
            <a:off x="-28392" y="5221830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</a:rPr>
              <a:t>서울지방경찰청 오늘의 집회 시위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309F0-FD8C-4723-B8A3-DE66786CEA30}"/>
              </a:ext>
            </a:extLst>
          </p:cNvPr>
          <p:cNvSpPr txBox="1"/>
          <p:nvPr/>
        </p:nvSpPr>
        <p:spPr>
          <a:xfrm>
            <a:off x="-10420" y="5824061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</a:rPr>
              <a:t>서울지방경찰청 종합교통정보센터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97A35-06F3-4536-B0BA-D880D6ED7BB8}"/>
              </a:ext>
            </a:extLst>
          </p:cNvPr>
          <p:cNvSpPr txBox="1"/>
          <p:nvPr/>
        </p:nvSpPr>
        <p:spPr>
          <a:xfrm>
            <a:off x="-10420" y="6668664"/>
            <a:ext cx="89592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http://m.yna.co.kr/kr/contents/?cid=AKR20180202096100004&amp;site=hl2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054F2-A59D-4A00-9DD9-A13444C828B4}"/>
              </a:ext>
            </a:extLst>
          </p:cNvPr>
          <p:cNvSpPr txBox="1"/>
          <p:nvPr/>
        </p:nvSpPr>
        <p:spPr>
          <a:xfrm>
            <a:off x="-28392" y="6391665"/>
            <a:ext cx="895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</a:rPr>
              <a:t>기타 출처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구글 검색 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2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Implementation</a:t>
              </a:r>
              <a:r>
                <a:rPr lang="en-US" altLang="ko-KR" sz="2000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j-lt"/>
                </a:rPr>
                <a:t>ViewController</a:t>
              </a:r>
              <a:r>
                <a:rPr lang="en-US" altLang="ko-KR" sz="2000" dirty="0">
                  <a:solidFill>
                    <a:schemeClr val="bg1"/>
                  </a:solidFill>
                  <a:latin typeface="+mj-lt"/>
                </a:rPr>
                <a:t> Class)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673311-7F58-4C05-9C39-F9A50234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212099"/>
            <a:ext cx="9175302" cy="54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43609" y="282884"/>
            <a:ext cx="7056784" cy="769852"/>
            <a:chOff x="3349672" y="364280"/>
            <a:chExt cx="2448272" cy="1271153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364280"/>
              <a:ext cx="2160240" cy="10672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Implementation</a:t>
              </a:r>
              <a:r>
                <a:rPr lang="en-US" altLang="ko-KR" sz="2000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latin typeface="+mj-lt"/>
                </a:rPr>
                <a:t>ViewController</a:t>
              </a:r>
              <a:r>
                <a:rPr lang="en-US" altLang="ko-KR" sz="2000" dirty="0">
                  <a:solidFill>
                    <a:schemeClr val="bg1"/>
                  </a:solidFill>
                  <a:latin typeface="+mj-lt"/>
                </a:rPr>
                <a:t> Class)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F32905-41E2-4356-A674-DB876329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556792"/>
            <a:ext cx="5572125" cy="255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28825F-E26B-4B1A-B286-858447BB9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31" y="1556792"/>
            <a:ext cx="2733074" cy="179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79807-E2D8-4370-9174-7B6D0A523168}"/>
              </a:ext>
            </a:extLst>
          </p:cNvPr>
          <p:cNvSpPr txBox="1"/>
          <p:nvPr/>
        </p:nvSpPr>
        <p:spPr>
          <a:xfrm>
            <a:off x="107504" y="48007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Program Flow : 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ExcelRead</a:t>
            </a:r>
            <a:r>
              <a:rPr lang="en-US" altLang="ko-KR" dirty="0">
                <a:solidFill>
                  <a:schemeClr val="bg1"/>
                </a:solidFill>
              </a:rPr>
              <a:t>(Data Input)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ParadeInfo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(Data Store)  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(Data Calculation)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6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Change of Plan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75418A-E13E-4615-9830-268F3308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27" y="1963320"/>
            <a:ext cx="3744416" cy="35994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BB47C5-67FD-4A16-837C-EB4FF9D22E3B}"/>
              </a:ext>
            </a:extLst>
          </p:cNvPr>
          <p:cNvCxnSpPr/>
          <p:nvPr/>
        </p:nvCxnSpPr>
        <p:spPr>
          <a:xfrm flipH="1">
            <a:off x="285427" y="1963320"/>
            <a:ext cx="3744416" cy="3599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72FEB6-4AB0-42BB-9C32-9CF8C6DE7E12}"/>
              </a:ext>
            </a:extLst>
          </p:cNvPr>
          <p:cNvCxnSpPr>
            <a:cxnSpLocks/>
          </p:cNvCxnSpPr>
          <p:nvPr/>
        </p:nvCxnSpPr>
        <p:spPr>
          <a:xfrm flipH="1" flipV="1">
            <a:off x="280217" y="1963320"/>
            <a:ext cx="3744416" cy="3599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0E6-7953-472E-B057-2F40E7754822}"/>
              </a:ext>
            </a:extLst>
          </p:cNvPr>
          <p:cNvSpPr/>
          <p:nvPr/>
        </p:nvSpPr>
        <p:spPr>
          <a:xfrm>
            <a:off x="4754887" y="2169352"/>
            <a:ext cx="44152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전체 지도 </a:t>
            </a:r>
            <a:r>
              <a:rPr lang="en-US" altLang="ko-KR" dirty="0">
                <a:solidFill>
                  <a:schemeClr val="bg1"/>
                </a:solidFill>
              </a:rPr>
              <a:t>(Node,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X)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Node1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Node2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Integer</a:t>
            </a:r>
            <a:r>
              <a:rPr lang="ko-KR" altLang="en-US" dirty="0">
                <a:solidFill>
                  <a:schemeClr val="bg1"/>
                </a:solidFill>
              </a:rPr>
              <a:t>&gt;&gt;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Node1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Map&lt;Node2, Integer&gt;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Accessing process is the Edge.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Only need Node1, Node2, Weight.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What’s important is :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시위대별 행진정보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Map</a:t>
            </a:r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ko-KR" altLang="en-US" dirty="0" err="1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ParadeInfo</a:t>
            </a:r>
            <a:r>
              <a:rPr lang="ko-KR" alt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AA53F25-1E6A-4AB7-9075-4233D3F4FF21}"/>
              </a:ext>
            </a:extLst>
          </p:cNvPr>
          <p:cNvSpPr/>
          <p:nvPr/>
        </p:nvSpPr>
        <p:spPr>
          <a:xfrm>
            <a:off x="4158206" y="2565976"/>
            <a:ext cx="570854" cy="675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6755C-2829-48DF-A868-6710F0BEF34A}"/>
              </a:ext>
            </a:extLst>
          </p:cNvPr>
          <p:cNvSpPr/>
          <p:nvPr/>
        </p:nvSpPr>
        <p:spPr>
          <a:xfrm>
            <a:off x="0" y="580526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Nodes(Circle) + Edges(Arrows) on </a:t>
            </a:r>
            <a:r>
              <a:rPr lang="en-US" altLang="ko-KR" dirty="0" err="1">
                <a:solidFill>
                  <a:schemeClr val="bg1"/>
                </a:solidFill>
              </a:rPr>
              <a:t>Jpanel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3509CB3-6634-464B-A9AE-27006FB79DF8}"/>
              </a:ext>
            </a:extLst>
          </p:cNvPr>
          <p:cNvSpPr/>
          <p:nvPr/>
        </p:nvSpPr>
        <p:spPr>
          <a:xfrm>
            <a:off x="4566790" y="5895354"/>
            <a:ext cx="570854" cy="675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2E72A9-91EE-4D34-B633-2226F189E1CD}"/>
              </a:ext>
            </a:extLst>
          </p:cNvPr>
          <p:cNvSpPr/>
          <p:nvPr/>
        </p:nvSpPr>
        <p:spPr>
          <a:xfrm>
            <a:off x="5288191" y="5805263"/>
            <a:ext cx="2602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Only Nodes on </a:t>
            </a:r>
            <a:r>
              <a:rPr lang="en-US" altLang="ko-KR" dirty="0" err="1">
                <a:solidFill>
                  <a:schemeClr val="bg1"/>
                </a:solidFill>
              </a:rPr>
              <a:t>Javafx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19AA91-9BF5-4FE6-939D-34AEE2817873}"/>
              </a:ext>
            </a:extLst>
          </p:cNvPr>
          <p:cNvSpPr/>
          <p:nvPr/>
        </p:nvSpPr>
        <p:spPr>
          <a:xfrm>
            <a:off x="1259632" y="631356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(Model)-View)-(Controller)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E21A80-A59C-4AE6-B501-2ACE046ED939}"/>
              </a:ext>
            </a:extLst>
          </p:cNvPr>
          <p:cNvSpPr/>
          <p:nvPr/>
        </p:nvSpPr>
        <p:spPr>
          <a:xfrm>
            <a:off x="5288191" y="6301853"/>
            <a:ext cx="27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(Model)-(</a:t>
            </a:r>
            <a:r>
              <a:rPr lang="en-US" altLang="ko-KR" dirty="0" err="1">
                <a:solidFill>
                  <a:schemeClr val="bg1"/>
                </a:solidFill>
              </a:rPr>
              <a:t>ViewController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74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844816" y="260648"/>
            <a:ext cx="7417853" cy="792088"/>
            <a:chOff x="3280703" y="327565"/>
            <a:chExt cx="2573541" cy="130786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9672" y="1635433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80703" y="327565"/>
              <a:ext cx="2573541" cy="1067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To-Do List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0E6-7953-472E-B057-2F40E7754822}"/>
              </a:ext>
            </a:extLst>
          </p:cNvPr>
          <p:cNvSpPr/>
          <p:nvPr/>
        </p:nvSpPr>
        <p:spPr>
          <a:xfrm>
            <a:off x="617578" y="1602070"/>
            <a:ext cx="8568951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Refurbish Head-Tail Visualizing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Find Police Barricade Intersections using Dijkstra algorithm                      (In progress intersections to destination intersection)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Find Police Force Deployment Intersections using Closeness Centrality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Overall Exception Handling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Optimize all codes...</a:t>
            </a:r>
          </a:p>
        </p:txBody>
      </p:sp>
    </p:spTree>
    <p:extLst>
      <p:ext uri="{BB962C8B-B14F-4D97-AF65-F5344CB8AC3E}">
        <p14:creationId xmlns:p14="http://schemas.microsoft.com/office/powerpoint/2010/main" val="9459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966</Words>
  <Application>Microsoft Office PowerPoint</Application>
  <PresentationFormat>화면 슬라이드 쇼(4:3)</PresentationFormat>
  <Paragraphs>99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Ebrima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269</cp:revision>
  <dcterms:created xsi:type="dcterms:W3CDTF">2016-02-28T00:49:02Z</dcterms:created>
  <dcterms:modified xsi:type="dcterms:W3CDTF">2018-10-17T16:26:46Z</dcterms:modified>
</cp:coreProperties>
</file>