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6" r:id="rId2"/>
    <p:sldId id="288" r:id="rId3"/>
    <p:sldId id="289" r:id="rId4"/>
    <p:sldId id="290" r:id="rId5"/>
    <p:sldId id="285" r:id="rId6"/>
    <p:sldId id="276" r:id="rId7"/>
  </p:sldIdLst>
  <p:sldSz cx="9144000" cy="6858000" type="screen4x3"/>
  <p:notesSz cx="6858000" cy="9144000"/>
  <p:embeddedFontLst>
    <p:embeddedFont>
      <p:font typeface="Ebrima" panose="02000000000000000000" pitchFamily="2" charset="0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4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7C80"/>
    <a:srgbClr val="000922"/>
    <a:srgbClr val="019096"/>
    <a:srgbClr val="037679"/>
    <a:srgbClr val="01AAB1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9859" autoAdjust="0"/>
  </p:normalViewPr>
  <p:slideViewPr>
    <p:cSldViewPr>
      <p:cViewPr varScale="1">
        <p:scale>
          <a:sx n="91" d="100"/>
          <a:sy n="91" d="100"/>
        </p:scale>
        <p:origin x="22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8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7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5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ewsis.com/view/?id=NISX20180202_000022091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Problem</a:t>
            </a:r>
            <a:r>
              <a:rPr lang="ko-KR" altLang="en-US" sz="16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Solving</a:t>
            </a:r>
            <a:endParaRPr lang="ko-KR" altLang="en-US" sz="16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780718"/>
            <a:ext cx="7056784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Previous ppt Recapitulation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8AEBFF-E1C9-499C-B917-29E600A11C18}"/>
              </a:ext>
            </a:extLst>
          </p:cNvPr>
          <p:cNvSpPr txBox="1"/>
          <p:nvPr/>
        </p:nvSpPr>
        <p:spPr>
          <a:xfrm>
            <a:off x="6026795" y="1872350"/>
            <a:ext cx="3143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4AF524-78C1-49F9-ADB9-18042F16F7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 t="3066" r="1383" b="9858"/>
          <a:stretch/>
        </p:blipFill>
        <p:spPr>
          <a:xfrm>
            <a:off x="149469" y="1893112"/>
            <a:ext cx="5770065" cy="40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780718"/>
            <a:ext cx="7056784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Problem Solving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52D00C-1DAF-4454-9CE9-295EF63DAD71}"/>
              </a:ext>
            </a:extLst>
          </p:cNvPr>
          <p:cNvSpPr txBox="1"/>
          <p:nvPr/>
        </p:nvSpPr>
        <p:spPr>
          <a:xfrm>
            <a:off x="246310" y="1982656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Software Type : PC Program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Language : Java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Display : GUI using a map image as background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Graph : Nodes(Circle) + Edges(Arrows) on </a:t>
            </a:r>
            <a:r>
              <a:rPr lang="en-US" altLang="ko-KR" dirty="0" err="1">
                <a:solidFill>
                  <a:schemeClr val="bg1"/>
                </a:solidFill>
              </a:rPr>
              <a:t>JPanel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Data Input : Excel file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Manipulation : Time manipulating and </a:t>
            </a:r>
            <a:r>
              <a:rPr lang="en-US" altLang="ko-KR" dirty="0" err="1">
                <a:solidFill>
                  <a:schemeClr val="bg1"/>
                </a:solidFill>
              </a:rPr>
              <a:t>etc</a:t>
            </a:r>
            <a:r>
              <a:rPr lang="en-US" altLang="ko-KR" dirty="0">
                <a:solidFill>
                  <a:schemeClr val="bg1"/>
                </a:solidFill>
              </a:rPr>
              <a:t> buttons as </a:t>
            </a:r>
            <a:r>
              <a:rPr lang="en-US" altLang="ko-KR" dirty="0" err="1">
                <a:solidFill>
                  <a:schemeClr val="bg1"/>
                </a:solidFill>
              </a:rPr>
              <a:t>JButtons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Data Structure : HashMap&lt;Nodes, </a:t>
            </a:r>
            <a:r>
              <a:rPr lang="en-US" altLang="ko-KR" dirty="0" err="1">
                <a:solidFill>
                  <a:schemeClr val="bg1"/>
                </a:solidFill>
              </a:rPr>
              <a:t>ArrayList</a:t>
            </a:r>
            <a:r>
              <a:rPr lang="en-US" altLang="ko-KR" dirty="0">
                <a:solidFill>
                  <a:schemeClr val="bg1"/>
                </a:solidFill>
              </a:rPr>
              <a:t>&lt;Edges&gt;&gt;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Design Pattern : Model-View-Controller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2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780718"/>
            <a:ext cx="7056784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Problem Solving - Display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52D00C-1DAF-4454-9CE9-295EF63DAD71}"/>
              </a:ext>
            </a:extLst>
          </p:cNvPr>
          <p:cNvSpPr txBox="1"/>
          <p:nvPr/>
        </p:nvSpPr>
        <p:spPr>
          <a:xfrm>
            <a:off x="246310" y="198265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Display </a:t>
            </a:r>
            <a:r>
              <a:rPr lang="en-US" altLang="ko-KR" dirty="0">
                <a:solidFill>
                  <a:schemeClr val="bg1"/>
                </a:solidFill>
              </a:rPr>
              <a:t>: GUI using a map image as background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Graph : Nodes(Circle) + Edges(Arrows) on </a:t>
            </a:r>
            <a:r>
              <a:rPr lang="en-US" altLang="ko-KR" dirty="0" err="1">
                <a:solidFill>
                  <a:schemeClr val="bg1"/>
                </a:solidFill>
              </a:rPr>
              <a:t>JPanel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2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Bibliography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8914D3-313F-4476-A3CE-2A23A1CC4CB7}"/>
              </a:ext>
            </a:extLst>
          </p:cNvPr>
          <p:cNvSpPr/>
          <p:nvPr/>
        </p:nvSpPr>
        <p:spPr>
          <a:xfrm>
            <a:off x="323528" y="1988839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http://www.newsis.com/view/?id=NISX20180202_0000220913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5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157</Words>
  <Application>Microsoft Office PowerPoint</Application>
  <PresentationFormat>화면 슬라이드 쇼(4:3)</PresentationFormat>
  <Paragraphs>49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맑은 고딕</vt:lpstr>
      <vt:lpstr>Ebrima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Michael</cp:lastModifiedBy>
  <cp:revision>217</cp:revision>
  <dcterms:created xsi:type="dcterms:W3CDTF">2016-02-28T00:49:02Z</dcterms:created>
  <dcterms:modified xsi:type="dcterms:W3CDTF">2018-09-16T18:13:24Z</dcterms:modified>
</cp:coreProperties>
</file>