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1" r:id="rId6"/>
    <p:sldId id="258" r:id="rId7"/>
    <p:sldId id="266" r:id="rId8"/>
    <p:sldId id="287" r:id="rId9"/>
    <p:sldId id="286" r:id="rId10"/>
    <p:sldId id="289" r:id="rId11"/>
    <p:sldId id="299" r:id="rId12"/>
    <p:sldId id="298" r:id="rId13"/>
    <p:sldId id="290" r:id="rId14"/>
    <p:sldId id="257" r:id="rId15"/>
    <p:sldId id="276" r:id="rId16"/>
    <p:sldId id="291" r:id="rId17"/>
    <p:sldId id="297" r:id="rId18"/>
    <p:sldId id="296" r:id="rId19"/>
    <p:sldId id="262" r:id="rId20"/>
    <p:sldId id="292" r:id="rId21"/>
    <p:sldId id="280" r:id="rId22"/>
    <p:sldId id="260" r:id="rId23"/>
    <p:sldId id="294" r:id="rId24"/>
    <p:sldId id="293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F22"/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D010B-B063-4D17-9334-F5BE850FE5B1}" v="1016" dt="2022-08-04T11:00:55.010"/>
    <p1510:client id="{E5612EDF-A81D-4B69-B0A6-AED5F232C993}" v="6989" dt="2022-08-04T11:01:4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국내 오토바이 신규 등록 대수</a:t>
            </a:r>
          </a:p>
        </c:rich>
      </c:tx>
      <c:layout>
        <c:manualLayout>
          <c:xMode val="edge"/>
          <c:yMode val="edge"/>
          <c:x val="0.29366430054325532"/>
          <c:y val="2.16352178758006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전체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111698</c:v>
                </c:pt>
                <c:pt idx="1">
                  <c:v>143038</c:v>
                </c:pt>
                <c:pt idx="2">
                  <c:v>152623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6-45CA-86B3-C9EFE346F3CD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혼다 코리아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#,##0</c:formatCode>
                <c:ptCount val="3"/>
                <c:pt idx="0">
                  <c:v>30790</c:v>
                </c:pt>
                <c:pt idx="1">
                  <c:v>45720</c:v>
                </c:pt>
                <c:pt idx="2">
                  <c:v>55273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46-45CA-86B3-C9EFE346F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1821168"/>
        <c:axId val="541821496"/>
      </c:barChart>
      <c:catAx>
        <c:axId val="54182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496"/>
        <c:crosses val="autoZero"/>
        <c:auto val="1"/>
        <c:lblAlgn val="ctr"/>
        <c:lblOffset val="100"/>
        <c:noMultiLvlLbl val="0"/>
      </c:catAx>
      <c:valAx>
        <c:axId val="54182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판매 대수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41821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dTable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이륜차 </a:t>
            </a:r>
            <a:r>
              <a:rPr lang="ko-KR" altLang="en-US" dirty="0"/>
              <a:t>전체 등록대수</a:t>
            </a:r>
            <a:r>
              <a:rPr lang="en-US" dirty="0"/>
              <a:t>(</a:t>
            </a:r>
            <a:r>
              <a:rPr lang="ko-KR" dirty="0"/>
              <a:t>단위</a:t>
            </a:r>
            <a:r>
              <a:rPr lang="en-US" dirty="0"/>
              <a:t>=</a:t>
            </a:r>
            <a:r>
              <a:rPr lang="ko-KR" dirty="0"/>
              <a:t>대</a:t>
            </a:r>
            <a:r>
              <a:rPr lang="en-US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년도별 등록대수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7.9225189102284724E-2"/>
                  <c:y val="-2.03233353496643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E46-4FB2-88E7-837093435654}"/>
                </c:ext>
              </c:extLst>
            </c:dLbl>
            <c:dLbl>
              <c:idx val="1"/>
              <c:layout>
                <c:manualLayout>
                  <c:x val="-5.9544992300316707E-2"/>
                  <c:y val="-2.61300025924254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E46-4FB2-88E7-837093435654}"/>
                </c:ext>
              </c:extLst>
            </c:dLbl>
            <c:dLbl>
              <c:idx val="2"/>
              <c:layout>
                <c:manualLayout>
                  <c:x val="-6.9385090701300806E-2"/>
                  <c:y val="-7.54866741558957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E46-4FB2-88E7-837093435654}"/>
                </c:ext>
              </c:extLst>
            </c:dLbl>
            <c:dLbl>
              <c:idx val="3"/>
              <c:layout>
                <c:manualLayout>
                  <c:x val="-9.6322360073994445E-2"/>
                  <c:y val="-3.774333707794787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E46-4FB2-88E7-837093435654}"/>
                </c:ext>
              </c:extLst>
            </c:dLbl>
            <c:dLbl>
              <c:idx val="4"/>
              <c:layout>
                <c:manualLayout>
                  <c:x val="-6.1882015670550405E-2"/>
                  <c:y val="-3.1936669835186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E46-4FB2-88E7-83709343565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2154314</c:v>
                </c:pt>
                <c:pt idx="1">
                  <c:v>2169629</c:v>
                </c:pt>
                <c:pt idx="2">
                  <c:v>2181510</c:v>
                </c:pt>
                <c:pt idx="3">
                  <c:v>2209812</c:v>
                </c:pt>
                <c:pt idx="4">
                  <c:v>2262199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46-4FB2-88E7-8370934356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723446408"/>
        <c:axId val="723460184"/>
      </c:lineChart>
      <c:catAx>
        <c:axId val="723446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460184"/>
        <c:crosses val="autoZero"/>
        <c:auto val="1"/>
        <c:lblAlgn val="ctr"/>
        <c:lblOffset val="100"/>
        <c:noMultiLvlLbl val="0"/>
      </c:catAx>
      <c:valAx>
        <c:axId val="723460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23446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927084A-34A4-9569-F426-C00861995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D1F243-4B58-49F5-D04F-F2A142024E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CA3F0-6AA3-4A21-ABE1-83B5E994927B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8FFBF6-1C97-BC3A-FEE4-26D1633A0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C9B1E-3B97-A6BE-A953-BA0E81491B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9257E-D561-495B-A76E-33DBD60953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7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CA4FB-3BC2-47AA-9A91-43E51489B433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06517-216B-4322-B268-E4752998F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image" Target="../media/image47.png"/><Relationship Id="rId42" Type="http://schemas.openxmlformats.org/officeDocument/2006/relationships/image" Target="../media/image68.png"/><Relationship Id="rId47" Type="http://schemas.openxmlformats.org/officeDocument/2006/relationships/image" Target="../media/image73.png"/><Relationship Id="rId63" Type="http://schemas.openxmlformats.org/officeDocument/2006/relationships/image" Target="../media/image89.png"/><Relationship Id="rId68" Type="http://schemas.openxmlformats.org/officeDocument/2006/relationships/image" Target="../media/image94.png"/><Relationship Id="rId84" Type="http://schemas.openxmlformats.org/officeDocument/2006/relationships/image" Target="../media/image110.png"/><Relationship Id="rId89" Type="http://schemas.openxmlformats.org/officeDocument/2006/relationships/image" Target="../media/image115.png"/><Relationship Id="rId7" Type="http://schemas.openxmlformats.org/officeDocument/2006/relationships/image" Target="../media/image33.png"/><Relationship Id="rId71" Type="http://schemas.openxmlformats.org/officeDocument/2006/relationships/image" Target="../media/image97.png"/><Relationship Id="rId92" Type="http://schemas.openxmlformats.org/officeDocument/2006/relationships/image" Target="../media/image11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9" Type="http://schemas.openxmlformats.org/officeDocument/2006/relationships/image" Target="../media/image55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45" Type="http://schemas.openxmlformats.org/officeDocument/2006/relationships/image" Target="../media/image71.png"/><Relationship Id="rId53" Type="http://schemas.openxmlformats.org/officeDocument/2006/relationships/image" Target="../media/image79.png"/><Relationship Id="rId58" Type="http://schemas.openxmlformats.org/officeDocument/2006/relationships/image" Target="../media/image84.png"/><Relationship Id="rId66" Type="http://schemas.openxmlformats.org/officeDocument/2006/relationships/image" Target="../media/image92.png"/><Relationship Id="rId74" Type="http://schemas.openxmlformats.org/officeDocument/2006/relationships/image" Target="../media/image100.png"/><Relationship Id="rId79" Type="http://schemas.openxmlformats.org/officeDocument/2006/relationships/image" Target="../media/image105.png"/><Relationship Id="rId87" Type="http://schemas.openxmlformats.org/officeDocument/2006/relationships/image" Target="../media/image113.png"/><Relationship Id="rId102" Type="http://schemas.openxmlformats.org/officeDocument/2006/relationships/image" Target="../media/image128.png"/><Relationship Id="rId5" Type="http://schemas.openxmlformats.org/officeDocument/2006/relationships/image" Target="../media/image31.png"/><Relationship Id="rId61" Type="http://schemas.openxmlformats.org/officeDocument/2006/relationships/image" Target="../media/image87.png"/><Relationship Id="rId82" Type="http://schemas.openxmlformats.org/officeDocument/2006/relationships/image" Target="../media/image108.png"/><Relationship Id="rId90" Type="http://schemas.openxmlformats.org/officeDocument/2006/relationships/image" Target="../media/image116.png"/><Relationship Id="rId95" Type="http://schemas.openxmlformats.org/officeDocument/2006/relationships/image" Target="../media/image121.png"/><Relationship Id="rId19" Type="http://schemas.openxmlformats.org/officeDocument/2006/relationships/image" Target="../media/image4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48" Type="http://schemas.openxmlformats.org/officeDocument/2006/relationships/image" Target="../media/image74.png"/><Relationship Id="rId56" Type="http://schemas.openxmlformats.org/officeDocument/2006/relationships/image" Target="../media/image82.png"/><Relationship Id="rId64" Type="http://schemas.openxmlformats.org/officeDocument/2006/relationships/image" Target="../media/image90.png"/><Relationship Id="rId69" Type="http://schemas.openxmlformats.org/officeDocument/2006/relationships/image" Target="../media/image95.png"/><Relationship Id="rId77" Type="http://schemas.openxmlformats.org/officeDocument/2006/relationships/image" Target="../media/image103.png"/><Relationship Id="rId100" Type="http://schemas.openxmlformats.org/officeDocument/2006/relationships/image" Target="../media/image126.png"/><Relationship Id="rId8" Type="http://schemas.openxmlformats.org/officeDocument/2006/relationships/image" Target="../media/image34.png"/><Relationship Id="rId51" Type="http://schemas.openxmlformats.org/officeDocument/2006/relationships/image" Target="../media/image77.png"/><Relationship Id="rId72" Type="http://schemas.openxmlformats.org/officeDocument/2006/relationships/image" Target="../media/image98.png"/><Relationship Id="rId80" Type="http://schemas.openxmlformats.org/officeDocument/2006/relationships/image" Target="../media/image106.png"/><Relationship Id="rId85" Type="http://schemas.openxmlformats.org/officeDocument/2006/relationships/image" Target="../media/image111.png"/><Relationship Id="rId93" Type="http://schemas.openxmlformats.org/officeDocument/2006/relationships/image" Target="../media/image119.png"/><Relationship Id="rId98" Type="http://schemas.openxmlformats.org/officeDocument/2006/relationships/image" Target="../media/image124.png"/><Relationship Id="rId3" Type="http://schemas.openxmlformats.org/officeDocument/2006/relationships/image" Target="../media/image29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46" Type="http://schemas.openxmlformats.org/officeDocument/2006/relationships/image" Target="../media/image72.png"/><Relationship Id="rId59" Type="http://schemas.openxmlformats.org/officeDocument/2006/relationships/image" Target="../media/image85.png"/><Relationship Id="rId67" Type="http://schemas.openxmlformats.org/officeDocument/2006/relationships/image" Target="../media/image93.png"/><Relationship Id="rId103" Type="http://schemas.openxmlformats.org/officeDocument/2006/relationships/image" Target="../media/image129.png"/><Relationship Id="rId20" Type="http://schemas.openxmlformats.org/officeDocument/2006/relationships/image" Target="../media/image46.png"/><Relationship Id="rId41" Type="http://schemas.openxmlformats.org/officeDocument/2006/relationships/image" Target="../media/image67.png"/><Relationship Id="rId54" Type="http://schemas.openxmlformats.org/officeDocument/2006/relationships/image" Target="../media/image80.png"/><Relationship Id="rId62" Type="http://schemas.openxmlformats.org/officeDocument/2006/relationships/image" Target="../media/image88.png"/><Relationship Id="rId70" Type="http://schemas.openxmlformats.org/officeDocument/2006/relationships/image" Target="../media/image96.png"/><Relationship Id="rId75" Type="http://schemas.openxmlformats.org/officeDocument/2006/relationships/image" Target="../media/image101.png"/><Relationship Id="rId83" Type="http://schemas.openxmlformats.org/officeDocument/2006/relationships/image" Target="../media/image109.png"/><Relationship Id="rId88" Type="http://schemas.openxmlformats.org/officeDocument/2006/relationships/image" Target="../media/image114.png"/><Relationship Id="rId91" Type="http://schemas.openxmlformats.org/officeDocument/2006/relationships/image" Target="../media/image117.png"/><Relationship Id="rId96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49" Type="http://schemas.openxmlformats.org/officeDocument/2006/relationships/image" Target="../media/image75.png"/><Relationship Id="rId57" Type="http://schemas.openxmlformats.org/officeDocument/2006/relationships/image" Target="../media/image83.png"/><Relationship Id="rId10" Type="http://schemas.openxmlformats.org/officeDocument/2006/relationships/image" Target="../media/image36.png"/><Relationship Id="rId31" Type="http://schemas.openxmlformats.org/officeDocument/2006/relationships/image" Target="../media/image57.png"/><Relationship Id="rId44" Type="http://schemas.openxmlformats.org/officeDocument/2006/relationships/image" Target="../media/image70.png"/><Relationship Id="rId52" Type="http://schemas.openxmlformats.org/officeDocument/2006/relationships/image" Target="../media/image78.png"/><Relationship Id="rId60" Type="http://schemas.openxmlformats.org/officeDocument/2006/relationships/image" Target="../media/image86.png"/><Relationship Id="rId65" Type="http://schemas.openxmlformats.org/officeDocument/2006/relationships/image" Target="../media/image91.png"/><Relationship Id="rId73" Type="http://schemas.openxmlformats.org/officeDocument/2006/relationships/image" Target="../media/image99.png"/><Relationship Id="rId78" Type="http://schemas.openxmlformats.org/officeDocument/2006/relationships/image" Target="../media/image104.png"/><Relationship Id="rId81" Type="http://schemas.openxmlformats.org/officeDocument/2006/relationships/image" Target="../media/image107.png"/><Relationship Id="rId86" Type="http://schemas.openxmlformats.org/officeDocument/2006/relationships/image" Target="../media/image112.png"/><Relationship Id="rId94" Type="http://schemas.openxmlformats.org/officeDocument/2006/relationships/image" Target="../media/image120.png"/><Relationship Id="rId99" Type="http://schemas.openxmlformats.org/officeDocument/2006/relationships/image" Target="../media/image125.png"/><Relationship Id="rId101" Type="http://schemas.openxmlformats.org/officeDocument/2006/relationships/image" Target="../media/image12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9" Type="http://schemas.openxmlformats.org/officeDocument/2006/relationships/image" Target="../media/image65.png"/><Relationship Id="rId34" Type="http://schemas.openxmlformats.org/officeDocument/2006/relationships/image" Target="../media/image60.png"/><Relationship Id="rId50" Type="http://schemas.openxmlformats.org/officeDocument/2006/relationships/image" Target="../media/image76.png"/><Relationship Id="rId55" Type="http://schemas.openxmlformats.org/officeDocument/2006/relationships/image" Target="../media/image81.png"/><Relationship Id="rId76" Type="http://schemas.openxmlformats.org/officeDocument/2006/relationships/image" Target="../media/image102.png"/><Relationship Id="rId97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.png"/><Relationship Id="rId21" Type="http://schemas.openxmlformats.org/officeDocument/2006/relationships/image" Target="../media/image131.png"/><Relationship Id="rId42" Type="http://schemas.openxmlformats.org/officeDocument/2006/relationships/image" Target="../media/image126.png"/><Relationship Id="rId47" Type="http://schemas.openxmlformats.org/officeDocument/2006/relationships/image" Target="../media/image151.png"/><Relationship Id="rId63" Type="http://schemas.openxmlformats.org/officeDocument/2006/relationships/image" Target="../media/image167.png"/><Relationship Id="rId68" Type="http://schemas.openxmlformats.org/officeDocument/2006/relationships/image" Target="../media/image172.png"/><Relationship Id="rId84" Type="http://schemas.openxmlformats.org/officeDocument/2006/relationships/image" Target="../media/image188.png"/><Relationship Id="rId89" Type="http://schemas.openxmlformats.org/officeDocument/2006/relationships/image" Target="../media/image40.png"/><Relationship Id="rId2" Type="http://schemas.openxmlformats.org/officeDocument/2006/relationships/image" Target="../media/image28.png"/><Relationship Id="rId16" Type="http://schemas.openxmlformats.org/officeDocument/2006/relationships/image" Target="../media/image61.png"/><Relationship Id="rId29" Type="http://schemas.openxmlformats.org/officeDocument/2006/relationships/image" Target="../media/image113.png"/><Relationship Id="rId107" Type="http://schemas.openxmlformats.org/officeDocument/2006/relationships/image" Target="../media/image195.png"/><Relationship Id="rId11" Type="http://schemas.openxmlformats.org/officeDocument/2006/relationships/image" Target="../media/image53.png"/><Relationship Id="rId24" Type="http://schemas.openxmlformats.org/officeDocument/2006/relationships/image" Target="../media/image134.png"/><Relationship Id="rId32" Type="http://schemas.openxmlformats.org/officeDocument/2006/relationships/image" Target="../media/image140.png"/><Relationship Id="rId37" Type="http://schemas.openxmlformats.org/officeDocument/2006/relationships/image" Target="../media/image121.png"/><Relationship Id="rId40" Type="http://schemas.openxmlformats.org/officeDocument/2006/relationships/image" Target="../media/image124.png"/><Relationship Id="rId45" Type="http://schemas.openxmlformats.org/officeDocument/2006/relationships/image" Target="../media/image149.png"/><Relationship Id="rId53" Type="http://schemas.openxmlformats.org/officeDocument/2006/relationships/image" Target="../media/image157.png"/><Relationship Id="rId58" Type="http://schemas.openxmlformats.org/officeDocument/2006/relationships/image" Target="../media/image162.png"/><Relationship Id="rId66" Type="http://schemas.openxmlformats.org/officeDocument/2006/relationships/image" Target="../media/image170.png"/><Relationship Id="rId74" Type="http://schemas.openxmlformats.org/officeDocument/2006/relationships/image" Target="../media/image178.png"/><Relationship Id="rId79" Type="http://schemas.openxmlformats.org/officeDocument/2006/relationships/image" Target="../media/image183.png"/><Relationship Id="rId87" Type="http://schemas.openxmlformats.org/officeDocument/2006/relationships/image" Target="../media/image38.png"/><Relationship Id="rId102" Type="http://schemas.openxmlformats.org/officeDocument/2006/relationships/image" Target="../media/image190.png"/><Relationship Id="rId110" Type="http://schemas.openxmlformats.org/officeDocument/2006/relationships/image" Target="../media/image198.png"/><Relationship Id="rId5" Type="http://schemas.openxmlformats.org/officeDocument/2006/relationships/image" Target="../media/image47.png"/><Relationship Id="rId61" Type="http://schemas.openxmlformats.org/officeDocument/2006/relationships/image" Target="../media/image165.png"/><Relationship Id="rId82" Type="http://schemas.openxmlformats.org/officeDocument/2006/relationships/image" Target="../media/image186.png"/><Relationship Id="rId90" Type="http://schemas.openxmlformats.org/officeDocument/2006/relationships/image" Target="../media/image41.png"/><Relationship Id="rId95" Type="http://schemas.openxmlformats.org/officeDocument/2006/relationships/image" Target="../media/image58.png"/><Relationship Id="rId19" Type="http://schemas.openxmlformats.org/officeDocument/2006/relationships/image" Target="../media/image103.png"/><Relationship Id="rId14" Type="http://schemas.openxmlformats.org/officeDocument/2006/relationships/image" Target="../media/image56.png"/><Relationship Id="rId22" Type="http://schemas.openxmlformats.org/officeDocument/2006/relationships/image" Target="../media/image132.png"/><Relationship Id="rId27" Type="http://schemas.openxmlformats.org/officeDocument/2006/relationships/image" Target="../media/image137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43" Type="http://schemas.openxmlformats.org/officeDocument/2006/relationships/image" Target="../media/image147.png"/><Relationship Id="rId48" Type="http://schemas.openxmlformats.org/officeDocument/2006/relationships/image" Target="../media/image152.png"/><Relationship Id="rId56" Type="http://schemas.openxmlformats.org/officeDocument/2006/relationships/image" Target="../media/image160.png"/><Relationship Id="rId64" Type="http://schemas.openxmlformats.org/officeDocument/2006/relationships/image" Target="../media/image168.png"/><Relationship Id="rId69" Type="http://schemas.openxmlformats.org/officeDocument/2006/relationships/image" Target="../media/image173.png"/><Relationship Id="rId77" Type="http://schemas.openxmlformats.org/officeDocument/2006/relationships/image" Target="../media/image181.png"/><Relationship Id="rId100" Type="http://schemas.openxmlformats.org/officeDocument/2006/relationships/image" Target="../media/image189.png"/><Relationship Id="rId105" Type="http://schemas.openxmlformats.org/officeDocument/2006/relationships/image" Target="../media/image193.png"/><Relationship Id="rId8" Type="http://schemas.openxmlformats.org/officeDocument/2006/relationships/image" Target="../media/image50.png"/><Relationship Id="rId51" Type="http://schemas.openxmlformats.org/officeDocument/2006/relationships/image" Target="../media/image155.png"/><Relationship Id="rId72" Type="http://schemas.openxmlformats.org/officeDocument/2006/relationships/image" Target="../media/image176.png"/><Relationship Id="rId80" Type="http://schemas.openxmlformats.org/officeDocument/2006/relationships/image" Target="../media/image184.png"/><Relationship Id="rId85" Type="http://schemas.openxmlformats.org/officeDocument/2006/relationships/image" Target="../media/image36.png"/><Relationship Id="rId93" Type="http://schemas.openxmlformats.org/officeDocument/2006/relationships/image" Target="../media/image44.png"/><Relationship Id="rId98" Type="http://schemas.openxmlformats.org/officeDocument/2006/relationships/image" Target="../media/image62.png"/><Relationship Id="rId3" Type="http://schemas.openxmlformats.org/officeDocument/2006/relationships/image" Target="../media/image130.png"/><Relationship Id="rId12" Type="http://schemas.openxmlformats.org/officeDocument/2006/relationships/image" Target="../media/image54.png"/><Relationship Id="rId17" Type="http://schemas.openxmlformats.org/officeDocument/2006/relationships/image" Target="../media/image64.png"/><Relationship Id="rId25" Type="http://schemas.openxmlformats.org/officeDocument/2006/relationships/image" Target="../media/image135.png"/><Relationship Id="rId33" Type="http://schemas.openxmlformats.org/officeDocument/2006/relationships/image" Target="../media/image141.png"/><Relationship Id="rId38" Type="http://schemas.openxmlformats.org/officeDocument/2006/relationships/image" Target="../media/image122.png"/><Relationship Id="rId46" Type="http://schemas.openxmlformats.org/officeDocument/2006/relationships/image" Target="../media/image150.png"/><Relationship Id="rId59" Type="http://schemas.openxmlformats.org/officeDocument/2006/relationships/image" Target="../media/image163.png"/><Relationship Id="rId67" Type="http://schemas.openxmlformats.org/officeDocument/2006/relationships/image" Target="../media/image171.png"/><Relationship Id="rId103" Type="http://schemas.openxmlformats.org/officeDocument/2006/relationships/image" Target="../media/image191.png"/><Relationship Id="rId108" Type="http://schemas.openxmlformats.org/officeDocument/2006/relationships/image" Target="../media/image196.png"/><Relationship Id="rId20" Type="http://schemas.openxmlformats.org/officeDocument/2006/relationships/image" Target="../media/image104.png"/><Relationship Id="rId41" Type="http://schemas.openxmlformats.org/officeDocument/2006/relationships/image" Target="../media/image146.png"/><Relationship Id="rId54" Type="http://schemas.openxmlformats.org/officeDocument/2006/relationships/image" Target="../media/image158.png"/><Relationship Id="rId62" Type="http://schemas.openxmlformats.org/officeDocument/2006/relationships/image" Target="../media/image166.png"/><Relationship Id="rId70" Type="http://schemas.openxmlformats.org/officeDocument/2006/relationships/image" Target="../media/image174.png"/><Relationship Id="rId75" Type="http://schemas.openxmlformats.org/officeDocument/2006/relationships/image" Target="../media/image179.png"/><Relationship Id="rId83" Type="http://schemas.openxmlformats.org/officeDocument/2006/relationships/image" Target="../media/image187.png"/><Relationship Id="rId88" Type="http://schemas.openxmlformats.org/officeDocument/2006/relationships/image" Target="../media/image39.png"/><Relationship Id="rId91" Type="http://schemas.openxmlformats.org/officeDocument/2006/relationships/image" Target="../media/image42.png"/><Relationship Id="rId96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5" Type="http://schemas.openxmlformats.org/officeDocument/2006/relationships/image" Target="../media/image57.png"/><Relationship Id="rId23" Type="http://schemas.openxmlformats.org/officeDocument/2006/relationships/image" Target="../media/image133.png"/><Relationship Id="rId28" Type="http://schemas.openxmlformats.org/officeDocument/2006/relationships/image" Target="../media/image112.png"/><Relationship Id="rId36" Type="http://schemas.openxmlformats.org/officeDocument/2006/relationships/image" Target="../media/image144.png"/><Relationship Id="rId49" Type="http://schemas.openxmlformats.org/officeDocument/2006/relationships/image" Target="../media/image153.png"/><Relationship Id="rId57" Type="http://schemas.openxmlformats.org/officeDocument/2006/relationships/image" Target="../media/image161.png"/><Relationship Id="rId106" Type="http://schemas.openxmlformats.org/officeDocument/2006/relationships/image" Target="../media/image194.png"/><Relationship Id="rId10" Type="http://schemas.openxmlformats.org/officeDocument/2006/relationships/image" Target="../media/image52.png"/><Relationship Id="rId31" Type="http://schemas.openxmlformats.org/officeDocument/2006/relationships/image" Target="../media/image139.png"/><Relationship Id="rId44" Type="http://schemas.openxmlformats.org/officeDocument/2006/relationships/image" Target="../media/image148.png"/><Relationship Id="rId52" Type="http://schemas.openxmlformats.org/officeDocument/2006/relationships/image" Target="../media/image156.png"/><Relationship Id="rId60" Type="http://schemas.openxmlformats.org/officeDocument/2006/relationships/image" Target="../media/image164.png"/><Relationship Id="rId65" Type="http://schemas.openxmlformats.org/officeDocument/2006/relationships/image" Target="../media/image169.png"/><Relationship Id="rId73" Type="http://schemas.openxmlformats.org/officeDocument/2006/relationships/image" Target="../media/image177.png"/><Relationship Id="rId78" Type="http://schemas.openxmlformats.org/officeDocument/2006/relationships/image" Target="../media/image182.png"/><Relationship Id="rId81" Type="http://schemas.openxmlformats.org/officeDocument/2006/relationships/image" Target="../media/image185.png"/><Relationship Id="rId86" Type="http://schemas.openxmlformats.org/officeDocument/2006/relationships/image" Target="../media/image37.png"/><Relationship Id="rId94" Type="http://schemas.openxmlformats.org/officeDocument/2006/relationships/image" Target="../media/image45.png"/><Relationship Id="rId99" Type="http://schemas.openxmlformats.org/officeDocument/2006/relationships/image" Target="../media/image29.png"/><Relationship Id="rId101" Type="http://schemas.openxmlformats.org/officeDocument/2006/relationships/image" Target="../media/image3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3" Type="http://schemas.openxmlformats.org/officeDocument/2006/relationships/image" Target="../media/image55.png"/><Relationship Id="rId18" Type="http://schemas.openxmlformats.org/officeDocument/2006/relationships/image" Target="../media/image102.png"/><Relationship Id="rId39" Type="http://schemas.openxmlformats.org/officeDocument/2006/relationships/image" Target="../media/image145.png"/><Relationship Id="rId109" Type="http://schemas.openxmlformats.org/officeDocument/2006/relationships/image" Target="../media/image197.png"/><Relationship Id="rId34" Type="http://schemas.openxmlformats.org/officeDocument/2006/relationships/image" Target="../media/image142.png"/><Relationship Id="rId50" Type="http://schemas.openxmlformats.org/officeDocument/2006/relationships/image" Target="../media/image154.png"/><Relationship Id="rId55" Type="http://schemas.openxmlformats.org/officeDocument/2006/relationships/image" Target="../media/image159.png"/><Relationship Id="rId76" Type="http://schemas.openxmlformats.org/officeDocument/2006/relationships/image" Target="../media/image180.png"/><Relationship Id="rId97" Type="http://schemas.openxmlformats.org/officeDocument/2006/relationships/image" Target="../media/image60.png"/><Relationship Id="rId104" Type="http://schemas.openxmlformats.org/officeDocument/2006/relationships/image" Target="../media/image192.png"/><Relationship Id="rId7" Type="http://schemas.openxmlformats.org/officeDocument/2006/relationships/image" Target="../media/image49.png"/><Relationship Id="rId71" Type="http://schemas.openxmlformats.org/officeDocument/2006/relationships/image" Target="../media/image175.png"/><Relationship Id="rId92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실외, 대지, 사람, 오렌지이(가) 표시된 사진&#10;&#10;자동 생성된 설명">
            <a:extLst>
              <a:ext uri="{FF2B5EF4-FFF2-40B4-BE49-F238E27FC236}">
                <a16:creationId xmlns:a16="http://schemas.microsoft.com/office/drawing/2014/main" id="{21CBE4BC-C5CF-DE67-70E8-81E0410E0A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530987" y="2756697"/>
            <a:ext cx="4246495" cy="134460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INCOPOST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79A87-A9DE-2CB6-1446-50284B657B25}"/>
              </a:ext>
            </a:extLst>
          </p:cNvPr>
          <p:cNvSpPr txBox="1"/>
          <p:nvPr/>
        </p:nvSpPr>
        <p:spPr>
          <a:xfrm>
            <a:off x="530987" y="2344210"/>
            <a:ext cx="7205453" cy="100647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j-cs"/>
              </a:rPr>
              <a:t>중고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j-cs"/>
              </a:rPr>
              <a:t>모터사이클</a:t>
            </a:r>
            <a:r>
              <a:rPr lang="ko-KR" altLang="en-US" sz="22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j-cs"/>
              </a:rPr>
              <a:t> 거래 플랫폼</a:t>
            </a:r>
            <a:endParaRPr lang="en-US" altLang="ko-KR" sz="2200" b="1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j-cs"/>
            </a:endParaRPr>
          </a:p>
        </p:txBody>
      </p:sp>
      <p:grpSp>
        <p:nvGrpSpPr>
          <p:cNvPr id="7" name="그룹 1087">
            <a:extLst>
              <a:ext uri="{FF2B5EF4-FFF2-40B4-BE49-F238E27FC236}">
                <a16:creationId xmlns:a16="http://schemas.microsoft.com/office/drawing/2014/main" id="{BBBA43D7-F3A7-48BC-EC64-2E8F433A46E9}"/>
              </a:ext>
            </a:extLst>
          </p:cNvPr>
          <p:cNvGrpSpPr/>
          <p:nvPr/>
        </p:nvGrpSpPr>
        <p:grpSpPr>
          <a:xfrm>
            <a:off x="-48197" y="5812912"/>
            <a:ext cx="1127071" cy="888447"/>
            <a:chOff x="15354120" y="1025819"/>
            <a:chExt cx="2614150" cy="2145640"/>
          </a:xfrm>
        </p:grpSpPr>
        <p:grpSp>
          <p:nvGrpSpPr>
            <p:cNvPr id="10" name="그룹 1088">
              <a:extLst>
                <a:ext uri="{FF2B5EF4-FFF2-40B4-BE49-F238E27FC236}">
                  <a16:creationId xmlns:a16="http://schemas.microsoft.com/office/drawing/2014/main" id="{7B721DBB-15B3-C494-8ED2-D981D548E51C}"/>
                </a:ext>
              </a:extLst>
            </p:cNvPr>
            <p:cNvGrpSpPr/>
            <p:nvPr/>
          </p:nvGrpSpPr>
          <p:grpSpPr>
            <a:xfrm>
              <a:off x="15936861" y="1140050"/>
              <a:ext cx="2031409" cy="2031409"/>
              <a:chOff x="15936861" y="1140050"/>
              <a:chExt cx="2031409" cy="2031409"/>
            </a:xfrm>
          </p:grpSpPr>
          <p:pic>
            <p:nvPicPr>
              <p:cNvPr id="12" name="Object 338">
                <a:extLst>
                  <a:ext uri="{FF2B5EF4-FFF2-40B4-BE49-F238E27FC236}">
                    <a16:creationId xmlns:a16="http://schemas.microsoft.com/office/drawing/2014/main" id="{FFFF0F84-E1DD-3F76-96CA-9F15080B8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936861" y="1140050"/>
                <a:ext cx="2031409" cy="2031409"/>
              </a:xfrm>
              <a:prstGeom prst="rect">
                <a:avLst/>
              </a:prstGeom>
            </p:spPr>
          </p:pic>
        </p:grpSp>
        <p:pic>
          <p:nvPicPr>
            <p:cNvPr id="11" name="Object 340">
              <a:extLst>
                <a:ext uri="{FF2B5EF4-FFF2-40B4-BE49-F238E27FC236}">
                  <a16:creationId xmlns:a16="http://schemas.microsoft.com/office/drawing/2014/main" id="{76905D37-845A-E4B2-76D6-65354E619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4120" y="1025819"/>
              <a:ext cx="2483457" cy="2043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-1"/>
            <a:ext cx="5467319" cy="159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624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중고 거래 플랫폼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2121195" y="4890013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2209999" y="6230035"/>
            <a:ext cx="219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상세 필터링 옵션의 부재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5775811" y="6212250"/>
            <a:ext cx="3516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구매자가 직접 모든 게시물을 확인 하거나</a:t>
            </a:r>
            <a:endParaRPr kumimoji="1" lang="en-US" altLang="ko-KR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판매자가 정확한 검색어를 제목에 게시  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9416536" y="6212250"/>
            <a:ext cx="294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당근마켓 내의 </a:t>
            </a:r>
            <a:r>
              <a:rPr kumimoji="1" lang="en-US" altLang="ko-KR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1:1 </a:t>
            </a:r>
            <a:r>
              <a:rPr kumimoji="1"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채팅방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기능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112DAF-FD41-FE71-C938-F33058B61C7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189" y="1235978"/>
            <a:ext cx="2125061" cy="47223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886E33-CD70-1E13-EF70-67747B58FE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059" y="1235978"/>
            <a:ext cx="2125061" cy="4722356"/>
          </a:xfrm>
          <a:prstGeom prst="rect">
            <a:avLst/>
          </a:prstGeom>
        </p:spPr>
      </p:pic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DC4F4F37-945C-916A-3943-52D771CEA714}"/>
              </a:ext>
            </a:extLst>
          </p:cNvPr>
          <p:cNvSpPr txBox="1"/>
          <p:nvPr/>
        </p:nvSpPr>
        <p:spPr>
          <a:xfrm>
            <a:off x="2945822" y="5941332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번개장터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CF6283BF-9C16-04ED-39BB-16A914C2A314}"/>
              </a:ext>
            </a:extLst>
          </p:cNvPr>
          <p:cNvSpPr txBox="1"/>
          <p:nvPr/>
        </p:nvSpPr>
        <p:spPr>
          <a:xfrm>
            <a:off x="7002677" y="5938804"/>
            <a:ext cx="8646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네이버카페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6" name="テキスト ボックス 18">
            <a:extLst>
              <a:ext uri="{FF2B5EF4-FFF2-40B4-BE49-F238E27FC236}">
                <a16:creationId xmlns:a16="http://schemas.microsoft.com/office/drawing/2014/main" id="{DC9E5E18-C9F1-4811-DE25-A368E98FD8C2}"/>
              </a:ext>
            </a:extLst>
          </p:cNvPr>
          <p:cNvSpPr txBox="1"/>
          <p:nvPr/>
        </p:nvSpPr>
        <p:spPr>
          <a:xfrm>
            <a:off x="10383764" y="5938447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당근마켓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E27791-9344-0447-48AD-D51F2B00E6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810" y="1228043"/>
            <a:ext cx="2121489" cy="47144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4D31C9-47F5-F272-F4E7-688448D6AB4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30" y="1228042"/>
            <a:ext cx="2125059" cy="4722355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D44E401-EF85-2307-7362-63483A7AD02F}"/>
              </a:ext>
            </a:extLst>
          </p:cNvPr>
          <p:cNvCxnSpPr>
            <a:cxnSpLocks/>
          </p:cNvCxnSpPr>
          <p:nvPr/>
        </p:nvCxnSpPr>
        <p:spPr>
          <a:xfrm>
            <a:off x="5865769" y="1228043"/>
            <a:ext cx="0" cy="478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F6E4C8D-8CE7-964B-9CE2-59F9ACDAAD1F}"/>
              </a:ext>
            </a:extLst>
          </p:cNvPr>
          <p:cNvCxnSpPr>
            <a:cxnSpLocks/>
          </p:cNvCxnSpPr>
          <p:nvPr/>
        </p:nvCxnSpPr>
        <p:spPr>
          <a:xfrm>
            <a:off x="9163083" y="1168704"/>
            <a:ext cx="0" cy="478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2758953-9019-E64F-FD26-114C73D95178}"/>
              </a:ext>
            </a:extLst>
          </p:cNvPr>
          <p:cNvSpPr/>
          <p:nvPr/>
        </p:nvSpPr>
        <p:spPr>
          <a:xfrm>
            <a:off x="5467318" y="1"/>
            <a:ext cx="3695765" cy="1597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90EFD49-69A8-FAB9-A3C5-9887EDCC23D1}"/>
              </a:ext>
            </a:extLst>
          </p:cNvPr>
          <p:cNvSpPr/>
          <p:nvPr/>
        </p:nvSpPr>
        <p:spPr>
          <a:xfrm>
            <a:off x="9155932" y="652"/>
            <a:ext cx="604819" cy="1597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0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503257" y="2579222"/>
            <a:ext cx="3185487" cy="1699555"/>
            <a:chOff x="4503257" y="2117558"/>
            <a:chExt cx="3185487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503257" y="3109227"/>
              <a:ext cx="31854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>
                  <a:solidFill>
                    <a:schemeClr val="bg1"/>
                  </a:solidFill>
                </a:rPr>
                <a:t>특장점 및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0"/>
            <a:ext cx="5770486" cy="160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5770485" y="-2"/>
            <a:ext cx="3983115" cy="1604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339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INCOPOST?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C06EBB56-A45D-465F-BADF-B9A3C15AAD55}"/>
              </a:ext>
            </a:extLst>
          </p:cNvPr>
          <p:cNvSpPr/>
          <p:nvPr/>
        </p:nvSpPr>
        <p:spPr>
          <a:xfrm>
            <a:off x="3563596" y="1803900"/>
            <a:ext cx="2094507" cy="198686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726B1C0-B66C-4618-BB77-A9F7559D87D3}"/>
              </a:ext>
            </a:extLst>
          </p:cNvPr>
          <p:cNvSpPr/>
          <p:nvPr/>
        </p:nvSpPr>
        <p:spPr>
          <a:xfrm>
            <a:off x="6847479" y="1803900"/>
            <a:ext cx="2094507" cy="198686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D6C4C6A-E704-4189-88FE-5E2B548F78F5}"/>
              </a:ext>
            </a:extLst>
          </p:cNvPr>
          <p:cNvSpPr/>
          <p:nvPr/>
        </p:nvSpPr>
        <p:spPr>
          <a:xfrm>
            <a:off x="375693" y="1803900"/>
            <a:ext cx="2094507" cy="198686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AF4515-0ADB-48E7-B4A4-06A1C990D260}"/>
              </a:ext>
            </a:extLst>
          </p:cNvPr>
          <p:cNvSpPr txBox="1"/>
          <p:nvPr/>
        </p:nvSpPr>
        <p:spPr>
          <a:xfrm>
            <a:off x="961958" y="4035720"/>
            <a:ext cx="913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accent1"/>
                </a:solidFill>
                <a:latin typeface="+mj-ea"/>
                <a:ea typeface="+mj-ea"/>
              </a:rPr>
              <a:t>In</a:t>
            </a:r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take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ACF30-1700-41F7-B4C2-99C4F5919929}"/>
              </a:ext>
            </a:extLst>
          </p:cNvPr>
          <p:cNvCxnSpPr>
            <a:cxnSpLocks/>
          </p:cNvCxnSpPr>
          <p:nvPr/>
        </p:nvCxnSpPr>
        <p:spPr>
          <a:xfrm>
            <a:off x="1223224" y="4038534"/>
            <a:ext cx="3994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C29918-8489-421A-8CD2-E1FA722E1A26}"/>
              </a:ext>
            </a:extLst>
          </p:cNvPr>
          <p:cNvSpPr txBox="1"/>
          <p:nvPr/>
        </p:nvSpPr>
        <p:spPr>
          <a:xfrm>
            <a:off x="3752763" y="4061247"/>
            <a:ext cx="171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accent1"/>
                </a:solidFill>
                <a:latin typeface="+mj-ea"/>
                <a:ea typeface="+mj-ea"/>
              </a:rPr>
              <a:t>Co</a:t>
            </a:r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mpression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6CE6367-BE1B-4051-9B94-0AB9CC7BF1B3}"/>
              </a:ext>
            </a:extLst>
          </p:cNvPr>
          <p:cNvCxnSpPr>
            <a:cxnSpLocks/>
          </p:cNvCxnSpPr>
          <p:nvPr/>
        </p:nvCxnSpPr>
        <p:spPr>
          <a:xfrm>
            <a:off x="4411126" y="4038534"/>
            <a:ext cx="3994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367578-6588-4B8E-A553-AADD19FB29B1}"/>
              </a:ext>
            </a:extLst>
          </p:cNvPr>
          <p:cNvSpPr txBox="1"/>
          <p:nvPr/>
        </p:nvSpPr>
        <p:spPr>
          <a:xfrm>
            <a:off x="9942480" y="4055469"/>
            <a:ext cx="171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Exhau</a:t>
            </a:r>
            <a:r>
              <a:rPr lang="en-US" altLang="ko-KR" sz="2400" spc="-300" dirty="0">
                <a:solidFill>
                  <a:schemeClr val="accent1"/>
                </a:solidFill>
                <a:latin typeface="+mj-ea"/>
                <a:ea typeface="+mj-ea"/>
              </a:rPr>
              <a:t>st</a:t>
            </a:r>
            <a:endParaRPr lang="ko-KR" altLang="en-US" sz="2400" spc="-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D149DA-4ADE-4B1A-921E-FD0D3A8CAE29}"/>
              </a:ext>
            </a:extLst>
          </p:cNvPr>
          <p:cNvCxnSpPr>
            <a:cxnSpLocks/>
          </p:cNvCxnSpPr>
          <p:nvPr/>
        </p:nvCxnSpPr>
        <p:spPr>
          <a:xfrm>
            <a:off x="10601130" y="4055470"/>
            <a:ext cx="3994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12D61F2-CB8D-6231-CA99-F7C0B79B3EF8}"/>
              </a:ext>
            </a:extLst>
          </p:cNvPr>
          <p:cNvSpPr/>
          <p:nvPr/>
        </p:nvSpPr>
        <p:spPr>
          <a:xfrm>
            <a:off x="9753600" y="1803900"/>
            <a:ext cx="2094507" cy="198686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8414050-ACD7-9E1A-3FA7-205F1141C35D}"/>
              </a:ext>
            </a:extLst>
          </p:cNvPr>
          <p:cNvCxnSpPr>
            <a:cxnSpLocks/>
          </p:cNvCxnSpPr>
          <p:nvPr/>
        </p:nvCxnSpPr>
        <p:spPr>
          <a:xfrm>
            <a:off x="7695009" y="4055470"/>
            <a:ext cx="39944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F259DA-C167-74D7-D412-0170DEC5FF90}"/>
              </a:ext>
            </a:extLst>
          </p:cNvPr>
          <p:cNvSpPr txBox="1"/>
          <p:nvPr/>
        </p:nvSpPr>
        <p:spPr>
          <a:xfrm>
            <a:off x="7036359" y="4055470"/>
            <a:ext cx="1716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accent1"/>
                </a:solidFill>
                <a:latin typeface="+mj-ea"/>
                <a:ea typeface="+mj-ea"/>
              </a:rPr>
              <a:t>Po</a:t>
            </a:r>
            <a:r>
              <a:rPr lang="en-US" altLang="ko-KR" sz="24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wer</a:t>
            </a:r>
            <a:endParaRPr lang="ko-KR" altLang="en-US" sz="2400" spc="-3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0" name="그림 39" descr="실내, 무기이(가) 표시된 사진&#10;&#10;자동 생성된 설명">
            <a:extLst>
              <a:ext uri="{FF2B5EF4-FFF2-40B4-BE49-F238E27FC236}">
                <a16:creationId xmlns:a16="http://schemas.microsoft.com/office/drawing/2014/main" id="{E7D35EEA-EDCE-4442-2F31-81AFB7E035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78" y="1903378"/>
            <a:ext cx="769536" cy="1783924"/>
          </a:xfrm>
          <a:prstGeom prst="rect">
            <a:avLst/>
          </a:prstGeom>
        </p:spPr>
      </p:pic>
      <p:pic>
        <p:nvPicPr>
          <p:cNvPr id="42" name="그림 41" descr="실내이(가) 표시된 사진&#10;&#10;자동 생성된 설명">
            <a:extLst>
              <a:ext uri="{FF2B5EF4-FFF2-40B4-BE49-F238E27FC236}">
                <a16:creationId xmlns:a16="http://schemas.microsoft.com/office/drawing/2014/main" id="{3E3E5B12-57F9-F33E-B510-A2D473A727B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50" y="1938695"/>
            <a:ext cx="717997" cy="1713289"/>
          </a:xfrm>
          <a:prstGeom prst="rect">
            <a:avLst/>
          </a:prstGeom>
        </p:spPr>
      </p:pic>
      <p:pic>
        <p:nvPicPr>
          <p:cNvPr id="44" name="그림 43" descr="텍스트, 실내, 무기이(가) 표시된 사진&#10;&#10;자동 생성된 설명">
            <a:extLst>
              <a:ext uri="{FF2B5EF4-FFF2-40B4-BE49-F238E27FC236}">
                <a16:creationId xmlns:a16="http://schemas.microsoft.com/office/drawing/2014/main" id="{80052E3C-34D4-68C1-FAAD-E43D4C693B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979" y="1950125"/>
            <a:ext cx="709504" cy="1690428"/>
          </a:xfrm>
          <a:prstGeom prst="rect">
            <a:avLst/>
          </a:prstGeom>
        </p:spPr>
      </p:pic>
      <p:pic>
        <p:nvPicPr>
          <p:cNvPr id="46" name="그림 45" descr="실내이(가) 표시된 사진&#10;&#10;자동 생성된 설명">
            <a:extLst>
              <a:ext uri="{FF2B5EF4-FFF2-40B4-BE49-F238E27FC236}">
                <a16:creationId xmlns:a16="http://schemas.microsoft.com/office/drawing/2014/main" id="{CD27AE11-04AD-D1FF-C046-38980A70FE0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698" y="1903378"/>
            <a:ext cx="797610" cy="17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8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2" y="-2"/>
            <a:ext cx="6176891" cy="1510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6176890" y="-1"/>
            <a:ext cx="3576710" cy="1496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특징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1487642" y="6221076"/>
            <a:ext cx="2158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완전한 </a:t>
            </a:r>
            <a:r>
              <a:rPr kumimoji="1" lang="en-US" altLang="ko-KR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Native APP 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구성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4645633" y="6222068"/>
            <a:ext cx="3454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구성된 필터링 옵션으로 검색한 결과화면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8461070" y="6200663"/>
            <a:ext cx="313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사용자가 선택한 매물들의 비교화면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DC4F4F37-945C-916A-3943-52D771CEA714}"/>
              </a:ext>
            </a:extLst>
          </p:cNvPr>
          <p:cNvSpPr txBox="1"/>
          <p:nvPr/>
        </p:nvSpPr>
        <p:spPr>
          <a:xfrm>
            <a:off x="2100605" y="5893126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메인화면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CF6283BF-9C16-04ED-39BB-16A914C2A314}"/>
              </a:ext>
            </a:extLst>
          </p:cNvPr>
          <p:cNvSpPr txBox="1"/>
          <p:nvPr/>
        </p:nvSpPr>
        <p:spPr>
          <a:xfrm>
            <a:off x="5780710" y="5893311"/>
            <a:ext cx="101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검색결과화면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6" name="テキスト ボックス 18">
            <a:extLst>
              <a:ext uri="{FF2B5EF4-FFF2-40B4-BE49-F238E27FC236}">
                <a16:creationId xmlns:a16="http://schemas.microsoft.com/office/drawing/2014/main" id="{DC9E5E18-C9F1-4811-DE25-A368E98FD8C2}"/>
              </a:ext>
            </a:extLst>
          </p:cNvPr>
          <p:cNvSpPr txBox="1"/>
          <p:nvPr/>
        </p:nvSpPr>
        <p:spPr>
          <a:xfrm>
            <a:off x="9638560" y="5895684"/>
            <a:ext cx="719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매물비교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AAC60D9B-36EB-4EAA-E344-C16932FD820A}"/>
              </a:ext>
            </a:extLst>
          </p:cNvPr>
          <p:cNvGrpSpPr/>
          <p:nvPr/>
        </p:nvGrpSpPr>
        <p:grpSpPr>
          <a:xfrm>
            <a:off x="1263078" y="1243317"/>
            <a:ext cx="2395025" cy="4612792"/>
            <a:chOff x="478954" y="487901"/>
            <a:chExt cx="4643710" cy="9309913"/>
          </a:xfrm>
        </p:grpSpPr>
        <p:grpSp>
          <p:nvGrpSpPr>
            <p:cNvPr id="398" name="그룹 1001">
              <a:extLst>
                <a:ext uri="{FF2B5EF4-FFF2-40B4-BE49-F238E27FC236}">
                  <a16:creationId xmlns:a16="http://schemas.microsoft.com/office/drawing/2014/main" id="{C55D506D-7EFA-E459-959B-D3F799CFD5C1}"/>
                </a:ext>
              </a:extLst>
            </p:cNvPr>
            <p:cNvGrpSpPr/>
            <p:nvPr/>
          </p:nvGrpSpPr>
          <p:grpSpPr>
            <a:xfrm>
              <a:off x="478954" y="487901"/>
              <a:ext cx="4643710" cy="9309913"/>
              <a:chOff x="478954" y="487901"/>
              <a:chExt cx="4643710" cy="9309913"/>
            </a:xfrm>
          </p:grpSpPr>
          <p:pic>
            <p:nvPicPr>
              <p:cNvPr id="448" name="Object 2">
                <a:extLst>
                  <a:ext uri="{FF2B5EF4-FFF2-40B4-BE49-F238E27FC236}">
                    <a16:creationId xmlns:a16="http://schemas.microsoft.com/office/drawing/2014/main" id="{CCFCB9FC-0725-DA45-6E63-58C1C49B5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8954" y="487901"/>
                <a:ext cx="4643710" cy="9309913"/>
              </a:xfrm>
              <a:prstGeom prst="rect">
                <a:avLst/>
              </a:prstGeom>
            </p:spPr>
          </p:pic>
        </p:grpSp>
        <p:grpSp>
          <p:nvGrpSpPr>
            <p:cNvPr id="399" name="그룹 1002">
              <a:extLst>
                <a:ext uri="{FF2B5EF4-FFF2-40B4-BE49-F238E27FC236}">
                  <a16:creationId xmlns:a16="http://schemas.microsoft.com/office/drawing/2014/main" id="{ACB87161-2F91-DDC5-3443-D1CE6E224A5F}"/>
                </a:ext>
              </a:extLst>
            </p:cNvPr>
            <p:cNvGrpSpPr/>
            <p:nvPr/>
          </p:nvGrpSpPr>
          <p:grpSpPr>
            <a:xfrm>
              <a:off x="860023" y="1590240"/>
              <a:ext cx="429030" cy="303024"/>
              <a:chOff x="860023" y="1590240"/>
              <a:chExt cx="429030" cy="303024"/>
            </a:xfrm>
          </p:grpSpPr>
          <p:pic>
            <p:nvPicPr>
              <p:cNvPr id="447" name="Object 5">
                <a:extLst>
                  <a:ext uri="{FF2B5EF4-FFF2-40B4-BE49-F238E27FC236}">
                    <a16:creationId xmlns:a16="http://schemas.microsoft.com/office/drawing/2014/main" id="{2B9AE11E-E0CF-951D-3C6F-0FD794E70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60023" y="1590240"/>
                <a:ext cx="429030" cy="303024"/>
              </a:xfrm>
              <a:prstGeom prst="rect">
                <a:avLst/>
              </a:prstGeom>
            </p:spPr>
          </p:pic>
        </p:grpSp>
        <p:pic>
          <p:nvPicPr>
            <p:cNvPr id="400" name="Object 7">
              <a:extLst>
                <a:ext uri="{FF2B5EF4-FFF2-40B4-BE49-F238E27FC236}">
                  <a16:creationId xmlns:a16="http://schemas.microsoft.com/office/drawing/2014/main" id="{3650FC75-6E2C-8D00-AFE5-1403B468E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7846" y="1341756"/>
              <a:ext cx="2286856" cy="783941"/>
            </a:xfrm>
            <a:prstGeom prst="rect">
              <a:avLst/>
            </a:prstGeom>
          </p:spPr>
        </p:pic>
        <p:grpSp>
          <p:nvGrpSpPr>
            <p:cNvPr id="401" name="그룹 1003">
              <a:extLst>
                <a:ext uri="{FF2B5EF4-FFF2-40B4-BE49-F238E27FC236}">
                  <a16:creationId xmlns:a16="http://schemas.microsoft.com/office/drawing/2014/main" id="{EB8A87E1-5A3C-C1C0-3892-EC420935FC99}"/>
                </a:ext>
              </a:extLst>
            </p:cNvPr>
            <p:cNvGrpSpPr/>
            <p:nvPr/>
          </p:nvGrpSpPr>
          <p:grpSpPr>
            <a:xfrm>
              <a:off x="898118" y="2277252"/>
              <a:ext cx="3805380" cy="463596"/>
              <a:chOff x="898118" y="2277252"/>
              <a:chExt cx="3805380" cy="463596"/>
            </a:xfrm>
          </p:grpSpPr>
          <p:pic>
            <p:nvPicPr>
              <p:cNvPr id="446" name="Object 9">
                <a:extLst>
                  <a:ext uri="{FF2B5EF4-FFF2-40B4-BE49-F238E27FC236}">
                    <a16:creationId xmlns:a16="http://schemas.microsoft.com/office/drawing/2014/main" id="{3C9E0FCC-7D5D-1B85-ED1E-7443041584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98118" y="2277252"/>
                <a:ext cx="3805380" cy="463596"/>
              </a:xfrm>
              <a:prstGeom prst="rect">
                <a:avLst/>
              </a:prstGeom>
            </p:spPr>
          </p:pic>
        </p:grpSp>
        <p:pic>
          <p:nvPicPr>
            <p:cNvPr id="402" name="Object 11">
              <a:extLst>
                <a:ext uri="{FF2B5EF4-FFF2-40B4-BE49-F238E27FC236}">
                  <a16:creationId xmlns:a16="http://schemas.microsoft.com/office/drawing/2014/main" id="{99DD1513-49EC-96EA-59BB-31A3B5BC2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5285" y="2899809"/>
              <a:ext cx="1002018" cy="473923"/>
            </a:xfrm>
            <a:prstGeom prst="rect">
              <a:avLst/>
            </a:prstGeom>
          </p:spPr>
        </p:pic>
        <p:pic>
          <p:nvPicPr>
            <p:cNvPr id="403" name="Object 12">
              <a:extLst>
                <a:ext uri="{FF2B5EF4-FFF2-40B4-BE49-F238E27FC236}">
                  <a16:creationId xmlns:a16="http://schemas.microsoft.com/office/drawing/2014/main" id="{7BFA71B4-E42E-8650-FFE7-F5C4E433E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9208" y="2899805"/>
              <a:ext cx="1002018" cy="473923"/>
            </a:xfrm>
            <a:prstGeom prst="rect">
              <a:avLst/>
            </a:prstGeom>
          </p:spPr>
        </p:pic>
        <p:pic>
          <p:nvPicPr>
            <p:cNvPr id="404" name="Object 13">
              <a:extLst>
                <a:ext uri="{FF2B5EF4-FFF2-40B4-BE49-F238E27FC236}">
                  <a16:creationId xmlns:a16="http://schemas.microsoft.com/office/drawing/2014/main" id="{2F406931-CF72-D23B-068D-09690469A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5185" y="3308199"/>
              <a:ext cx="1161732" cy="473923"/>
            </a:xfrm>
            <a:prstGeom prst="rect">
              <a:avLst/>
            </a:prstGeom>
          </p:spPr>
        </p:pic>
        <p:pic>
          <p:nvPicPr>
            <p:cNvPr id="405" name="Object 14">
              <a:extLst>
                <a:ext uri="{FF2B5EF4-FFF2-40B4-BE49-F238E27FC236}">
                  <a16:creationId xmlns:a16="http://schemas.microsoft.com/office/drawing/2014/main" id="{81ED97E0-BCBE-521F-92EE-BEAC84326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5252" y="3308199"/>
              <a:ext cx="1164085" cy="473923"/>
            </a:xfrm>
            <a:prstGeom prst="rect">
              <a:avLst/>
            </a:prstGeom>
          </p:spPr>
        </p:pic>
        <p:pic>
          <p:nvPicPr>
            <p:cNvPr id="406" name="Object 15">
              <a:extLst>
                <a:ext uri="{FF2B5EF4-FFF2-40B4-BE49-F238E27FC236}">
                  <a16:creationId xmlns:a16="http://schemas.microsoft.com/office/drawing/2014/main" id="{65F7CE38-FBAB-3357-8416-8433C7B68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5849" y="4312251"/>
              <a:ext cx="1489677" cy="638067"/>
            </a:xfrm>
            <a:prstGeom prst="rect">
              <a:avLst/>
            </a:prstGeom>
          </p:spPr>
        </p:pic>
        <p:grpSp>
          <p:nvGrpSpPr>
            <p:cNvPr id="407" name="그룹 1004">
              <a:extLst>
                <a:ext uri="{FF2B5EF4-FFF2-40B4-BE49-F238E27FC236}">
                  <a16:creationId xmlns:a16="http://schemas.microsoft.com/office/drawing/2014/main" id="{347BFB57-B8BB-80FC-DE57-701A7060E313}"/>
                </a:ext>
              </a:extLst>
            </p:cNvPr>
            <p:cNvGrpSpPr/>
            <p:nvPr/>
          </p:nvGrpSpPr>
          <p:grpSpPr>
            <a:xfrm>
              <a:off x="619946" y="4904951"/>
              <a:ext cx="1501536" cy="840860"/>
              <a:chOff x="619946" y="4904951"/>
              <a:chExt cx="1501536" cy="840860"/>
            </a:xfrm>
          </p:grpSpPr>
          <p:pic>
            <p:nvPicPr>
              <p:cNvPr id="445" name="Object 17">
                <a:extLst>
                  <a:ext uri="{FF2B5EF4-FFF2-40B4-BE49-F238E27FC236}">
                    <a16:creationId xmlns:a16="http://schemas.microsoft.com/office/drawing/2014/main" id="{BB5A7DF4-4A51-113D-277A-F5A6F9972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9946" y="4904951"/>
                <a:ext cx="1501536" cy="840860"/>
              </a:xfrm>
              <a:prstGeom prst="rect">
                <a:avLst/>
              </a:prstGeom>
            </p:spPr>
          </p:pic>
        </p:grpSp>
        <p:grpSp>
          <p:nvGrpSpPr>
            <p:cNvPr id="408" name="그룹 1005">
              <a:extLst>
                <a:ext uri="{FF2B5EF4-FFF2-40B4-BE49-F238E27FC236}">
                  <a16:creationId xmlns:a16="http://schemas.microsoft.com/office/drawing/2014/main" id="{07B2C750-D0D2-6696-927C-0C30DB1BF52E}"/>
                </a:ext>
              </a:extLst>
            </p:cNvPr>
            <p:cNvGrpSpPr/>
            <p:nvPr/>
          </p:nvGrpSpPr>
          <p:grpSpPr>
            <a:xfrm>
              <a:off x="2118080" y="4904951"/>
              <a:ext cx="1365456" cy="819274"/>
              <a:chOff x="2118080" y="4904951"/>
              <a:chExt cx="1365456" cy="819274"/>
            </a:xfrm>
          </p:grpSpPr>
          <p:pic>
            <p:nvPicPr>
              <p:cNvPr id="444" name="Object 20">
                <a:extLst>
                  <a:ext uri="{FF2B5EF4-FFF2-40B4-BE49-F238E27FC236}">
                    <a16:creationId xmlns:a16="http://schemas.microsoft.com/office/drawing/2014/main" id="{FE76E941-BF8F-A902-90E0-01C2BFDB88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2118080" y="4904951"/>
                <a:ext cx="1365456" cy="819274"/>
              </a:xfrm>
              <a:prstGeom prst="rect">
                <a:avLst/>
              </a:prstGeom>
            </p:spPr>
          </p:pic>
        </p:grpSp>
        <p:grpSp>
          <p:nvGrpSpPr>
            <p:cNvPr id="409" name="그룹 1006">
              <a:extLst>
                <a:ext uri="{FF2B5EF4-FFF2-40B4-BE49-F238E27FC236}">
                  <a16:creationId xmlns:a16="http://schemas.microsoft.com/office/drawing/2014/main" id="{A883E9D7-D868-156F-2526-B592AC2172EB}"/>
                </a:ext>
              </a:extLst>
            </p:cNvPr>
            <p:cNvGrpSpPr/>
            <p:nvPr/>
          </p:nvGrpSpPr>
          <p:grpSpPr>
            <a:xfrm>
              <a:off x="3675128" y="4904951"/>
              <a:ext cx="1241578" cy="859908"/>
              <a:chOff x="3675128" y="4904951"/>
              <a:chExt cx="1241578" cy="859908"/>
            </a:xfrm>
          </p:grpSpPr>
          <p:pic>
            <p:nvPicPr>
              <p:cNvPr id="443" name="Object 23">
                <a:extLst>
                  <a:ext uri="{FF2B5EF4-FFF2-40B4-BE49-F238E27FC236}">
                    <a16:creationId xmlns:a16="http://schemas.microsoft.com/office/drawing/2014/main" id="{D1CB478F-1934-B50F-9B08-B880B85BF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675128" y="4904951"/>
                <a:ext cx="1241578" cy="859908"/>
              </a:xfrm>
              <a:prstGeom prst="rect">
                <a:avLst/>
              </a:prstGeom>
            </p:spPr>
          </p:pic>
        </p:grpSp>
        <p:pic>
          <p:nvPicPr>
            <p:cNvPr id="410" name="Object 25">
              <a:extLst>
                <a:ext uri="{FF2B5EF4-FFF2-40B4-BE49-F238E27FC236}">
                  <a16:creationId xmlns:a16="http://schemas.microsoft.com/office/drawing/2014/main" id="{A7B5A4C0-AA02-3BB4-DD7E-704F777A9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7090" y="5712792"/>
              <a:ext cx="1251550" cy="330160"/>
            </a:xfrm>
            <a:prstGeom prst="rect">
              <a:avLst/>
            </a:prstGeom>
          </p:spPr>
        </p:pic>
        <p:pic>
          <p:nvPicPr>
            <p:cNvPr id="411" name="Object 26">
              <a:extLst>
                <a:ext uri="{FF2B5EF4-FFF2-40B4-BE49-F238E27FC236}">
                  <a16:creationId xmlns:a16="http://schemas.microsoft.com/office/drawing/2014/main" id="{FCD0DF81-E916-A56E-9A5C-08DAC37F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2769" y="5712797"/>
              <a:ext cx="1070998" cy="330160"/>
            </a:xfrm>
            <a:prstGeom prst="rect">
              <a:avLst/>
            </a:prstGeom>
          </p:spPr>
        </p:pic>
        <p:pic>
          <p:nvPicPr>
            <p:cNvPr id="412" name="Object 27">
              <a:extLst>
                <a:ext uri="{FF2B5EF4-FFF2-40B4-BE49-F238E27FC236}">
                  <a16:creationId xmlns:a16="http://schemas.microsoft.com/office/drawing/2014/main" id="{FD500B29-A286-217B-17FD-2A6ECBFD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37986" y="5712792"/>
              <a:ext cx="1371693" cy="330160"/>
            </a:xfrm>
            <a:prstGeom prst="rect">
              <a:avLst/>
            </a:prstGeom>
          </p:spPr>
        </p:pic>
        <p:pic>
          <p:nvPicPr>
            <p:cNvPr id="413" name="Object 28">
              <a:extLst>
                <a:ext uri="{FF2B5EF4-FFF2-40B4-BE49-F238E27FC236}">
                  <a16:creationId xmlns:a16="http://schemas.microsoft.com/office/drawing/2014/main" id="{7E567FFF-CA6B-770F-BF8C-B226CFD2E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7700" y="5926816"/>
              <a:ext cx="923654" cy="352912"/>
            </a:xfrm>
            <a:prstGeom prst="rect">
              <a:avLst/>
            </a:prstGeom>
          </p:spPr>
        </p:pic>
        <p:pic>
          <p:nvPicPr>
            <p:cNvPr id="414" name="Object 29">
              <a:extLst>
                <a:ext uri="{FF2B5EF4-FFF2-40B4-BE49-F238E27FC236}">
                  <a16:creationId xmlns:a16="http://schemas.microsoft.com/office/drawing/2014/main" id="{2586D05B-FE9E-E30B-B366-D353A7064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23112" y="5926816"/>
              <a:ext cx="923654" cy="352912"/>
            </a:xfrm>
            <a:prstGeom prst="rect">
              <a:avLst/>
            </a:prstGeom>
          </p:spPr>
        </p:pic>
        <p:pic>
          <p:nvPicPr>
            <p:cNvPr id="415" name="Object 30">
              <a:extLst>
                <a:ext uri="{FF2B5EF4-FFF2-40B4-BE49-F238E27FC236}">
                  <a16:creationId xmlns:a16="http://schemas.microsoft.com/office/drawing/2014/main" id="{16A6E36D-EE09-EC03-8614-22C021B4C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798436" y="5913292"/>
              <a:ext cx="927321" cy="439378"/>
            </a:xfrm>
            <a:prstGeom prst="rect">
              <a:avLst/>
            </a:prstGeom>
          </p:spPr>
        </p:pic>
        <p:grpSp>
          <p:nvGrpSpPr>
            <p:cNvPr id="416" name="그룹 1007">
              <a:extLst>
                <a:ext uri="{FF2B5EF4-FFF2-40B4-BE49-F238E27FC236}">
                  <a16:creationId xmlns:a16="http://schemas.microsoft.com/office/drawing/2014/main" id="{ADEB29E9-A5E9-4897-7254-00BFF41FFD8D}"/>
                </a:ext>
              </a:extLst>
            </p:cNvPr>
            <p:cNvGrpSpPr/>
            <p:nvPr/>
          </p:nvGrpSpPr>
          <p:grpSpPr>
            <a:xfrm>
              <a:off x="598626" y="6561613"/>
              <a:ext cx="4404364" cy="514169"/>
              <a:chOff x="598626" y="6561613"/>
              <a:chExt cx="4404364" cy="514169"/>
            </a:xfrm>
          </p:grpSpPr>
          <p:pic>
            <p:nvPicPr>
              <p:cNvPr id="442" name="Object 32">
                <a:extLst>
                  <a:ext uri="{FF2B5EF4-FFF2-40B4-BE49-F238E27FC236}">
                    <a16:creationId xmlns:a16="http://schemas.microsoft.com/office/drawing/2014/main" id="{F2CAFD6F-AE16-CE39-D8BA-24F2F1E58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98626" y="6561613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417" name="Object 34">
              <a:extLst>
                <a:ext uri="{FF2B5EF4-FFF2-40B4-BE49-F238E27FC236}">
                  <a16:creationId xmlns:a16="http://schemas.microsoft.com/office/drawing/2014/main" id="{8754AFEC-6426-DC84-6855-9DC146BB0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045953" y="6508394"/>
              <a:ext cx="1189496" cy="638067"/>
            </a:xfrm>
            <a:prstGeom prst="rect">
              <a:avLst/>
            </a:prstGeom>
          </p:spPr>
        </p:pic>
        <p:grpSp>
          <p:nvGrpSpPr>
            <p:cNvPr id="418" name="그룹 1008">
              <a:extLst>
                <a:ext uri="{FF2B5EF4-FFF2-40B4-BE49-F238E27FC236}">
                  <a16:creationId xmlns:a16="http://schemas.microsoft.com/office/drawing/2014/main" id="{4E2BB49B-2EC6-0074-7130-1824786BD25D}"/>
                </a:ext>
              </a:extLst>
            </p:cNvPr>
            <p:cNvGrpSpPr/>
            <p:nvPr/>
          </p:nvGrpSpPr>
          <p:grpSpPr>
            <a:xfrm>
              <a:off x="776811" y="8698430"/>
              <a:ext cx="595455" cy="595455"/>
              <a:chOff x="776811" y="8698430"/>
              <a:chExt cx="595455" cy="595455"/>
            </a:xfrm>
          </p:grpSpPr>
          <p:pic>
            <p:nvPicPr>
              <p:cNvPr id="441" name="Object 36">
                <a:extLst>
                  <a:ext uri="{FF2B5EF4-FFF2-40B4-BE49-F238E27FC236}">
                    <a16:creationId xmlns:a16="http://schemas.microsoft.com/office/drawing/2014/main" id="{367DA2A0-08B8-6255-B09C-946B10A5EE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76811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419" name="그룹 1009">
              <a:extLst>
                <a:ext uri="{FF2B5EF4-FFF2-40B4-BE49-F238E27FC236}">
                  <a16:creationId xmlns:a16="http://schemas.microsoft.com/office/drawing/2014/main" id="{25CE49A1-ACDF-BF15-8385-F8050AD07CFF}"/>
                </a:ext>
              </a:extLst>
            </p:cNvPr>
            <p:cNvGrpSpPr/>
            <p:nvPr/>
          </p:nvGrpSpPr>
          <p:grpSpPr>
            <a:xfrm>
              <a:off x="1746757" y="8793529"/>
              <a:ext cx="440497" cy="405257"/>
              <a:chOff x="1746757" y="8793529"/>
              <a:chExt cx="440497" cy="405257"/>
            </a:xfrm>
          </p:grpSpPr>
          <p:pic>
            <p:nvPicPr>
              <p:cNvPr id="440" name="Object 39">
                <a:extLst>
                  <a:ext uri="{FF2B5EF4-FFF2-40B4-BE49-F238E27FC236}">
                    <a16:creationId xmlns:a16="http://schemas.microsoft.com/office/drawing/2014/main" id="{C73354FB-8C68-BD76-D810-1516F5B01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746757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420" name="그룹 1010">
              <a:extLst>
                <a:ext uri="{FF2B5EF4-FFF2-40B4-BE49-F238E27FC236}">
                  <a16:creationId xmlns:a16="http://schemas.microsoft.com/office/drawing/2014/main" id="{38D84FFA-DD63-7E70-9BD1-C256AECEF15A}"/>
                </a:ext>
              </a:extLst>
            </p:cNvPr>
            <p:cNvGrpSpPr/>
            <p:nvPr/>
          </p:nvGrpSpPr>
          <p:grpSpPr>
            <a:xfrm>
              <a:off x="2655912" y="8734551"/>
              <a:ext cx="507975" cy="507975"/>
              <a:chOff x="2655912" y="8734551"/>
              <a:chExt cx="507975" cy="507975"/>
            </a:xfrm>
          </p:grpSpPr>
          <p:pic>
            <p:nvPicPr>
              <p:cNvPr id="439" name="Object 42">
                <a:extLst>
                  <a:ext uri="{FF2B5EF4-FFF2-40B4-BE49-F238E27FC236}">
                    <a16:creationId xmlns:a16="http://schemas.microsoft.com/office/drawing/2014/main" id="{CEDCAEA2-8474-DC4A-CF00-2DD1D46E2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2655912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421" name="그룹 1011">
              <a:extLst>
                <a:ext uri="{FF2B5EF4-FFF2-40B4-BE49-F238E27FC236}">
                  <a16:creationId xmlns:a16="http://schemas.microsoft.com/office/drawing/2014/main" id="{E7409CF6-A571-198C-BC3E-FDEE9FA9853C}"/>
                </a:ext>
              </a:extLst>
            </p:cNvPr>
            <p:cNvGrpSpPr/>
            <p:nvPr/>
          </p:nvGrpSpPr>
          <p:grpSpPr>
            <a:xfrm>
              <a:off x="3617940" y="8769720"/>
              <a:ext cx="594467" cy="437233"/>
              <a:chOff x="3617940" y="8769720"/>
              <a:chExt cx="594467" cy="437233"/>
            </a:xfrm>
          </p:grpSpPr>
          <p:pic>
            <p:nvPicPr>
              <p:cNvPr id="438" name="Object 45">
                <a:extLst>
                  <a:ext uri="{FF2B5EF4-FFF2-40B4-BE49-F238E27FC236}">
                    <a16:creationId xmlns:a16="http://schemas.microsoft.com/office/drawing/2014/main" id="{BD31C092-91F0-7CC3-117C-01A8ABF52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3617940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422" name="그룹 1012">
              <a:extLst>
                <a:ext uri="{FF2B5EF4-FFF2-40B4-BE49-F238E27FC236}">
                  <a16:creationId xmlns:a16="http://schemas.microsoft.com/office/drawing/2014/main" id="{98002906-A0C7-0DD7-764C-E9F2408771AF}"/>
                </a:ext>
              </a:extLst>
            </p:cNvPr>
            <p:cNvGrpSpPr/>
            <p:nvPr/>
          </p:nvGrpSpPr>
          <p:grpSpPr>
            <a:xfrm>
              <a:off x="4486596" y="8774524"/>
              <a:ext cx="433806" cy="424262"/>
              <a:chOff x="4486596" y="8774524"/>
              <a:chExt cx="433806" cy="424262"/>
            </a:xfrm>
          </p:grpSpPr>
          <p:pic>
            <p:nvPicPr>
              <p:cNvPr id="437" name="Object 48">
                <a:extLst>
                  <a:ext uri="{FF2B5EF4-FFF2-40B4-BE49-F238E27FC236}">
                    <a16:creationId xmlns:a16="http://schemas.microsoft.com/office/drawing/2014/main" id="{D83DCDBA-10E1-5C78-BAE4-7D20CC9F4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486596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423" name="Object 50">
              <a:extLst>
                <a:ext uri="{FF2B5EF4-FFF2-40B4-BE49-F238E27FC236}">
                  <a16:creationId xmlns:a16="http://schemas.microsoft.com/office/drawing/2014/main" id="{B3C88663-6281-3234-008B-FE47ECB96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37131" y="9155155"/>
              <a:ext cx="474483" cy="330150"/>
            </a:xfrm>
            <a:prstGeom prst="rect">
              <a:avLst/>
            </a:prstGeom>
          </p:spPr>
        </p:pic>
        <p:pic>
          <p:nvPicPr>
            <p:cNvPr id="424" name="Object 51">
              <a:extLst>
                <a:ext uri="{FF2B5EF4-FFF2-40B4-BE49-F238E27FC236}">
                  <a16:creationId xmlns:a16="http://schemas.microsoft.com/office/drawing/2014/main" id="{1018D43A-1024-E0D1-74EE-06E82E6A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63589" y="9155159"/>
              <a:ext cx="633712" cy="330150"/>
            </a:xfrm>
            <a:prstGeom prst="rect">
              <a:avLst/>
            </a:prstGeom>
          </p:spPr>
        </p:pic>
        <p:pic>
          <p:nvPicPr>
            <p:cNvPr id="425" name="Object 52">
              <a:extLst>
                <a:ext uri="{FF2B5EF4-FFF2-40B4-BE49-F238E27FC236}">
                  <a16:creationId xmlns:a16="http://schemas.microsoft.com/office/drawing/2014/main" id="{97577BAF-E192-C3B7-12D4-0E0469353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46179" y="9155159"/>
              <a:ext cx="703055" cy="330150"/>
            </a:xfrm>
            <a:prstGeom prst="rect">
              <a:avLst/>
            </a:prstGeom>
          </p:spPr>
        </p:pic>
        <p:pic>
          <p:nvPicPr>
            <p:cNvPr id="426" name="Object 53">
              <a:extLst>
                <a:ext uri="{FF2B5EF4-FFF2-40B4-BE49-F238E27FC236}">
                  <a16:creationId xmlns:a16="http://schemas.microsoft.com/office/drawing/2014/main" id="{BFD8A724-7F1E-EE55-A297-F1BA0A7F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77769" y="9155159"/>
              <a:ext cx="543826" cy="330150"/>
            </a:xfrm>
            <a:prstGeom prst="rect">
              <a:avLst/>
            </a:prstGeom>
          </p:spPr>
        </p:pic>
        <p:pic>
          <p:nvPicPr>
            <p:cNvPr id="427" name="Object 54">
              <a:extLst>
                <a:ext uri="{FF2B5EF4-FFF2-40B4-BE49-F238E27FC236}">
                  <a16:creationId xmlns:a16="http://schemas.microsoft.com/office/drawing/2014/main" id="{EA235AC7-1B73-AFF7-E9C6-711EFD0E1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298455" y="9155159"/>
              <a:ext cx="506036" cy="330150"/>
            </a:xfrm>
            <a:prstGeom prst="rect">
              <a:avLst/>
            </a:prstGeom>
          </p:spPr>
        </p:pic>
        <p:grpSp>
          <p:nvGrpSpPr>
            <p:cNvPr id="428" name="그룹 1013">
              <a:extLst>
                <a:ext uri="{FF2B5EF4-FFF2-40B4-BE49-F238E27FC236}">
                  <a16:creationId xmlns:a16="http://schemas.microsoft.com/office/drawing/2014/main" id="{D1A87F1E-4C01-A2D8-F4F7-3107CE3CC802}"/>
                </a:ext>
              </a:extLst>
            </p:cNvPr>
            <p:cNvGrpSpPr/>
            <p:nvPr/>
          </p:nvGrpSpPr>
          <p:grpSpPr>
            <a:xfrm>
              <a:off x="860023" y="7596210"/>
              <a:ext cx="1140316" cy="1140316"/>
              <a:chOff x="860023" y="7596210"/>
              <a:chExt cx="1140316" cy="1140316"/>
            </a:xfrm>
          </p:grpSpPr>
          <p:pic>
            <p:nvPicPr>
              <p:cNvPr id="436" name="Object 56">
                <a:extLst>
                  <a:ext uri="{FF2B5EF4-FFF2-40B4-BE49-F238E27FC236}">
                    <a16:creationId xmlns:a16="http://schemas.microsoft.com/office/drawing/2014/main" id="{E8E6FF42-6278-1C37-80E2-37A6FEEFBF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860023" y="7596210"/>
                <a:ext cx="1140316" cy="1140316"/>
              </a:xfrm>
              <a:prstGeom prst="rect">
                <a:avLst/>
              </a:prstGeom>
            </p:spPr>
          </p:pic>
        </p:grpSp>
        <p:pic>
          <p:nvPicPr>
            <p:cNvPr id="429" name="Object 58">
              <a:extLst>
                <a:ext uri="{FF2B5EF4-FFF2-40B4-BE49-F238E27FC236}">
                  <a16:creationId xmlns:a16="http://schemas.microsoft.com/office/drawing/2014/main" id="{581BA4B6-5171-7918-6DF7-1B26571A6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15849" y="7256983"/>
              <a:ext cx="1723010" cy="527248"/>
            </a:xfrm>
            <a:prstGeom prst="rect">
              <a:avLst/>
            </a:prstGeom>
          </p:spPr>
        </p:pic>
        <p:grpSp>
          <p:nvGrpSpPr>
            <p:cNvPr id="430" name="그룹 1014">
              <a:extLst>
                <a:ext uri="{FF2B5EF4-FFF2-40B4-BE49-F238E27FC236}">
                  <a16:creationId xmlns:a16="http://schemas.microsoft.com/office/drawing/2014/main" id="{7D23157B-83B3-312E-70EC-C9AF2DB9B17C}"/>
                </a:ext>
              </a:extLst>
            </p:cNvPr>
            <p:cNvGrpSpPr/>
            <p:nvPr/>
          </p:nvGrpSpPr>
          <p:grpSpPr>
            <a:xfrm>
              <a:off x="2310144" y="7684631"/>
              <a:ext cx="1217610" cy="908525"/>
              <a:chOff x="2310144" y="7684631"/>
              <a:chExt cx="1217610" cy="908525"/>
            </a:xfrm>
          </p:grpSpPr>
          <p:pic>
            <p:nvPicPr>
              <p:cNvPr id="435" name="Object 60">
                <a:extLst>
                  <a:ext uri="{FF2B5EF4-FFF2-40B4-BE49-F238E27FC236}">
                    <a16:creationId xmlns:a16="http://schemas.microsoft.com/office/drawing/2014/main" id="{A59BE2FC-9260-6C2A-089E-DCE390352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 cstate="print"/>
              <a:stretch>
                <a:fillRect/>
              </a:stretch>
            </p:blipFill>
            <p:spPr>
              <a:xfrm>
                <a:off x="2310144" y="7684631"/>
                <a:ext cx="1217610" cy="908525"/>
              </a:xfrm>
              <a:prstGeom prst="rect">
                <a:avLst/>
              </a:prstGeom>
            </p:spPr>
          </p:pic>
        </p:grpSp>
        <p:grpSp>
          <p:nvGrpSpPr>
            <p:cNvPr id="431" name="그룹 1015">
              <a:extLst>
                <a:ext uri="{FF2B5EF4-FFF2-40B4-BE49-F238E27FC236}">
                  <a16:creationId xmlns:a16="http://schemas.microsoft.com/office/drawing/2014/main" id="{A2AB0AFC-C72A-FFDD-799F-5E18EF4FD637}"/>
                </a:ext>
              </a:extLst>
            </p:cNvPr>
            <p:cNvGrpSpPr/>
            <p:nvPr/>
          </p:nvGrpSpPr>
          <p:grpSpPr>
            <a:xfrm>
              <a:off x="636130" y="8509680"/>
              <a:ext cx="4376115" cy="103036"/>
              <a:chOff x="636130" y="8509680"/>
              <a:chExt cx="4376115" cy="103036"/>
            </a:xfrm>
          </p:grpSpPr>
          <p:pic>
            <p:nvPicPr>
              <p:cNvPr id="434" name="Object 63">
                <a:extLst>
                  <a:ext uri="{FF2B5EF4-FFF2-40B4-BE49-F238E27FC236}">
                    <a16:creationId xmlns:a16="http://schemas.microsoft.com/office/drawing/2014/main" id="{521A9FE0-4CF9-9C11-2B83-FE3C30DA8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636130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32" name="그룹 1016">
              <a:extLst>
                <a:ext uri="{FF2B5EF4-FFF2-40B4-BE49-F238E27FC236}">
                  <a16:creationId xmlns:a16="http://schemas.microsoft.com/office/drawing/2014/main" id="{D63856C7-40F5-68D7-6930-8C3FB81764EF}"/>
                </a:ext>
              </a:extLst>
            </p:cNvPr>
            <p:cNvGrpSpPr/>
            <p:nvPr/>
          </p:nvGrpSpPr>
          <p:grpSpPr>
            <a:xfrm>
              <a:off x="3541874" y="7530859"/>
              <a:ext cx="1580789" cy="978584"/>
              <a:chOff x="3541874" y="7530859"/>
              <a:chExt cx="1580789" cy="978584"/>
            </a:xfrm>
          </p:grpSpPr>
          <p:pic>
            <p:nvPicPr>
              <p:cNvPr id="433" name="Object 66">
                <a:extLst>
                  <a:ext uri="{FF2B5EF4-FFF2-40B4-BE49-F238E27FC236}">
                    <a16:creationId xmlns:a16="http://schemas.microsoft.com/office/drawing/2014/main" id="{C91759A0-1E0E-DD3A-5D1F-5895FD03F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 cstate="print"/>
              <a:stretch>
                <a:fillRect/>
              </a:stretch>
            </p:blipFill>
            <p:spPr>
              <a:xfrm>
                <a:off x="3541874" y="7530859"/>
                <a:ext cx="1580789" cy="978584"/>
              </a:xfrm>
              <a:prstGeom prst="rect">
                <a:avLst/>
              </a:prstGeom>
            </p:spPr>
          </p:pic>
        </p:grpSp>
      </p:grpSp>
      <p:grpSp>
        <p:nvGrpSpPr>
          <p:cNvPr id="449" name="그룹 448">
            <a:extLst>
              <a:ext uri="{FF2B5EF4-FFF2-40B4-BE49-F238E27FC236}">
                <a16:creationId xmlns:a16="http://schemas.microsoft.com/office/drawing/2014/main" id="{5B44CE07-D2AF-FFA2-0373-F20F2E236A22}"/>
              </a:ext>
            </a:extLst>
          </p:cNvPr>
          <p:cNvGrpSpPr/>
          <p:nvPr/>
        </p:nvGrpSpPr>
        <p:grpSpPr>
          <a:xfrm>
            <a:off x="4973413" y="1243317"/>
            <a:ext cx="2567158" cy="4612777"/>
            <a:chOff x="5571491" y="487901"/>
            <a:chExt cx="4643710" cy="9309913"/>
          </a:xfrm>
        </p:grpSpPr>
        <p:grpSp>
          <p:nvGrpSpPr>
            <p:cNvPr id="450" name="그룹 1017">
              <a:extLst>
                <a:ext uri="{FF2B5EF4-FFF2-40B4-BE49-F238E27FC236}">
                  <a16:creationId xmlns:a16="http://schemas.microsoft.com/office/drawing/2014/main" id="{EA6C81FD-7F9B-2D17-E064-6BA5D7ABB484}"/>
                </a:ext>
              </a:extLst>
            </p:cNvPr>
            <p:cNvGrpSpPr/>
            <p:nvPr/>
          </p:nvGrpSpPr>
          <p:grpSpPr>
            <a:xfrm>
              <a:off x="5571491" y="487901"/>
              <a:ext cx="4643710" cy="9309913"/>
              <a:chOff x="5571491" y="487901"/>
              <a:chExt cx="4643710" cy="9309913"/>
            </a:xfrm>
          </p:grpSpPr>
          <p:pic>
            <p:nvPicPr>
              <p:cNvPr id="546" name="Object 69">
                <a:extLst>
                  <a:ext uri="{FF2B5EF4-FFF2-40B4-BE49-F238E27FC236}">
                    <a16:creationId xmlns:a16="http://schemas.microsoft.com/office/drawing/2014/main" id="{2ED3D41A-E175-9837-6F23-65C152FA0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571491" y="487901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451" name="Object 71">
              <a:extLst>
                <a:ext uri="{FF2B5EF4-FFF2-40B4-BE49-F238E27FC236}">
                  <a16:creationId xmlns:a16="http://schemas.microsoft.com/office/drawing/2014/main" id="{DDA9C95C-5795-329D-B84A-6FA573AF3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207378" y="1351233"/>
              <a:ext cx="1295798" cy="822036"/>
            </a:xfrm>
            <a:prstGeom prst="rect">
              <a:avLst/>
            </a:prstGeom>
          </p:spPr>
        </p:pic>
        <p:grpSp>
          <p:nvGrpSpPr>
            <p:cNvPr id="452" name="그룹 1018">
              <a:extLst>
                <a:ext uri="{FF2B5EF4-FFF2-40B4-BE49-F238E27FC236}">
                  <a16:creationId xmlns:a16="http://schemas.microsoft.com/office/drawing/2014/main" id="{4B2C182E-423C-517F-F84B-A4E22729A8BA}"/>
                </a:ext>
              </a:extLst>
            </p:cNvPr>
            <p:cNvGrpSpPr/>
            <p:nvPr/>
          </p:nvGrpSpPr>
          <p:grpSpPr>
            <a:xfrm>
              <a:off x="5691164" y="7339125"/>
              <a:ext cx="4404364" cy="514169"/>
              <a:chOff x="5691164" y="7339125"/>
              <a:chExt cx="4404364" cy="514169"/>
            </a:xfrm>
          </p:grpSpPr>
          <p:pic>
            <p:nvPicPr>
              <p:cNvPr id="545" name="Object 73">
                <a:extLst>
                  <a:ext uri="{FF2B5EF4-FFF2-40B4-BE49-F238E27FC236}">
                    <a16:creationId xmlns:a16="http://schemas.microsoft.com/office/drawing/2014/main" id="{84102818-065D-C79A-253E-016C76DC0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5691164" y="7339125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453" name="Object 75">
              <a:extLst>
                <a:ext uri="{FF2B5EF4-FFF2-40B4-BE49-F238E27FC236}">
                  <a16:creationId xmlns:a16="http://schemas.microsoft.com/office/drawing/2014/main" id="{A81F2323-DF2C-9E37-142E-BBD06524D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38491" y="7285906"/>
              <a:ext cx="1189496" cy="638067"/>
            </a:xfrm>
            <a:prstGeom prst="rect">
              <a:avLst/>
            </a:prstGeom>
          </p:spPr>
        </p:pic>
        <p:grpSp>
          <p:nvGrpSpPr>
            <p:cNvPr id="454" name="그룹 1019">
              <a:extLst>
                <a:ext uri="{FF2B5EF4-FFF2-40B4-BE49-F238E27FC236}">
                  <a16:creationId xmlns:a16="http://schemas.microsoft.com/office/drawing/2014/main" id="{7C98B335-8FC1-CF0D-A7C1-255200199980}"/>
                </a:ext>
              </a:extLst>
            </p:cNvPr>
            <p:cNvGrpSpPr/>
            <p:nvPr/>
          </p:nvGrpSpPr>
          <p:grpSpPr>
            <a:xfrm>
              <a:off x="5869349" y="8698430"/>
              <a:ext cx="595455" cy="595455"/>
              <a:chOff x="5869349" y="8698430"/>
              <a:chExt cx="595455" cy="595455"/>
            </a:xfrm>
          </p:grpSpPr>
          <p:pic>
            <p:nvPicPr>
              <p:cNvPr id="544" name="Object 77">
                <a:extLst>
                  <a:ext uri="{FF2B5EF4-FFF2-40B4-BE49-F238E27FC236}">
                    <a16:creationId xmlns:a16="http://schemas.microsoft.com/office/drawing/2014/main" id="{3ACED63A-C431-B28E-1005-DCFB223B0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5869349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455" name="그룹 1020">
              <a:extLst>
                <a:ext uri="{FF2B5EF4-FFF2-40B4-BE49-F238E27FC236}">
                  <a16:creationId xmlns:a16="http://schemas.microsoft.com/office/drawing/2014/main" id="{28133003-C738-8982-A0F8-E640CC68FA48}"/>
                </a:ext>
              </a:extLst>
            </p:cNvPr>
            <p:cNvGrpSpPr/>
            <p:nvPr/>
          </p:nvGrpSpPr>
          <p:grpSpPr>
            <a:xfrm>
              <a:off x="6839295" y="8793529"/>
              <a:ext cx="440497" cy="405257"/>
              <a:chOff x="6839295" y="8793529"/>
              <a:chExt cx="440497" cy="405257"/>
            </a:xfrm>
          </p:grpSpPr>
          <p:pic>
            <p:nvPicPr>
              <p:cNvPr id="543" name="Object 80">
                <a:extLst>
                  <a:ext uri="{FF2B5EF4-FFF2-40B4-BE49-F238E27FC236}">
                    <a16:creationId xmlns:a16="http://schemas.microsoft.com/office/drawing/2014/main" id="{748EDBF9-3637-3E0F-32D9-A309D973C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6839295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456" name="그룹 1021">
              <a:extLst>
                <a:ext uri="{FF2B5EF4-FFF2-40B4-BE49-F238E27FC236}">
                  <a16:creationId xmlns:a16="http://schemas.microsoft.com/office/drawing/2014/main" id="{DB5AB7E1-89DE-2498-DDC9-6185D851F0C3}"/>
                </a:ext>
              </a:extLst>
            </p:cNvPr>
            <p:cNvGrpSpPr/>
            <p:nvPr/>
          </p:nvGrpSpPr>
          <p:grpSpPr>
            <a:xfrm>
              <a:off x="7748450" y="8734551"/>
              <a:ext cx="507975" cy="507975"/>
              <a:chOff x="7748450" y="8734551"/>
              <a:chExt cx="507975" cy="507975"/>
            </a:xfrm>
          </p:grpSpPr>
          <p:pic>
            <p:nvPicPr>
              <p:cNvPr id="542" name="Object 83">
                <a:extLst>
                  <a:ext uri="{FF2B5EF4-FFF2-40B4-BE49-F238E27FC236}">
                    <a16:creationId xmlns:a16="http://schemas.microsoft.com/office/drawing/2014/main" id="{C6D3A693-9385-6D51-0900-780133135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7748450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457" name="그룹 1022">
              <a:extLst>
                <a:ext uri="{FF2B5EF4-FFF2-40B4-BE49-F238E27FC236}">
                  <a16:creationId xmlns:a16="http://schemas.microsoft.com/office/drawing/2014/main" id="{0C15E20A-F45C-311C-41C5-F6E750865D5C}"/>
                </a:ext>
              </a:extLst>
            </p:cNvPr>
            <p:cNvGrpSpPr/>
            <p:nvPr/>
          </p:nvGrpSpPr>
          <p:grpSpPr>
            <a:xfrm>
              <a:off x="8710478" y="8769720"/>
              <a:ext cx="594467" cy="437233"/>
              <a:chOff x="8710478" y="8769720"/>
              <a:chExt cx="594467" cy="437233"/>
            </a:xfrm>
          </p:grpSpPr>
          <p:pic>
            <p:nvPicPr>
              <p:cNvPr id="541" name="Object 86">
                <a:extLst>
                  <a:ext uri="{FF2B5EF4-FFF2-40B4-BE49-F238E27FC236}">
                    <a16:creationId xmlns:a16="http://schemas.microsoft.com/office/drawing/2014/main" id="{BE2E341E-BA9F-E5B2-5699-E77D8A89AB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8710478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458" name="그룹 1023">
              <a:extLst>
                <a:ext uri="{FF2B5EF4-FFF2-40B4-BE49-F238E27FC236}">
                  <a16:creationId xmlns:a16="http://schemas.microsoft.com/office/drawing/2014/main" id="{2684486E-5411-ED19-0E83-619007E674E8}"/>
                </a:ext>
              </a:extLst>
            </p:cNvPr>
            <p:cNvGrpSpPr/>
            <p:nvPr/>
          </p:nvGrpSpPr>
          <p:grpSpPr>
            <a:xfrm>
              <a:off x="9579133" y="8774524"/>
              <a:ext cx="433806" cy="424262"/>
              <a:chOff x="9579133" y="8774524"/>
              <a:chExt cx="433806" cy="424262"/>
            </a:xfrm>
          </p:grpSpPr>
          <p:pic>
            <p:nvPicPr>
              <p:cNvPr id="540" name="Object 89">
                <a:extLst>
                  <a:ext uri="{FF2B5EF4-FFF2-40B4-BE49-F238E27FC236}">
                    <a16:creationId xmlns:a16="http://schemas.microsoft.com/office/drawing/2014/main" id="{F4E85634-4705-22F2-C184-0B18C8189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9579133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459" name="Object 91">
              <a:extLst>
                <a:ext uri="{FF2B5EF4-FFF2-40B4-BE49-F238E27FC236}">
                  <a16:creationId xmlns:a16="http://schemas.microsoft.com/office/drawing/2014/main" id="{D5CE8591-ED7C-D07B-816D-69F6175B1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29668" y="9155155"/>
              <a:ext cx="474483" cy="330150"/>
            </a:xfrm>
            <a:prstGeom prst="rect">
              <a:avLst/>
            </a:prstGeom>
          </p:spPr>
        </p:pic>
        <p:pic>
          <p:nvPicPr>
            <p:cNvPr id="460" name="Object 92">
              <a:extLst>
                <a:ext uri="{FF2B5EF4-FFF2-40B4-BE49-F238E27FC236}">
                  <a16:creationId xmlns:a16="http://schemas.microsoft.com/office/drawing/2014/main" id="{C0FED8BB-DF5C-7EC9-AF65-C068E9E35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756126" y="9155159"/>
              <a:ext cx="633712" cy="330150"/>
            </a:xfrm>
            <a:prstGeom prst="rect">
              <a:avLst/>
            </a:prstGeom>
          </p:spPr>
        </p:pic>
        <p:pic>
          <p:nvPicPr>
            <p:cNvPr id="461" name="Object 93">
              <a:extLst>
                <a:ext uri="{FF2B5EF4-FFF2-40B4-BE49-F238E27FC236}">
                  <a16:creationId xmlns:a16="http://schemas.microsoft.com/office/drawing/2014/main" id="{D89CD4AA-2CD6-AD44-87CF-73CDCD1D6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638717" y="9155159"/>
              <a:ext cx="703055" cy="330150"/>
            </a:xfrm>
            <a:prstGeom prst="rect">
              <a:avLst/>
            </a:prstGeom>
          </p:spPr>
        </p:pic>
        <p:pic>
          <p:nvPicPr>
            <p:cNvPr id="462" name="Object 94">
              <a:extLst>
                <a:ext uri="{FF2B5EF4-FFF2-40B4-BE49-F238E27FC236}">
                  <a16:creationId xmlns:a16="http://schemas.microsoft.com/office/drawing/2014/main" id="{39CAF38E-8147-31E6-1EAF-2974699E5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670307" y="9155159"/>
              <a:ext cx="543826" cy="330150"/>
            </a:xfrm>
            <a:prstGeom prst="rect">
              <a:avLst/>
            </a:prstGeom>
          </p:spPr>
        </p:pic>
        <p:pic>
          <p:nvPicPr>
            <p:cNvPr id="463" name="Object 95">
              <a:extLst>
                <a:ext uri="{FF2B5EF4-FFF2-40B4-BE49-F238E27FC236}">
                  <a16:creationId xmlns:a16="http://schemas.microsoft.com/office/drawing/2014/main" id="{C4D3545C-24EF-D7E2-A6CF-8FC9B721F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390993" y="9155159"/>
              <a:ext cx="506036" cy="330150"/>
            </a:xfrm>
            <a:prstGeom prst="rect">
              <a:avLst/>
            </a:prstGeom>
          </p:spPr>
        </p:pic>
        <p:grpSp>
          <p:nvGrpSpPr>
            <p:cNvPr id="464" name="그룹 1024">
              <a:extLst>
                <a:ext uri="{FF2B5EF4-FFF2-40B4-BE49-F238E27FC236}">
                  <a16:creationId xmlns:a16="http://schemas.microsoft.com/office/drawing/2014/main" id="{2E7BA637-B180-340C-1585-EB18516B25EB}"/>
                </a:ext>
              </a:extLst>
            </p:cNvPr>
            <p:cNvGrpSpPr/>
            <p:nvPr/>
          </p:nvGrpSpPr>
          <p:grpSpPr>
            <a:xfrm>
              <a:off x="5728668" y="8509680"/>
              <a:ext cx="4376115" cy="103036"/>
              <a:chOff x="5728668" y="8509680"/>
              <a:chExt cx="4376115" cy="103036"/>
            </a:xfrm>
          </p:grpSpPr>
          <p:pic>
            <p:nvPicPr>
              <p:cNvPr id="539" name="Object 97">
                <a:extLst>
                  <a:ext uri="{FF2B5EF4-FFF2-40B4-BE49-F238E27FC236}">
                    <a16:creationId xmlns:a16="http://schemas.microsoft.com/office/drawing/2014/main" id="{75D549A0-94F4-6F06-5819-0EA804E2B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5728668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65" name="그룹 1025">
              <a:extLst>
                <a:ext uri="{FF2B5EF4-FFF2-40B4-BE49-F238E27FC236}">
                  <a16:creationId xmlns:a16="http://schemas.microsoft.com/office/drawing/2014/main" id="{D99ADCB7-8283-40B5-EA92-DF62D7FE6F20}"/>
                </a:ext>
              </a:extLst>
            </p:cNvPr>
            <p:cNvGrpSpPr/>
            <p:nvPr/>
          </p:nvGrpSpPr>
          <p:grpSpPr>
            <a:xfrm>
              <a:off x="5869349" y="1479242"/>
              <a:ext cx="423009" cy="525021"/>
              <a:chOff x="5869349" y="1479242"/>
              <a:chExt cx="423009" cy="525021"/>
            </a:xfrm>
          </p:grpSpPr>
          <p:pic>
            <p:nvPicPr>
              <p:cNvPr id="538" name="Object 100">
                <a:extLst>
                  <a:ext uri="{FF2B5EF4-FFF2-40B4-BE49-F238E27FC236}">
                    <a16:creationId xmlns:a16="http://schemas.microsoft.com/office/drawing/2014/main" id="{2B45E194-E4A1-BDB3-6924-CE735A9C8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5869349" y="1479242"/>
                <a:ext cx="423009" cy="525021"/>
              </a:xfrm>
              <a:prstGeom prst="rect">
                <a:avLst/>
              </a:prstGeom>
            </p:spPr>
          </p:pic>
        </p:grpSp>
        <p:pic>
          <p:nvPicPr>
            <p:cNvPr id="466" name="Object 102">
              <a:extLst>
                <a:ext uri="{FF2B5EF4-FFF2-40B4-BE49-F238E27FC236}">
                  <a16:creationId xmlns:a16="http://schemas.microsoft.com/office/drawing/2014/main" id="{84C23303-A9B9-A9DC-3ABC-941F2DDD2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626724" y="1600293"/>
              <a:ext cx="688148" cy="336644"/>
            </a:xfrm>
            <a:prstGeom prst="rect">
              <a:avLst/>
            </a:prstGeom>
          </p:spPr>
        </p:pic>
        <p:pic>
          <p:nvPicPr>
            <p:cNvPr id="467" name="Object 103">
              <a:extLst>
                <a:ext uri="{FF2B5EF4-FFF2-40B4-BE49-F238E27FC236}">
                  <a16:creationId xmlns:a16="http://schemas.microsoft.com/office/drawing/2014/main" id="{87739202-CF06-C497-3267-55E42E44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147693" y="1546026"/>
              <a:ext cx="728629" cy="442153"/>
            </a:xfrm>
            <a:prstGeom prst="rect">
              <a:avLst/>
            </a:prstGeom>
          </p:spPr>
        </p:pic>
        <p:grpSp>
          <p:nvGrpSpPr>
            <p:cNvPr id="468" name="그룹 1026">
              <a:extLst>
                <a:ext uri="{FF2B5EF4-FFF2-40B4-BE49-F238E27FC236}">
                  <a16:creationId xmlns:a16="http://schemas.microsoft.com/office/drawing/2014/main" id="{B3F0633D-BF20-5CAE-02C5-E5FBBAE0951A}"/>
                </a:ext>
              </a:extLst>
            </p:cNvPr>
            <p:cNvGrpSpPr/>
            <p:nvPr/>
          </p:nvGrpSpPr>
          <p:grpSpPr>
            <a:xfrm>
              <a:off x="5864328" y="2277252"/>
              <a:ext cx="1098675" cy="331694"/>
              <a:chOff x="5864328" y="2277252"/>
              <a:chExt cx="1098675" cy="331694"/>
            </a:xfrm>
          </p:grpSpPr>
          <p:pic>
            <p:nvPicPr>
              <p:cNvPr id="537" name="Object 105">
                <a:extLst>
                  <a:ext uri="{FF2B5EF4-FFF2-40B4-BE49-F238E27FC236}">
                    <a16:creationId xmlns:a16="http://schemas.microsoft.com/office/drawing/2014/main" id="{1379F163-89DB-C2DE-DA94-7F1746590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5864328" y="2277252"/>
                <a:ext cx="1098675" cy="331694"/>
              </a:xfrm>
              <a:prstGeom prst="rect">
                <a:avLst/>
              </a:prstGeom>
            </p:spPr>
          </p:pic>
        </p:grpSp>
        <p:pic>
          <p:nvPicPr>
            <p:cNvPr id="469" name="Object 107">
              <a:extLst>
                <a:ext uri="{FF2B5EF4-FFF2-40B4-BE49-F238E27FC236}">
                  <a16:creationId xmlns:a16="http://schemas.microsoft.com/office/drawing/2014/main" id="{722322DE-9453-B5DF-4D2C-15B9EF74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919910" y="2226681"/>
              <a:ext cx="995942" cy="473923"/>
            </a:xfrm>
            <a:prstGeom prst="rect">
              <a:avLst/>
            </a:prstGeom>
          </p:spPr>
        </p:pic>
        <p:grpSp>
          <p:nvGrpSpPr>
            <p:cNvPr id="470" name="그룹 1027">
              <a:extLst>
                <a:ext uri="{FF2B5EF4-FFF2-40B4-BE49-F238E27FC236}">
                  <a16:creationId xmlns:a16="http://schemas.microsoft.com/office/drawing/2014/main" id="{0BD42E09-E99D-121B-6734-10D5DD68B81D}"/>
                </a:ext>
              </a:extLst>
            </p:cNvPr>
            <p:cNvGrpSpPr/>
            <p:nvPr/>
          </p:nvGrpSpPr>
          <p:grpSpPr>
            <a:xfrm>
              <a:off x="7124623" y="2277257"/>
              <a:ext cx="1166052" cy="331694"/>
              <a:chOff x="7124623" y="2277257"/>
              <a:chExt cx="1166052" cy="331694"/>
            </a:xfrm>
          </p:grpSpPr>
          <p:pic>
            <p:nvPicPr>
              <p:cNvPr id="536" name="Object 109">
                <a:extLst>
                  <a:ext uri="{FF2B5EF4-FFF2-40B4-BE49-F238E27FC236}">
                    <a16:creationId xmlns:a16="http://schemas.microsoft.com/office/drawing/2014/main" id="{E769DEFC-2B74-E5F4-4A7C-B621B4AA7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7124623" y="2277257"/>
                <a:ext cx="1166052" cy="331694"/>
              </a:xfrm>
              <a:prstGeom prst="rect">
                <a:avLst/>
              </a:prstGeom>
            </p:spPr>
          </p:pic>
        </p:grpSp>
        <p:pic>
          <p:nvPicPr>
            <p:cNvPr id="471" name="Object 111">
              <a:extLst>
                <a:ext uri="{FF2B5EF4-FFF2-40B4-BE49-F238E27FC236}">
                  <a16:creationId xmlns:a16="http://schemas.microsoft.com/office/drawing/2014/main" id="{861FD271-B862-1298-5936-EE1947C33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80205" y="2232500"/>
              <a:ext cx="1096618" cy="464399"/>
            </a:xfrm>
            <a:prstGeom prst="rect">
              <a:avLst/>
            </a:prstGeom>
          </p:spPr>
        </p:pic>
        <p:grpSp>
          <p:nvGrpSpPr>
            <p:cNvPr id="472" name="그룹 1028">
              <a:extLst>
                <a:ext uri="{FF2B5EF4-FFF2-40B4-BE49-F238E27FC236}">
                  <a16:creationId xmlns:a16="http://schemas.microsoft.com/office/drawing/2014/main" id="{20452964-2F39-64F0-768C-AD20D8E13ED4}"/>
                </a:ext>
              </a:extLst>
            </p:cNvPr>
            <p:cNvGrpSpPr/>
            <p:nvPr/>
          </p:nvGrpSpPr>
          <p:grpSpPr>
            <a:xfrm>
              <a:off x="9344099" y="2263039"/>
              <a:ext cx="744500" cy="331694"/>
              <a:chOff x="9344099" y="2263039"/>
              <a:chExt cx="744500" cy="331694"/>
            </a:xfrm>
          </p:grpSpPr>
          <p:pic>
            <p:nvPicPr>
              <p:cNvPr id="535" name="Object 113">
                <a:extLst>
                  <a:ext uri="{FF2B5EF4-FFF2-40B4-BE49-F238E27FC236}">
                    <a16:creationId xmlns:a16="http://schemas.microsoft.com/office/drawing/2014/main" id="{A54F979C-7B52-C681-2C48-78D2F7576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 cstate="print"/>
              <a:stretch>
                <a:fillRect/>
              </a:stretch>
            </p:blipFill>
            <p:spPr>
              <a:xfrm>
                <a:off x="9344099" y="2263039"/>
                <a:ext cx="744500" cy="331694"/>
              </a:xfrm>
              <a:prstGeom prst="rect">
                <a:avLst/>
              </a:prstGeom>
            </p:spPr>
          </p:pic>
        </p:grpSp>
        <p:pic>
          <p:nvPicPr>
            <p:cNvPr id="473" name="Object 115">
              <a:extLst>
                <a:ext uri="{FF2B5EF4-FFF2-40B4-BE49-F238E27FC236}">
                  <a16:creationId xmlns:a16="http://schemas.microsoft.com/office/drawing/2014/main" id="{3D0616BA-B23E-604D-A1E7-990967094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28910" y="2230386"/>
              <a:ext cx="1663409" cy="379142"/>
            </a:xfrm>
            <a:prstGeom prst="rect">
              <a:avLst/>
            </a:prstGeom>
          </p:spPr>
        </p:pic>
        <p:grpSp>
          <p:nvGrpSpPr>
            <p:cNvPr id="474" name="그룹 1029">
              <a:extLst>
                <a:ext uri="{FF2B5EF4-FFF2-40B4-BE49-F238E27FC236}">
                  <a16:creationId xmlns:a16="http://schemas.microsoft.com/office/drawing/2014/main" id="{0C2F4C35-A903-DB0B-2B88-95EEE1DC0A5D}"/>
                </a:ext>
              </a:extLst>
            </p:cNvPr>
            <p:cNvGrpSpPr/>
            <p:nvPr/>
          </p:nvGrpSpPr>
          <p:grpSpPr>
            <a:xfrm>
              <a:off x="8476460" y="2261451"/>
              <a:ext cx="867640" cy="331694"/>
              <a:chOff x="8476460" y="2261451"/>
              <a:chExt cx="867640" cy="331694"/>
            </a:xfrm>
          </p:grpSpPr>
          <p:pic>
            <p:nvPicPr>
              <p:cNvPr id="534" name="Object 117">
                <a:extLst>
                  <a:ext uri="{FF2B5EF4-FFF2-40B4-BE49-F238E27FC236}">
                    <a16:creationId xmlns:a16="http://schemas.microsoft.com/office/drawing/2014/main" id="{25D348B9-745F-5D4D-E27A-1D95D64D5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 cstate="print"/>
              <a:stretch>
                <a:fillRect/>
              </a:stretch>
            </p:blipFill>
            <p:spPr>
              <a:xfrm>
                <a:off x="8476460" y="2261451"/>
                <a:ext cx="867640" cy="331694"/>
              </a:xfrm>
              <a:prstGeom prst="rect">
                <a:avLst/>
              </a:prstGeom>
            </p:spPr>
          </p:pic>
        </p:grpSp>
        <p:grpSp>
          <p:nvGrpSpPr>
            <p:cNvPr id="475" name="그룹 1030">
              <a:extLst>
                <a:ext uri="{FF2B5EF4-FFF2-40B4-BE49-F238E27FC236}">
                  <a16:creationId xmlns:a16="http://schemas.microsoft.com/office/drawing/2014/main" id="{96AE30D2-C34B-E863-A00C-D2942C9A47C0}"/>
                </a:ext>
              </a:extLst>
            </p:cNvPr>
            <p:cNvGrpSpPr/>
            <p:nvPr/>
          </p:nvGrpSpPr>
          <p:grpSpPr>
            <a:xfrm>
              <a:off x="5869446" y="2950375"/>
              <a:ext cx="1601449" cy="1199541"/>
              <a:chOff x="5869446" y="2950375"/>
              <a:chExt cx="1601449" cy="1199541"/>
            </a:xfrm>
          </p:grpSpPr>
          <p:pic>
            <p:nvPicPr>
              <p:cNvPr id="533" name="Object 120">
                <a:extLst>
                  <a:ext uri="{FF2B5EF4-FFF2-40B4-BE49-F238E27FC236}">
                    <a16:creationId xmlns:a16="http://schemas.microsoft.com/office/drawing/2014/main" id="{D53ED297-9626-566D-33D7-3234233B7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869446" y="2950375"/>
                <a:ext cx="1601449" cy="1199541"/>
              </a:xfrm>
              <a:prstGeom prst="rect">
                <a:avLst/>
              </a:prstGeom>
            </p:spPr>
          </p:pic>
        </p:grpSp>
        <p:pic>
          <p:nvPicPr>
            <p:cNvPr id="476" name="Object 122">
              <a:extLst>
                <a:ext uri="{FF2B5EF4-FFF2-40B4-BE49-F238E27FC236}">
                  <a16:creationId xmlns:a16="http://schemas.microsoft.com/office/drawing/2014/main" id="{A81B1ADF-8395-CB48-39BA-C478B2BEF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625063" y="2913271"/>
              <a:ext cx="1963474" cy="378121"/>
            </a:xfrm>
            <a:prstGeom prst="rect">
              <a:avLst/>
            </a:prstGeom>
          </p:spPr>
        </p:pic>
        <p:pic>
          <p:nvPicPr>
            <p:cNvPr id="477" name="Object 123">
              <a:extLst>
                <a:ext uri="{FF2B5EF4-FFF2-40B4-BE49-F238E27FC236}">
                  <a16:creationId xmlns:a16="http://schemas.microsoft.com/office/drawing/2014/main" id="{78EB0B5A-2DD4-EA32-A17C-576FC7973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625065" y="3148401"/>
              <a:ext cx="1668731" cy="321483"/>
            </a:xfrm>
            <a:prstGeom prst="rect">
              <a:avLst/>
            </a:prstGeom>
          </p:spPr>
        </p:pic>
        <p:pic>
          <p:nvPicPr>
            <p:cNvPr id="478" name="Object 124">
              <a:extLst>
                <a:ext uri="{FF2B5EF4-FFF2-40B4-BE49-F238E27FC236}">
                  <a16:creationId xmlns:a16="http://schemas.microsoft.com/office/drawing/2014/main" id="{EDA83A8A-C337-E711-C75A-6C12F05FE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422069" y="3573439"/>
              <a:ext cx="1750598" cy="810988"/>
            </a:xfrm>
            <a:prstGeom prst="rect">
              <a:avLst/>
            </a:prstGeom>
          </p:spPr>
        </p:pic>
        <p:grpSp>
          <p:nvGrpSpPr>
            <p:cNvPr id="479" name="그룹 1031">
              <a:extLst>
                <a:ext uri="{FF2B5EF4-FFF2-40B4-BE49-F238E27FC236}">
                  <a16:creationId xmlns:a16="http://schemas.microsoft.com/office/drawing/2014/main" id="{F836E81F-1260-F356-4529-235B5872E468}"/>
                </a:ext>
              </a:extLst>
            </p:cNvPr>
            <p:cNvGrpSpPr/>
            <p:nvPr/>
          </p:nvGrpSpPr>
          <p:grpSpPr>
            <a:xfrm>
              <a:off x="7693844" y="3426008"/>
              <a:ext cx="749929" cy="248276"/>
              <a:chOff x="7693844" y="3426008"/>
              <a:chExt cx="749929" cy="248276"/>
            </a:xfrm>
          </p:grpSpPr>
          <p:pic>
            <p:nvPicPr>
              <p:cNvPr id="532" name="Object 126">
                <a:extLst>
                  <a:ext uri="{FF2B5EF4-FFF2-40B4-BE49-F238E27FC236}">
                    <a16:creationId xmlns:a16="http://schemas.microsoft.com/office/drawing/2014/main" id="{BE0F8ED3-983B-AEDF-53BA-EFDB9BB05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7693844" y="3426008"/>
                <a:ext cx="749929" cy="248276"/>
              </a:xfrm>
              <a:prstGeom prst="rect">
                <a:avLst/>
              </a:prstGeom>
            </p:spPr>
          </p:pic>
        </p:grpSp>
        <p:pic>
          <p:nvPicPr>
            <p:cNvPr id="480" name="Object 128">
              <a:extLst>
                <a:ext uri="{FF2B5EF4-FFF2-40B4-BE49-F238E27FC236}">
                  <a16:creationId xmlns:a16="http://schemas.microsoft.com/office/drawing/2014/main" id="{4557AA41-9811-DA6C-9AD3-5A9E191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675877" y="3424102"/>
              <a:ext cx="764517" cy="337908"/>
            </a:xfrm>
            <a:prstGeom prst="rect">
              <a:avLst/>
            </a:prstGeom>
          </p:spPr>
        </p:pic>
        <p:grpSp>
          <p:nvGrpSpPr>
            <p:cNvPr id="481" name="그룹 1032">
              <a:extLst>
                <a:ext uri="{FF2B5EF4-FFF2-40B4-BE49-F238E27FC236}">
                  <a16:creationId xmlns:a16="http://schemas.microsoft.com/office/drawing/2014/main" id="{E007F808-19C4-300C-E188-6E4D243527C8}"/>
                </a:ext>
              </a:extLst>
            </p:cNvPr>
            <p:cNvGrpSpPr/>
            <p:nvPr/>
          </p:nvGrpSpPr>
          <p:grpSpPr>
            <a:xfrm>
              <a:off x="8586438" y="3425749"/>
              <a:ext cx="838342" cy="248276"/>
              <a:chOff x="8586438" y="3425749"/>
              <a:chExt cx="838342" cy="248276"/>
            </a:xfrm>
          </p:grpSpPr>
          <p:pic>
            <p:nvPicPr>
              <p:cNvPr id="531" name="Object 130">
                <a:extLst>
                  <a:ext uri="{FF2B5EF4-FFF2-40B4-BE49-F238E27FC236}">
                    <a16:creationId xmlns:a16="http://schemas.microsoft.com/office/drawing/2014/main" id="{4547DD4E-D82C-E593-B091-3454CD24B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586438" y="3425749"/>
                <a:ext cx="838342" cy="248276"/>
              </a:xfrm>
              <a:prstGeom prst="rect">
                <a:avLst/>
              </a:prstGeom>
            </p:spPr>
          </p:pic>
        </p:grpSp>
        <p:pic>
          <p:nvPicPr>
            <p:cNvPr id="482" name="Object 132">
              <a:extLst>
                <a:ext uri="{FF2B5EF4-FFF2-40B4-BE49-F238E27FC236}">
                  <a16:creationId xmlns:a16="http://schemas.microsoft.com/office/drawing/2014/main" id="{70D2CB7C-2F52-E015-2AA9-C0C6AB00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573852" y="3420502"/>
              <a:ext cx="866879" cy="302184"/>
            </a:xfrm>
            <a:prstGeom prst="rect">
              <a:avLst/>
            </a:prstGeom>
          </p:spPr>
        </p:pic>
        <p:grpSp>
          <p:nvGrpSpPr>
            <p:cNvPr id="483" name="그룹 1033">
              <a:extLst>
                <a:ext uri="{FF2B5EF4-FFF2-40B4-BE49-F238E27FC236}">
                  <a16:creationId xmlns:a16="http://schemas.microsoft.com/office/drawing/2014/main" id="{208F8942-3A25-E943-D22C-3EEF0E78484B}"/>
                </a:ext>
              </a:extLst>
            </p:cNvPr>
            <p:cNvGrpSpPr/>
            <p:nvPr/>
          </p:nvGrpSpPr>
          <p:grpSpPr>
            <a:xfrm>
              <a:off x="9867463" y="2950375"/>
              <a:ext cx="109755" cy="408390"/>
              <a:chOff x="9867463" y="2950375"/>
              <a:chExt cx="109755" cy="408390"/>
            </a:xfrm>
          </p:grpSpPr>
          <p:pic>
            <p:nvPicPr>
              <p:cNvPr id="530" name="Object 134">
                <a:extLst>
                  <a:ext uri="{FF2B5EF4-FFF2-40B4-BE49-F238E27FC236}">
                    <a16:creationId xmlns:a16="http://schemas.microsoft.com/office/drawing/2014/main" id="{B19A98E4-B386-F868-9F82-BC7B9B8944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67463" y="2950375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484" name="그룹 1034">
              <a:extLst>
                <a:ext uri="{FF2B5EF4-FFF2-40B4-BE49-F238E27FC236}">
                  <a16:creationId xmlns:a16="http://schemas.microsoft.com/office/drawing/2014/main" id="{2C4AEB74-F291-B37D-1E2E-9BDAE861E027}"/>
                </a:ext>
              </a:extLst>
            </p:cNvPr>
            <p:cNvGrpSpPr/>
            <p:nvPr/>
          </p:nvGrpSpPr>
          <p:grpSpPr>
            <a:xfrm>
              <a:off x="9738275" y="3883101"/>
              <a:ext cx="290016" cy="266815"/>
              <a:chOff x="9738275" y="3883101"/>
              <a:chExt cx="290016" cy="266815"/>
            </a:xfrm>
          </p:grpSpPr>
          <p:pic>
            <p:nvPicPr>
              <p:cNvPr id="529" name="Object 137">
                <a:extLst>
                  <a:ext uri="{FF2B5EF4-FFF2-40B4-BE49-F238E27FC236}">
                    <a16:creationId xmlns:a16="http://schemas.microsoft.com/office/drawing/2014/main" id="{1FFC59ED-2AB7-EBA4-33C0-CD337F296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738275" y="3883101"/>
                <a:ext cx="290016" cy="266815"/>
              </a:xfrm>
              <a:prstGeom prst="rect">
                <a:avLst/>
              </a:prstGeom>
            </p:spPr>
          </p:pic>
        </p:grpSp>
        <p:grpSp>
          <p:nvGrpSpPr>
            <p:cNvPr id="485" name="그룹 1035">
              <a:extLst>
                <a:ext uri="{FF2B5EF4-FFF2-40B4-BE49-F238E27FC236}">
                  <a16:creationId xmlns:a16="http://schemas.microsoft.com/office/drawing/2014/main" id="{33CBD71F-45B0-C4A2-839A-2511CF29270A}"/>
                </a:ext>
              </a:extLst>
            </p:cNvPr>
            <p:cNvGrpSpPr/>
            <p:nvPr/>
          </p:nvGrpSpPr>
          <p:grpSpPr>
            <a:xfrm>
              <a:off x="5869349" y="4414149"/>
              <a:ext cx="1601449" cy="1199541"/>
              <a:chOff x="5869349" y="4414149"/>
              <a:chExt cx="1601449" cy="1199541"/>
            </a:xfrm>
          </p:grpSpPr>
          <p:pic>
            <p:nvPicPr>
              <p:cNvPr id="528" name="Object 140">
                <a:extLst>
                  <a:ext uri="{FF2B5EF4-FFF2-40B4-BE49-F238E27FC236}">
                    <a16:creationId xmlns:a16="http://schemas.microsoft.com/office/drawing/2014/main" id="{28FAD3BF-CE74-FAAB-902C-F8A8834AE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869349" y="4414149"/>
                <a:ext cx="1601449" cy="1199541"/>
              </a:xfrm>
              <a:prstGeom prst="rect">
                <a:avLst/>
              </a:prstGeom>
            </p:spPr>
          </p:pic>
        </p:grpSp>
        <p:pic>
          <p:nvPicPr>
            <p:cNvPr id="486" name="Object 142">
              <a:extLst>
                <a:ext uri="{FF2B5EF4-FFF2-40B4-BE49-F238E27FC236}">
                  <a16:creationId xmlns:a16="http://schemas.microsoft.com/office/drawing/2014/main" id="{8A536735-E6D5-47A6-3B22-C27ECC688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624963" y="4376401"/>
              <a:ext cx="1963540" cy="383264"/>
            </a:xfrm>
            <a:prstGeom prst="rect">
              <a:avLst/>
            </a:prstGeom>
          </p:spPr>
        </p:pic>
        <p:pic>
          <p:nvPicPr>
            <p:cNvPr id="487" name="Object 143">
              <a:extLst>
                <a:ext uri="{FF2B5EF4-FFF2-40B4-BE49-F238E27FC236}">
                  <a16:creationId xmlns:a16="http://schemas.microsoft.com/office/drawing/2014/main" id="{E5AFDC8E-4116-57BA-AF72-29C78F40F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621848" y="4612172"/>
              <a:ext cx="719035" cy="320845"/>
            </a:xfrm>
            <a:prstGeom prst="rect">
              <a:avLst/>
            </a:prstGeom>
          </p:spPr>
        </p:pic>
        <p:pic>
          <p:nvPicPr>
            <p:cNvPr id="488" name="Object 144">
              <a:extLst>
                <a:ext uri="{FF2B5EF4-FFF2-40B4-BE49-F238E27FC236}">
                  <a16:creationId xmlns:a16="http://schemas.microsoft.com/office/drawing/2014/main" id="{3DEA7A85-27E0-843F-1500-87F39B96D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421974" y="5034393"/>
              <a:ext cx="1750703" cy="808170"/>
            </a:xfrm>
            <a:prstGeom prst="rect">
              <a:avLst/>
            </a:prstGeom>
          </p:spPr>
        </p:pic>
        <p:grpSp>
          <p:nvGrpSpPr>
            <p:cNvPr id="489" name="그룹 1036">
              <a:extLst>
                <a:ext uri="{FF2B5EF4-FFF2-40B4-BE49-F238E27FC236}">
                  <a16:creationId xmlns:a16="http://schemas.microsoft.com/office/drawing/2014/main" id="{8A4A9F3E-0D02-9A35-CA72-3670D06A7D4B}"/>
                </a:ext>
              </a:extLst>
            </p:cNvPr>
            <p:cNvGrpSpPr/>
            <p:nvPr/>
          </p:nvGrpSpPr>
          <p:grpSpPr>
            <a:xfrm>
              <a:off x="7693746" y="4889781"/>
              <a:ext cx="749929" cy="248276"/>
              <a:chOff x="7693746" y="4889781"/>
              <a:chExt cx="749929" cy="248276"/>
            </a:xfrm>
          </p:grpSpPr>
          <p:pic>
            <p:nvPicPr>
              <p:cNvPr id="527" name="Object 146">
                <a:extLst>
                  <a:ext uri="{FF2B5EF4-FFF2-40B4-BE49-F238E27FC236}">
                    <a16:creationId xmlns:a16="http://schemas.microsoft.com/office/drawing/2014/main" id="{8465C534-3D97-4A32-57AB-8F089E885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7693746" y="4889781"/>
                <a:ext cx="749929" cy="248276"/>
              </a:xfrm>
              <a:prstGeom prst="rect">
                <a:avLst/>
              </a:prstGeom>
            </p:spPr>
          </p:pic>
        </p:grpSp>
        <p:pic>
          <p:nvPicPr>
            <p:cNvPr id="490" name="Object 148">
              <a:extLst>
                <a:ext uri="{FF2B5EF4-FFF2-40B4-BE49-F238E27FC236}">
                  <a16:creationId xmlns:a16="http://schemas.microsoft.com/office/drawing/2014/main" id="{FCAEE709-BE50-DCE2-B557-C7572A8B7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728387" y="4887873"/>
              <a:ext cx="711822" cy="337908"/>
            </a:xfrm>
            <a:prstGeom prst="rect">
              <a:avLst/>
            </a:prstGeom>
          </p:spPr>
        </p:pic>
        <p:grpSp>
          <p:nvGrpSpPr>
            <p:cNvPr id="491" name="그룹 1037">
              <a:extLst>
                <a:ext uri="{FF2B5EF4-FFF2-40B4-BE49-F238E27FC236}">
                  <a16:creationId xmlns:a16="http://schemas.microsoft.com/office/drawing/2014/main" id="{EEAF8466-1D97-96AF-2B34-5197B2EB7DB5}"/>
                </a:ext>
              </a:extLst>
            </p:cNvPr>
            <p:cNvGrpSpPr/>
            <p:nvPr/>
          </p:nvGrpSpPr>
          <p:grpSpPr>
            <a:xfrm>
              <a:off x="8586341" y="4889523"/>
              <a:ext cx="838342" cy="248276"/>
              <a:chOff x="8586341" y="4889523"/>
              <a:chExt cx="838342" cy="248276"/>
            </a:xfrm>
          </p:grpSpPr>
          <p:pic>
            <p:nvPicPr>
              <p:cNvPr id="526" name="Object 150">
                <a:extLst>
                  <a:ext uri="{FF2B5EF4-FFF2-40B4-BE49-F238E27FC236}">
                    <a16:creationId xmlns:a16="http://schemas.microsoft.com/office/drawing/2014/main" id="{FCD5F71E-797C-2693-3F92-1FC0A2A16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586341" y="4889523"/>
                <a:ext cx="838342" cy="248276"/>
              </a:xfrm>
              <a:prstGeom prst="rect">
                <a:avLst/>
              </a:prstGeom>
            </p:spPr>
          </p:pic>
        </p:grpSp>
        <p:pic>
          <p:nvPicPr>
            <p:cNvPr id="492" name="Object 152">
              <a:extLst>
                <a:ext uri="{FF2B5EF4-FFF2-40B4-BE49-F238E27FC236}">
                  <a16:creationId xmlns:a16="http://schemas.microsoft.com/office/drawing/2014/main" id="{66297ED8-4857-53F4-8ABA-25F9893F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573759" y="4876778"/>
              <a:ext cx="870993" cy="331945"/>
            </a:xfrm>
            <a:prstGeom prst="rect">
              <a:avLst/>
            </a:prstGeom>
          </p:spPr>
        </p:pic>
        <p:grpSp>
          <p:nvGrpSpPr>
            <p:cNvPr id="493" name="그룹 1038">
              <a:extLst>
                <a:ext uri="{FF2B5EF4-FFF2-40B4-BE49-F238E27FC236}">
                  <a16:creationId xmlns:a16="http://schemas.microsoft.com/office/drawing/2014/main" id="{7148B4F5-ADA9-E232-8FA4-609ACE01B135}"/>
                </a:ext>
              </a:extLst>
            </p:cNvPr>
            <p:cNvGrpSpPr/>
            <p:nvPr/>
          </p:nvGrpSpPr>
          <p:grpSpPr>
            <a:xfrm>
              <a:off x="9867365" y="4414149"/>
              <a:ext cx="109755" cy="408390"/>
              <a:chOff x="9867365" y="4414149"/>
              <a:chExt cx="109755" cy="408390"/>
            </a:xfrm>
          </p:grpSpPr>
          <p:pic>
            <p:nvPicPr>
              <p:cNvPr id="525" name="Object 154">
                <a:extLst>
                  <a:ext uri="{FF2B5EF4-FFF2-40B4-BE49-F238E27FC236}">
                    <a16:creationId xmlns:a16="http://schemas.microsoft.com/office/drawing/2014/main" id="{70042A18-B1BB-B073-8288-1D82CFFAE2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67365" y="4414149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494" name="그룹 1039">
              <a:extLst>
                <a:ext uri="{FF2B5EF4-FFF2-40B4-BE49-F238E27FC236}">
                  <a16:creationId xmlns:a16="http://schemas.microsoft.com/office/drawing/2014/main" id="{4169C683-D7F2-29E7-ACAF-D7509D7AEE35}"/>
                </a:ext>
              </a:extLst>
            </p:cNvPr>
            <p:cNvGrpSpPr/>
            <p:nvPr/>
          </p:nvGrpSpPr>
          <p:grpSpPr>
            <a:xfrm>
              <a:off x="9738178" y="5346875"/>
              <a:ext cx="290016" cy="266815"/>
              <a:chOff x="9738178" y="5346875"/>
              <a:chExt cx="290016" cy="266815"/>
            </a:xfrm>
          </p:grpSpPr>
          <p:pic>
            <p:nvPicPr>
              <p:cNvPr id="524" name="Object 157">
                <a:extLst>
                  <a:ext uri="{FF2B5EF4-FFF2-40B4-BE49-F238E27FC236}">
                    <a16:creationId xmlns:a16="http://schemas.microsoft.com/office/drawing/2014/main" id="{51DB6561-9B5A-4C79-415F-A9C2D7771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3" cstate="print"/>
              <a:stretch>
                <a:fillRect/>
              </a:stretch>
            </p:blipFill>
            <p:spPr>
              <a:xfrm>
                <a:off x="9738178" y="5346875"/>
                <a:ext cx="290016" cy="266815"/>
              </a:xfrm>
              <a:prstGeom prst="rect">
                <a:avLst/>
              </a:prstGeom>
            </p:spPr>
          </p:pic>
        </p:grpSp>
        <p:grpSp>
          <p:nvGrpSpPr>
            <p:cNvPr id="495" name="그룹 1040">
              <a:extLst>
                <a:ext uri="{FF2B5EF4-FFF2-40B4-BE49-F238E27FC236}">
                  <a16:creationId xmlns:a16="http://schemas.microsoft.com/office/drawing/2014/main" id="{E4084A11-A756-3E27-F6BC-94087DB16872}"/>
                </a:ext>
              </a:extLst>
            </p:cNvPr>
            <p:cNvGrpSpPr/>
            <p:nvPr/>
          </p:nvGrpSpPr>
          <p:grpSpPr>
            <a:xfrm>
              <a:off x="5869349" y="5851523"/>
              <a:ext cx="1601449" cy="1199541"/>
              <a:chOff x="5869349" y="5851523"/>
              <a:chExt cx="1601449" cy="1199541"/>
            </a:xfrm>
          </p:grpSpPr>
          <p:pic>
            <p:nvPicPr>
              <p:cNvPr id="523" name="Object 160">
                <a:extLst>
                  <a:ext uri="{FF2B5EF4-FFF2-40B4-BE49-F238E27FC236}">
                    <a16:creationId xmlns:a16="http://schemas.microsoft.com/office/drawing/2014/main" id="{8F0F409F-B46B-70F7-B15D-36F42210E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 cstate="print"/>
              <a:stretch>
                <a:fillRect/>
              </a:stretch>
            </p:blipFill>
            <p:spPr>
              <a:xfrm>
                <a:off x="5869349" y="5851523"/>
                <a:ext cx="1601449" cy="1199541"/>
              </a:xfrm>
              <a:prstGeom prst="rect">
                <a:avLst/>
              </a:prstGeom>
            </p:spPr>
          </p:pic>
        </p:grpSp>
        <p:pic>
          <p:nvPicPr>
            <p:cNvPr id="496" name="Object 162">
              <a:extLst>
                <a:ext uri="{FF2B5EF4-FFF2-40B4-BE49-F238E27FC236}">
                  <a16:creationId xmlns:a16="http://schemas.microsoft.com/office/drawing/2014/main" id="{295FD5C7-62EA-EC13-A2DE-701B7E3A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624963" y="5813772"/>
              <a:ext cx="1963540" cy="383264"/>
            </a:xfrm>
            <a:prstGeom prst="rect">
              <a:avLst/>
            </a:prstGeom>
          </p:spPr>
        </p:pic>
        <p:pic>
          <p:nvPicPr>
            <p:cNvPr id="497" name="Object 163">
              <a:extLst>
                <a:ext uri="{FF2B5EF4-FFF2-40B4-BE49-F238E27FC236}">
                  <a16:creationId xmlns:a16="http://schemas.microsoft.com/office/drawing/2014/main" id="{C37BEE97-C263-9007-BF9E-E9817CE1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621582" y="6049544"/>
              <a:ext cx="2165912" cy="320845"/>
            </a:xfrm>
            <a:prstGeom prst="rect">
              <a:avLst/>
            </a:prstGeom>
          </p:spPr>
        </p:pic>
        <p:pic>
          <p:nvPicPr>
            <p:cNvPr id="498" name="Object 164">
              <a:extLst>
                <a:ext uri="{FF2B5EF4-FFF2-40B4-BE49-F238E27FC236}">
                  <a16:creationId xmlns:a16="http://schemas.microsoft.com/office/drawing/2014/main" id="{B61911ED-AC65-5756-0581-2F46FF07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421974" y="6479070"/>
              <a:ext cx="1750589" cy="802017"/>
            </a:xfrm>
            <a:prstGeom prst="rect">
              <a:avLst/>
            </a:prstGeom>
          </p:spPr>
        </p:pic>
        <p:grpSp>
          <p:nvGrpSpPr>
            <p:cNvPr id="499" name="그룹 1041">
              <a:extLst>
                <a:ext uri="{FF2B5EF4-FFF2-40B4-BE49-F238E27FC236}">
                  <a16:creationId xmlns:a16="http://schemas.microsoft.com/office/drawing/2014/main" id="{EFF4E3B7-A5D9-892D-EECC-76D19025D9F2}"/>
                </a:ext>
              </a:extLst>
            </p:cNvPr>
            <p:cNvGrpSpPr/>
            <p:nvPr/>
          </p:nvGrpSpPr>
          <p:grpSpPr>
            <a:xfrm>
              <a:off x="7693746" y="6327155"/>
              <a:ext cx="749929" cy="248276"/>
              <a:chOff x="7693746" y="6327155"/>
              <a:chExt cx="749929" cy="248276"/>
            </a:xfrm>
          </p:grpSpPr>
          <p:pic>
            <p:nvPicPr>
              <p:cNvPr id="522" name="Object 166">
                <a:extLst>
                  <a:ext uri="{FF2B5EF4-FFF2-40B4-BE49-F238E27FC236}">
                    <a16:creationId xmlns:a16="http://schemas.microsoft.com/office/drawing/2014/main" id="{ACE9601D-1618-0794-4D5B-CD8D43CDE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7693746" y="6327155"/>
                <a:ext cx="749929" cy="248276"/>
              </a:xfrm>
              <a:prstGeom prst="rect">
                <a:avLst/>
              </a:prstGeom>
            </p:spPr>
          </p:pic>
        </p:grpSp>
        <p:pic>
          <p:nvPicPr>
            <p:cNvPr id="500" name="Object 168">
              <a:extLst>
                <a:ext uri="{FF2B5EF4-FFF2-40B4-BE49-F238E27FC236}">
                  <a16:creationId xmlns:a16="http://schemas.microsoft.com/office/drawing/2014/main" id="{70059614-C6AD-D5DA-6E4C-F3A2881D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7675778" y="6328149"/>
              <a:ext cx="764394" cy="331946"/>
            </a:xfrm>
            <a:prstGeom prst="rect">
              <a:avLst/>
            </a:prstGeom>
          </p:spPr>
        </p:pic>
        <p:grpSp>
          <p:nvGrpSpPr>
            <p:cNvPr id="501" name="그룹 1042">
              <a:extLst>
                <a:ext uri="{FF2B5EF4-FFF2-40B4-BE49-F238E27FC236}">
                  <a16:creationId xmlns:a16="http://schemas.microsoft.com/office/drawing/2014/main" id="{A2A91A0B-49F5-69BE-066E-B8155515BBB8}"/>
                </a:ext>
              </a:extLst>
            </p:cNvPr>
            <p:cNvGrpSpPr/>
            <p:nvPr/>
          </p:nvGrpSpPr>
          <p:grpSpPr>
            <a:xfrm>
              <a:off x="8586341" y="6326896"/>
              <a:ext cx="838342" cy="248276"/>
              <a:chOff x="8586341" y="6326896"/>
              <a:chExt cx="838342" cy="248276"/>
            </a:xfrm>
          </p:grpSpPr>
          <p:pic>
            <p:nvPicPr>
              <p:cNvPr id="521" name="Object 170">
                <a:extLst>
                  <a:ext uri="{FF2B5EF4-FFF2-40B4-BE49-F238E27FC236}">
                    <a16:creationId xmlns:a16="http://schemas.microsoft.com/office/drawing/2014/main" id="{C4058C61-B36E-86FA-5FEB-D72B79A5F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586341" y="6326896"/>
                <a:ext cx="838342" cy="248276"/>
              </a:xfrm>
              <a:prstGeom prst="rect">
                <a:avLst/>
              </a:prstGeom>
            </p:spPr>
          </p:pic>
        </p:grpSp>
        <p:pic>
          <p:nvPicPr>
            <p:cNvPr id="502" name="Object 172">
              <a:extLst>
                <a:ext uri="{FF2B5EF4-FFF2-40B4-BE49-F238E27FC236}">
                  <a16:creationId xmlns:a16="http://schemas.microsoft.com/office/drawing/2014/main" id="{0B8DFF0D-C2BF-B0B4-9DD5-6706B3F31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573759" y="6314149"/>
              <a:ext cx="870993" cy="331945"/>
            </a:xfrm>
            <a:prstGeom prst="rect">
              <a:avLst/>
            </a:prstGeom>
          </p:spPr>
        </p:pic>
        <p:grpSp>
          <p:nvGrpSpPr>
            <p:cNvPr id="503" name="그룹 1043">
              <a:extLst>
                <a:ext uri="{FF2B5EF4-FFF2-40B4-BE49-F238E27FC236}">
                  <a16:creationId xmlns:a16="http://schemas.microsoft.com/office/drawing/2014/main" id="{BC8736AF-357F-0859-F7E6-1B2D9D71511B}"/>
                </a:ext>
              </a:extLst>
            </p:cNvPr>
            <p:cNvGrpSpPr/>
            <p:nvPr/>
          </p:nvGrpSpPr>
          <p:grpSpPr>
            <a:xfrm>
              <a:off x="9867365" y="5851523"/>
              <a:ext cx="109755" cy="408390"/>
              <a:chOff x="9867365" y="5851523"/>
              <a:chExt cx="109755" cy="408390"/>
            </a:xfrm>
          </p:grpSpPr>
          <p:pic>
            <p:nvPicPr>
              <p:cNvPr id="520" name="Object 174">
                <a:extLst>
                  <a:ext uri="{FF2B5EF4-FFF2-40B4-BE49-F238E27FC236}">
                    <a16:creationId xmlns:a16="http://schemas.microsoft.com/office/drawing/2014/main" id="{A67DD4EC-E725-8B6E-9DCB-548D171AB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67365" y="5851523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504" name="그룹 1044">
              <a:extLst>
                <a:ext uri="{FF2B5EF4-FFF2-40B4-BE49-F238E27FC236}">
                  <a16:creationId xmlns:a16="http://schemas.microsoft.com/office/drawing/2014/main" id="{61248793-20A0-E917-1439-4C24A77E1354}"/>
                </a:ext>
              </a:extLst>
            </p:cNvPr>
            <p:cNvGrpSpPr/>
            <p:nvPr/>
          </p:nvGrpSpPr>
          <p:grpSpPr>
            <a:xfrm>
              <a:off x="9738178" y="6784249"/>
              <a:ext cx="290016" cy="266815"/>
              <a:chOff x="9738178" y="6784249"/>
              <a:chExt cx="290016" cy="266815"/>
            </a:xfrm>
          </p:grpSpPr>
          <p:pic>
            <p:nvPicPr>
              <p:cNvPr id="519" name="Object 177">
                <a:extLst>
                  <a:ext uri="{FF2B5EF4-FFF2-40B4-BE49-F238E27FC236}">
                    <a16:creationId xmlns:a16="http://schemas.microsoft.com/office/drawing/2014/main" id="{4816BBA8-FBCF-E36A-6F5E-8CDDBF75C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/>
              <a:stretch>
                <a:fillRect/>
              </a:stretch>
            </p:blipFill>
            <p:spPr>
              <a:xfrm>
                <a:off x="9738178" y="6784249"/>
                <a:ext cx="290016" cy="266815"/>
              </a:xfrm>
              <a:prstGeom prst="rect">
                <a:avLst/>
              </a:prstGeom>
            </p:spPr>
          </p:pic>
        </p:grpSp>
        <p:grpSp>
          <p:nvGrpSpPr>
            <p:cNvPr id="505" name="그룹 1045">
              <a:extLst>
                <a:ext uri="{FF2B5EF4-FFF2-40B4-BE49-F238E27FC236}">
                  <a16:creationId xmlns:a16="http://schemas.microsoft.com/office/drawing/2014/main" id="{998321CC-20F9-B985-0602-916ECB795161}"/>
                </a:ext>
              </a:extLst>
            </p:cNvPr>
            <p:cNvGrpSpPr/>
            <p:nvPr/>
          </p:nvGrpSpPr>
          <p:grpSpPr>
            <a:xfrm>
              <a:off x="5886665" y="7972517"/>
              <a:ext cx="1601449" cy="602138"/>
              <a:chOff x="5886665" y="7972517"/>
              <a:chExt cx="1601449" cy="602138"/>
            </a:xfrm>
          </p:grpSpPr>
          <p:pic>
            <p:nvPicPr>
              <p:cNvPr id="518" name="Object 180">
                <a:extLst>
                  <a:ext uri="{FF2B5EF4-FFF2-40B4-BE49-F238E27FC236}">
                    <a16:creationId xmlns:a16="http://schemas.microsoft.com/office/drawing/2014/main" id="{2EEFC84F-84F1-FACD-3C07-638524DC5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5886665" y="7972517"/>
                <a:ext cx="1601449" cy="602138"/>
              </a:xfrm>
              <a:prstGeom prst="rect">
                <a:avLst/>
              </a:prstGeom>
            </p:spPr>
          </p:pic>
        </p:grpSp>
        <p:pic>
          <p:nvPicPr>
            <p:cNvPr id="506" name="Object 182">
              <a:extLst>
                <a:ext uri="{FF2B5EF4-FFF2-40B4-BE49-F238E27FC236}">
                  <a16:creationId xmlns:a16="http://schemas.microsoft.com/office/drawing/2014/main" id="{AC0E2E93-58D8-A096-B59D-182B2C6A0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642282" y="7934765"/>
              <a:ext cx="1963540" cy="383264"/>
            </a:xfrm>
            <a:prstGeom prst="rect">
              <a:avLst/>
            </a:prstGeom>
          </p:spPr>
        </p:pic>
        <p:pic>
          <p:nvPicPr>
            <p:cNvPr id="507" name="Object 183">
              <a:extLst>
                <a:ext uri="{FF2B5EF4-FFF2-40B4-BE49-F238E27FC236}">
                  <a16:creationId xmlns:a16="http://schemas.microsoft.com/office/drawing/2014/main" id="{ED9ED723-80D6-B705-C3FE-6185F6D1E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642284" y="8170542"/>
              <a:ext cx="1668740" cy="320845"/>
            </a:xfrm>
            <a:prstGeom prst="rect">
              <a:avLst/>
            </a:prstGeom>
          </p:spPr>
        </p:pic>
        <p:grpSp>
          <p:nvGrpSpPr>
            <p:cNvPr id="508" name="그룹 1046">
              <a:extLst>
                <a:ext uri="{FF2B5EF4-FFF2-40B4-BE49-F238E27FC236}">
                  <a16:creationId xmlns:a16="http://schemas.microsoft.com/office/drawing/2014/main" id="{85D4CEAC-7B59-97CD-97AD-D3000EEB12D6}"/>
                </a:ext>
              </a:extLst>
            </p:cNvPr>
            <p:cNvGrpSpPr/>
            <p:nvPr/>
          </p:nvGrpSpPr>
          <p:grpSpPr>
            <a:xfrm>
              <a:off x="7711062" y="8448149"/>
              <a:ext cx="749929" cy="136290"/>
              <a:chOff x="7711062" y="8448149"/>
              <a:chExt cx="749929" cy="136290"/>
            </a:xfrm>
          </p:grpSpPr>
          <p:pic>
            <p:nvPicPr>
              <p:cNvPr id="517" name="Object 185">
                <a:extLst>
                  <a:ext uri="{FF2B5EF4-FFF2-40B4-BE49-F238E27FC236}">
                    <a16:creationId xmlns:a16="http://schemas.microsoft.com/office/drawing/2014/main" id="{5DDC8FFF-AC0E-52CB-E42F-44DFE1D47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7711062" y="8448149"/>
                <a:ext cx="749929" cy="136290"/>
              </a:xfrm>
              <a:prstGeom prst="rect">
                <a:avLst/>
              </a:prstGeom>
            </p:spPr>
          </p:pic>
        </p:grpSp>
        <p:grpSp>
          <p:nvGrpSpPr>
            <p:cNvPr id="509" name="그룹 1047">
              <a:extLst>
                <a:ext uri="{FF2B5EF4-FFF2-40B4-BE49-F238E27FC236}">
                  <a16:creationId xmlns:a16="http://schemas.microsoft.com/office/drawing/2014/main" id="{31851DC4-F635-4CAC-4CE4-18EDF708B5EB}"/>
                </a:ext>
              </a:extLst>
            </p:cNvPr>
            <p:cNvGrpSpPr/>
            <p:nvPr/>
          </p:nvGrpSpPr>
          <p:grpSpPr>
            <a:xfrm>
              <a:off x="8603657" y="8447891"/>
              <a:ext cx="838342" cy="140259"/>
              <a:chOff x="8603657" y="8447891"/>
              <a:chExt cx="838342" cy="140259"/>
            </a:xfrm>
          </p:grpSpPr>
          <p:pic>
            <p:nvPicPr>
              <p:cNvPr id="516" name="Object 188">
                <a:extLst>
                  <a:ext uri="{FF2B5EF4-FFF2-40B4-BE49-F238E27FC236}">
                    <a16:creationId xmlns:a16="http://schemas.microsoft.com/office/drawing/2014/main" id="{8E443C98-2EDF-54CB-F4B5-9002F3630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3" cstate="print"/>
              <a:stretch>
                <a:fillRect/>
              </a:stretch>
            </p:blipFill>
            <p:spPr>
              <a:xfrm>
                <a:off x="8603657" y="8447891"/>
                <a:ext cx="838342" cy="140259"/>
              </a:xfrm>
              <a:prstGeom prst="rect">
                <a:avLst/>
              </a:prstGeom>
            </p:spPr>
          </p:pic>
        </p:grpSp>
        <p:grpSp>
          <p:nvGrpSpPr>
            <p:cNvPr id="510" name="그룹 1048">
              <a:extLst>
                <a:ext uri="{FF2B5EF4-FFF2-40B4-BE49-F238E27FC236}">
                  <a16:creationId xmlns:a16="http://schemas.microsoft.com/office/drawing/2014/main" id="{D4BFFABF-CD4E-C8C0-7E34-40907956E366}"/>
                </a:ext>
              </a:extLst>
            </p:cNvPr>
            <p:cNvGrpSpPr/>
            <p:nvPr/>
          </p:nvGrpSpPr>
          <p:grpSpPr>
            <a:xfrm>
              <a:off x="9884681" y="7972517"/>
              <a:ext cx="109755" cy="408390"/>
              <a:chOff x="9884681" y="7972517"/>
              <a:chExt cx="109755" cy="408390"/>
            </a:xfrm>
          </p:grpSpPr>
          <p:pic>
            <p:nvPicPr>
              <p:cNvPr id="515" name="Object 191">
                <a:extLst>
                  <a:ext uri="{FF2B5EF4-FFF2-40B4-BE49-F238E27FC236}">
                    <a16:creationId xmlns:a16="http://schemas.microsoft.com/office/drawing/2014/main" id="{2FBCA886-EFF0-696C-2E5A-537F018DE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884681" y="7972517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511" name="그룹 1049">
              <a:extLst>
                <a:ext uri="{FF2B5EF4-FFF2-40B4-BE49-F238E27FC236}">
                  <a16:creationId xmlns:a16="http://schemas.microsoft.com/office/drawing/2014/main" id="{1EC6973A-17AA-590D-9A38-5F21F873FCCD}"/>
                </a:ext>
              </a:extLst>
            </p:cNvPr>
            <p:cNvGrpSpPr/>
            <p:nvPr/>
          </p:nvGrpSpPr>
          <p:grpSpPr>
            <a:xfrm>
              <a:off x="9304945" y="7511502"/>
              <a:ext cx="558767" cy="654865"/>
              <a:chOff x="9304945" y="7511502"/>
              <a:chExt cx="558767" cy="654865"/>
            </a:xfrm>
          </p:grpSpPr>
          <p:pic>
            <p:nvPicPr>
              <p:cNvPr id="514" name="Object 194">
                <a:extLst>
                  <a:ext uri="{FF2B5EF4-FFF2-40B4-BE49-F238E27FC236}">
                    <a16:creationId xmlns:a16="http://schemas.microsoft.com/office/drawing/2014/main" id="{0C20C283-27EF-65A0-5086-31D842467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4" cstate="print"/>
              <a:stretch>
                <a:fillRect/>
              </a:stretch>
            </p:blipFill>
            <p:spPr>
              <a:xfrm rot="10800000">
                <a:off x="9304945" y="7511502"/>
                <a:ext cx="558767" cy="654865"/>
              </a:xfrm>
              <a:prstGeom prst="rect">
                <a:avLst/>
              </a:prstGeom>
            </p:spPr>
          </p:pic>
        </p:grpSp>
        <p:grpSp>
          <p:nvGrpSpPr>
            <p:cNvPr id="512" name="그룹 1050">
              <a:extLst>
                <a:ext uri="{FF2B5EF4-FFF2-40B4-BE49-F238E27FC236}">
                  <a16:creationId xmlns:a16="http://schemas.microsoft.com/office/drawing/2014/main" id="{7FBA8475-5994-7466-0A29-2117F3FB62F0}"/>
                </a:ext>
              </a:extLst>
            </p:cNvPr>
            <p:cNvGrpSpPr/>
            <p:nvPr/>
          </p:nvGrpSpPr>
          <p:grpSpPr>
            <a:xfrm>
              <a:off x="5705289" y="2048681"/>
              <a:ext cx="4376115" cy="103036"/>
              <a:chOff x="5705289" y="2048681"/>
              <a:chExt cx="4376115" cy="103036"/>
            </a:xfrm>
          </p:grpSpPr>
          <p:pic>
            <p:nvPicPr>
              <p:cNvPr id="513" name="Object 197">
                <a:extLst>
                  <a:ext uri="{FF2B5EF4-FFF2-40B4-BE49-F238E27FC236}">
                    <a16:creationId xmlns:a16="http://schemas.microsoft.com/office/drawing/2014/main" id="{B0F364D5-D844-A9D0-F3F4-407EF4E848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5705289" y="2048681"/>
                <a:ext cx="4376115" cy="103036"/>
              </a:xfrm>
              <a:prstGeom prst="rect">
                <a:avLst/>
              </a:prstGeom>
            </p:spPr>
          </p:pic>
        </p:grpSp>
      </p:grpSp>
      <p:grpSp>
        <p:nvGrpSpPr>
          <p:cNvPr id="547" name="그룹 546">
            <a:extLst>
              <a:ext uri="{FF2B5EF4-FFF2-40B4-BE49-F238E27FC236}">
                <a16:creationId xmlns:a16="http://schemas.microsoft.com/office/drawing/2014/main" id="{0399164B-48CB-E00A-C233-030F3A86FB41}"/>
              </a:ext>
            </a:extLst>
          </p:cNvPr>
          <p:cNvGrpSpPr/>
          <p:nvPr/>
        </p:nvGrpSpPr>
        <p:grpSpPr>
          <a:xfrm>
            <a:off x="8759919" y="1214682"/>
            <a:ext cx="2477253" cy="4629939"/>
            <a:chOff x="10836283" y="449806"/>
            <a:chExt cx="4643710" cy="9309913"/>
          </a:xfrm>
        </p:grpSpPr>
        <p:grpSp>
          <p:nvGrpSpPr>
            <p:cNvPr id="548" name="그룹 1051">
              <a:extLst>
                <a:ext uri="{FF2B5EF4-FFF2-40B4-BE49-F238E27FC236}">
                  <a16:creationId xmlns:a16="http://schemas.microsoft.com/office/drawing/2014/main" id="{E0F0DA9F-2597-4184-DBD2-741C6A250187}"/>
                </a:ext>
              </a:extLst>
            </p:cNvPr>
            <p:cNvGrpSpPr/>
            <p:nvPr/>
          </p:nvGrpSpPr>
          <p:grpSpPr>
            <a:xfrm>
              <a:off x="10836283" y="449806"/>
              <a:ext cx="4643710" cy="9309913"/>
              <a:chOff x="10836283" y="449806"/>
              <a:chExt cx="4643710" cy="9309913"/>
            </a:xfrm>
          </p:grpSpPr>
          <p:pic>
            <p:nvPicPr>
              <p:cNvPr id="619" name="Object 200">
                <a:extLst>
                  <a:ext uri="{FF2B5EF4-FFF2-40B4-BE49-F238E27FC236}">
                    <a16:creationId xmlns:a16="http://schemas.microsoft.com/office/drawing/2014/main" id="{4F0D5AF7-A062-FFAD-307D-0A3042AC1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836283" y="449806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549" name="Object 202">
              <a:extLst>
                <a:ext uri="{FF2B5EF4-FFF2-40B4-BE49-F238E27FC236}">
                  <a16:creationId xmlns:a16="http://schemas.microsoft.com/office/drawing/2014/main" id="{6B90832F-A7E3-1B5C-B6E2-1EEF618B8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1891974" y="1202479"/>
              <a:ext cx="2323703" cy="822036"/>
            </a:xfrm>
            <a:prstGeom prst="rect">
              <a:avLst/>
            </a:prstGeom>
          </p:spPr>
        </p:pic>
        <p:grpSp>
          <p:nvGrpSpPr>
            <p:cNvPr id="550" name="그룹 1052">
              <a:extLst>
                <a:ext uri="{FF2B5EF4-FFF2-40B4-BE49-F238E27FC236}">
                  <a16:creationId xmlns:a16="http://schemas.microsoft.com/office/drawing/2014/main" id="{4F0B89B6-E9BE-8B17-D225-D05C5CC22C5C}"/>
                </a:ext>
              </a:extLst>
            </p:cNvPr>
            <p:cNvGrpSpPr/>
            <p:nvPr/>
          </p:nvGrpSpPr>
          <p:grpSpPr>
            <a:xfrm>
              <a:off x="10977275" y="8012826"/>
              <a:ext cx="4404364" cy="514169"/>
              <a:chOff x="10977275" y="8012826"/>
              <a:chExt cx="4404364" cy="514169"/>
            </a:xfrm>
          </p:grpSpPr>
          <p:pic>
            <p:nvPicPr>
              <p:cNvPr id="618" name="Object 204">
                <a:extLst>
                  <a:ext uri="{FF2B5EF4-FFF2-40B4-BE49-F238E27FC236}">
                    <a16:creationId xmlns:a16="http://schemas.microsoft.com/office/drawing/2014/main" id="{0DA59003-C2A9-730C-4F7A-6BDBCA0C6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0977275" y="8012826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551" name="Object 206">
              <a:extLst>
                <a:ext uri="{FF2B5EF4-FFF2-40B4-BE49-F238E27FC236}">
                  <a16:creationId xmlns:a16="http://schemas.microsoft.com/office/drawing/2014/main" id="{9ADF5506-BA21-5473-D047-738C9198B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24602" y="7959608"/>
              <a:ext cx="1189496" cy="638067"/>
            </a:xfrm>
            <a:prstGeom prst="rect">
              <a:avLst/>
            </a:prstGeom>
          </p:spPr>
        </p:pic>
        <p:grpSp>
          <p:nvGrpSpPr>
            <p:cNvPr id="552" name="그룹 1053">
              <a:extLst>
                <a:ext uri="{FF2B5EF4-FFF2-40B4-BE49-F238E27FC236}">
                  <a16:creationId xmlns:a16="http://schemas.microsoft.com/office/drawing/2014/main" id="{675EBF3C-8381-A2E7-E7AC-E7F4357A4F24}"/>
                </a:ext>
              </a:extLst>
            </p:cNvPr>
            <p:cNvGrpSpPr/>
            <p:nvPr/>
          </p:nvGrpSpPr>
          <p:grpSpPr>
            <a:xfrm>
              <a:off x="11134140" y="8660335"/>
              <a:ext cx="595455" cy="595455"/>
              <a:chOff x="11134140" y="8660335"/>
              <a:chExt cx="595455" cy="595455"/>
            </a:xfrm>
          </p:grpSpPr>
          <p:pic>
            <p:nvPicPr>
              <p:cNvPr id="617" name="Object 208">
                <a:extLst>
                  <a:ext uri="{FF2B5EF4-FFF2-40B4-BE49-F238E27FC236}">
                    <a16:creationId xmlns:a16="http://schemas.microsoft.com/office/drawing/2014/main" id="{C0D0B1B7-AF35-4D2D-0A7E-B0697C3AE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1134140" y="8660335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553" name="그룹 1054">
              <a:extLst>
                <a:ext uri="{FF2B5EF4-FFF2-40B4-BE49-F238E27FC236}">
                  <a16:creationId xmlns:a16="http://schemas.microsoft.com/office/drawing/2014/main" id="{A71E994A-B624-B956-E787-F16A2557E678}"/>
                </a:ext>
              </a:extLst>
            </p:cNvPr>
            <p:cNvGrpSpPr/>
            <p:nvPr/>
          </p:nvGrpSpPr>
          <p:grpSpPr>
            <a:xfrm>
              <a:off x="12104087" y="8755434"/>
              <a:ext cx="440497" cy="405257"/>
              <a:chOff x="12104087" y="8755434"/>
              <a:chExt cx="440497" cy="405257"/>
            </a:xfrm>
          </p:grpSpPr>
          <p:pic>
            <p:nvPicPr>
              <p:cNvPr id="616" name="Object 211">
                <a:extLst>
                  <a:ext uri="{FF2B5EF4-FFF2-40B4-BE49-F238E27FC236}">
                    <a16:creationId xmlns:a16="http://schemas.microsoft.com/office/drawing/2014/main" id="{7F04FC27-7413-B81D-83C2-09C2890EE5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12104087" y="8755434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554" name="그룹 1055">
              <a:extLst>
                <a:ext uri="{FF2B5EF4-FFF2-40B4-BE49-F238E27FC236}">
                  <a16:creationId xmlns:a16="http://schemas.microsoft.com/office/drawing/2014/main" id="{ED933663-00E5-67E5-549F-0B2B696F2016}"/>
                </a:ext>
              </a:extLst>
            </p:cNvPr>
            <p:cNvGrpSpPr/>
            <p:nvPr/>
          </p:nvGrpSpPr>
          <p:grpSpPr>
            <a:xfrm>
              <a:off x="13013241" y="8696456"/>
              <a:ext cx="507975" cy="507975"/>
              <a:chOff x="13013241" y="8696456"/>
              <a:chExt cx="507975" cy="507975"/>
            </a:xfrm>
          </p:grpSpPr>
          <p:pic>
            <p:nvPicPr>
              <p:cNvPr id="615" name="Object 214">
                <a:extLst>
                  <a:ext uri="{FF2B5EF4-FFF2-40B4-BE49-F238E27FC236}">
                    <a16:creationId xmlns:a16="http://schemas.microsoft.com/office/drawing/2014/main" id="{91558AC4-F8E0-92A0-4BB1-499C11C41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3013241" y="8696456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555" name="그룹 1056">
              <a:extLst>
                <a:ext uri="{FF2B5EF4-FFF2-40B4-BE49-F238E27FC236}">
                  <a16:creationId xmlns:a16="http://schemas.microsoft.com/office/drawing/2014/main" id="{CED4EC45-3B1D-F8E8-4C46-4C8058E66F6F}"/>
                </a:ext>
              </a:extLst>
            </p:cNvPr>
            <p:cNvGrpSpPr/>
            <p:nvPr/>
          </p:nvGrpSpPr>
          <p:grpSpPr>
            <a:xfrm>
              <a:off x="13975269" y="8731624"/>
              <a:ext cx="594467" cy="437233"/>
              <a:chOff x="13975269" y="8731624"/>
              <a:chExt cx="594467" cy="437233"/>
            </a:xfrm>
          </p:grpSpPr>
          <p:pic>
            <p:nvPicPr>
              <p:cNvPr id="614" name="Object 217">
                <a:extLst>
                  <a:ext uri="{FF2B5EF4-FFF2-40B4-BE49-F238E27FC236}">
                    <a16:creationId xmlns:a16="http://schemas.microsoft.com/office/drawing/2014/main" id="{7CA3D4EC-56C7-BCA1-95F6-5B54898E6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3975269" y="8731624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556" name="그룹 1057">
              <a:extLst>
                <a:ext uri="{FF2B5EF4-FFF2-40B4-BE49-F238E27FC236}">
                  <a16:creationId xmlns:a16="http://schemas.microsoft.com/office/drawing/2014/main" id="{F5B5CA40-FAAA-DB13-9D66-69EE99FBF0F7}"/>
                </a:ext>
              </a:extLst>
            </p:cNvPr>
            <p:cNvGrpSpPr/>
            <p:nvPr/>
          </p:nvGrpSpPr>
          <p:grpSpPr>
            <a:xfrm>
              <a:off x="14843925" y="8736428"/>
              <a:ext cx="433806" cy="424262"/>
              <a:chOff x="14843925" y="8736428"/>
              <a:chExt cx="433806" cy="424262"/>
            </a:xfrm>
          </p:grpSpPr>
          <p:pic>
            <p:nvPicPr>
              <p:cNvPr id="613" name="Object 220">
                <a:extLst>
                  <a:ext uri="{FF2B5EF4-FFF2-40B4-BE49-F238E27FC236}">
                    <a16:creationId xmlns:a16="http://schemas.microsoft.com/office/drawing/2014/main" id="{7032FF58-2715-21D8-B1C5-C948F350E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4843925" y="8736428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557" name="Object 222">
              <a:extLst>
                <a:ext uri="{FF2B5EF4-FFF2-40B4-BE49-F238E27FC236}">
                  <a16:creationId xmlns:a16="http://schemas.microsoft.com/office/drawing/2014/main" id="{9CED081B-7EE5-EF54-E3F4-720B8FD97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094460" y="9117060"/>
              <a:ext cx="474483" cy="330150"/>
            </a:xfrm>
            <a:prstGeom prst="rect">
              <a:avLst/>
            </a:prstGeom>
          </p:spPr>
        </p:pic>
        <p:pic>
          <p:nvPicPr>
            <p:cNvPr id="558" name="Object 223">
              <a:extLst>
                <a:ext uri="{FF2B5EF4-FFF2-40B4-BE49-F238E27FC236}">
                  <a16:creationId xmlns:a16="http://schemas.microsoft.com/office/drawing/2014/main" id="{7F756175-4DE2-45B5-FB02-0A2A792CF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020918" y="9117064"/>
              <a:ext cx="633712" cy="330150"/>
            </a:xfrm>
            <a:prstGeom prst="rect">
              <a:avLst/>
            </a:prstGeom>
          </p:spPr>
        </p:pic>
        <p:pic>
          <p:nvPicPr>
            <p:cNvPr id="559" name="Object 224">
              <a:extLst>
                <a:ext uri="{FF2B5EF4-FFF2-40B4-BE49-F238E27FC236}">
                  <a16:creationId xmlns:a16="http://schemas.microsoft.com/office/drawing/2014/main" id="{818876F3-844F-E7A3-CAFA-D175F0B21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903508" y="9117064"/>
              <a:ext cx="703045" cy="330150"/>
            </a:xfrm>
            <a:prstGeom prst="rect">
              <a:avLst/>
            </a:prstGeom>
          </p:spPr>
        </p:pic>
        <p:pic>
          <p:nvPicPr>
            <p:cNvPr id="560" name="Object 225">
              <a:extLst>
                <a:ext uri="{FF2B5EF4-FFF2-40B4-BE49-F238E27FC236}">
                  <a16:creationId xmlns:a16="http://schemas.microsoft.com/office/drawing/2014/main" id="{3AC8C8B5-5582-DA77-E4DC-C67B7420B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935099" y="9117064"/>
              <a:ext cx="543826" cy="330150"/>
            </a:xfrm>
            <a:prstGeom prst="rect">
              <a:avLst/>
            </a:prstGeom>
          </p:spPr>
        </p:pic>
        <p:pic>
          <p:nvPicPr>
            <p:cNvPr id="561" name="Object 226">
              <a:extLst>
                <a:ext uri="{FF2B5EF4-FFF2-40B4-BE49-F238E27FC236}">
                  <a16:creationId xmlns:a16="http://schemas.microsoft.com/office/drawing/2014/main" id="{50EC5A4E-8D22-D614-A3E6-F331433B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655784" y="9117064"/>
              <a:ext cx="506036" cy="330150"/>
            </a:xfrm>
            <a:prstGeom prst="rect">
              <a:avLst/>
            </a:prstGeom>
          </p:spPr>
        </p:pic>
        <p:grpSp>
          <p:nvGrpSpPr>
            <p:cNvPr id="562" name="그룹 1058">
              <a:extLst>
                <a:ext uri="{FF2B5EF4-FFF2-40B4-BE49-F238E27FC236}">
                  <a16:creationId xmlns:a16="http://schemas.microsoft.com/office/drawing/2014/main" id="{54929AB0-E6AE-1982-CF20-20289E49C6FB}"/>
                </a:ext>
              </a:extLst>
            </p:cNvPr>
            <p:cNvGrpSpPr/>
            <p:nvPr/>
          </p:nvGrpSpPr>
          <p:grpSpPr>
            <a:xfrm>
              <a:off x="10993460" y="8471585"/>
              <a:ext cx="4376115" cy="103036"/>
              <a:chOff x="10993460" y="8471585"/>
              <a:chExt cx="4376115" cy="103036"/>
            </a:xfrm>
          </p:grpSpPr>
          <p:pic>
            <p:nvPicPr>
              <p:cNvPr id="612" name="Object 228">
                <a:extLst>
                  <a:ext uri="{FF2B5EF4-FFF2-40B4-BE49-F238E27FC236}">
                    <a16:creationId xmlns:a16="http://schemas.microsoft.com/office/drawing/2014/main" id="{6E9A0B87-FBF9-734F-4D2E-C99A4713F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0993460" y="8471585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63" name="그룹 1059">
              <a:extLst>
                <a:ext uri="{FF2B5EF4-FFF2-40B4-BE49-F238E27FC236}">
                  <a16:creationId xmlns:a16="http://schemas.microsoft.com/office/drawing/2014/main" id="{8B814D37-D11A-E3B4-F8F1-81305660DB5E}"/>
                </a:ext>
              </a:extLst>
            </p:cNvPr>
            <p:cNvGrpSpPr/>
            <p:nvPr/>
          </p:nvGrpSpPr>
          <p:grpSpPr>
            <a:xfrm>
              <a:off x="11134140" y="1378061"/>
              <a:ext cx="423009" cy="525021"/>
              <a:chOff x="11134140" y="1378061"/>
              <a:chExt cx="423009" cy="525021"/>
            </a:xfrm>
          </p:grpSpPr>
          <p:pic>
            <p:nvPicPr>
              <p:cNvPr id="611" name="Object 231">
                <a:extLst>
                  <a:ext uri="{FF2B5EF4-FFF2-40B4-BE49-F238E27FC236}">
                    <a16:creationId xmlns:a16="http://schemas.microsoft.com/office/drawing/2014/main" id="{D6874E73-63D5-70F2-CA43-0AE88EE109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 cstate="print"/>
              <a:stretch>
                <a:fillRect/>
              </a:stretch>
            </p:blipFill>
            <p:spPr>
              <a:xfrm>
                <a:off x="11134140" y="1378061"/>
                <a:ext cx="423009" cy="525021"/>
              </a:xfrm>
              <a:prstGeom prst="rect">
                <a:avLst/>
              </a:prstGeom>
            </p:spPr>
          </p:pic>
        </p:grpSp>
        <p:grpSp>
          <p:nvGrpSpPr>
            <p:cNvPr id="564" name="그룹 1060">
              <a:extLst>
                <a:ext uri="{FF2B5EF4-FFF2-40B4-BE49-F238E27FC236}">
                  <a16:creationId xmlns:a16="http://schemas.microsoft.com/office/drawing/2014/main" id="{6A7E2819-2FDA-515F-404C-44C160CF71BE}"/>
                </a:ext>
              </a:extLst>
            </p:cNvPr>
            <p:cNvGrpSpPr/>
            <p:nvPr/>
          </p:nvGrpSpPr>
          <p:grpSpPr>
            <a:xfrm>
              <a:off x="11648713" y="2234977"/>
              <a:ext cx="1288418" cy="797592"/>
              <a:chOff x="11648713" y="2234977"/>
              <a:chExt cx="1288418" cy="797592"/>
            </a:xfrm>
          </p:grpSpPr>
          <p:pic>
            <p:nvPicPr>
              <p:cNvPr id="610" name="Object 234">
                <a:extLst>
                  <a:ext uri="{FF2B5EF4-FFF2-40B4-BE49-F238E27FC236}">
                    <a16:creationId xmlns:a16="http://schemas.microsoft.com/office/drawing/2014/main" id="{5C1C55D3-D429-4116-39E5-2B59CCB71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 cstate="print"/>
              <a:stretch>
                <a:fillRect/>
              </a:stretch>
            </p:blipFill>
            <p:spPr>
              <a:xfrm>
                <a:off x="11648713" y="2234977"/>
                <a:ext cx="1288418" cy="797592"/>
              </a:xfrm>
              <a:prstGeom prst="rect">
                <a:avLst/>
              </a:prstGeom>
            </p:spPr>
          </p:pic>
        </p:grpSp>
        <p:grpSp>
          <p:nvGrpSpPr>
            <p:cNvPr id="565" name="그룹 1061">
              <a:extLst>
                <a:ext uri="{FF2B5EF4-FFF2-40B4-BE49-F238E27FC236}">
                  <a16:creationId xmlns:a16="http://schemas.microsoft.com/office/drawing/2014/main" id="{55158608-358D-EF72-B646-E15A6D5E434A}"/>
                </a:ext>
              </a:extLst>
            </p:cNvPr>
            <p:cNvGrpSpPr/>
            <p:nvPr/>
          </p:nvGrpSpPr>
          <p:grpSpPr>
            <a:xfrm>
              <a:off x="13142265" y="2048681"/>
              <a:ext cx="1227879" cy="1227879"/>
              <a:chOff x="13142265" y="2048681"/>
              <a:chExt cx="1227879" cy="1227879"/>
            </a:xfrm>
          </p:grpSpPr>
          <p:pic>
            <p:nvPicPr>
              <p:cNvPr id="609" name="Object 237">
                <a:extLst>
                  <a:ext uri="{FF2B5EF4-FFF2-40B4-BE49-F238E27FC236}">
                    <a16:creationId xmlns:a16="http://schemas.microsoft.com/office/drawing/2014/main" id="{82770CAF-AFD4-1C07-FE2E-0CC6DC96E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7" cstate="print"/>
              <a:stretch>
                <a:fillRect/>
              </a:stretch>
            </p:blipFill>
            <p:spPr>
              <a:xfrm>
                <a:off x="13142265" y="2048681"/>
                <a:ext cx="1227879" cy="1227879"/>
              </a:xfrm>
              <a:prstGeom prst="rect">
                <a:avLst/>
              </a:prstGeom>
            </p:spPr>
          </p:pic>
        </p:grpSp>
        <p:grpSp>
          <p:nvGrpSpPr>
            <p:cNvPr id="566" name="그룹 1062">
              <a:extLst>
                <a:ext uri="{FF2B5EF4-FFF2-40B4-BE49-F238E27FC236}">
                  <a16:creationId xmlns:a16="http://schemas.microsoft.com/office/drawing/2014/main" id="{B6271B1D-9DD9-10E8-8407-53447DEF8868}"/>
                </a:ext>
              </a:extLst>
            </p:cNvPr>
            <p:cNvGrpSpPr/>
            <p:nvPr/>
          </p:nvGrpSpPr>
          <p:grpSpPr>
            <a:xfrm>
              <a:off x="10970080" y="2048681"/>
              <a:ext cx="4376115" cy="103036"/>
              <a:chOff x="10970080" y="2048681"/>
              <a:chExt cx="4376115" cy="103036"/>
            </a:xfrm>
          </p:grpSpPr>
          <p:pic>
            <p:nvPicPr>
              <p:cNvPr id="608" name="Object 240">
                <a:extLst>
                  <a:ext uri="{FF2B5EF4-FFF2-40B4-BE49-F238E27FC236}">
                    <a16:creationId xmlns:a16="http://schemas.microsoft.com/office/drawing/2014/main" id="{345FF160-D662-C1D5-6FDC-BDBF4DC13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print"/>
              <a:stretch>
                <a:fillRect/>
              </a:stretch>
            </p:blipFill>
            <p:spPr>
              <a:xfrm>
                <a:off x="10970080" y="2048681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67" name="그룹 1063">
              <a:extLst>
                <a:ext uri="{FF2B5EF4-FFF2-40B4-BE49-F238E27FC236}">
                  <a16:creationId xmlns:a16="http://schemas.microsoft.com/office/drawing/2014/main" id="{81B65F9D-CA3E-E520-5955-7FC6E3113348}"/>
                </a:ext>
              </a:extLst>
            </p:cNvPr>
            <p:cNvGrpSpPr/>
            <p:nvPr/>
          </p:nvGrpSpPr>
          <p:grpSpPr>
            <a:xfrm>
              <a:off x="14553863" y="2251907"/>
              <a:ext cx="788326" cy="859908"/>
              <a:chOff x="14553863" y="2251907"/>
              <a:chExt cx="788326" cy="859908"/>
            </a:xfrm>
          </p:grpSpPr>
          <p:pic>
            <p:nvPicPr>
              <p:cNvPr id="607" name="Object 243">
                <a:extLst>
                  <a:ext uri="{FF2B5EF4-FFF2-40B4-BE49-F238E27FC236}">
                    <a16:creationId xmlns:a16="http://schemas.microsoft.com/office/drawing/2014/main" id="{9EFFD862-80AF-6FBC-1BC4-7E686E7E9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8" cstate="print"/>
              <a:stretch>
                <a:fillRect/>
              </a:stretch>
            </p:blipFill>
            <p:spPr>
              <a:xfrm>
                <a:off x="14553863" y="2251907"/>
                <a:ext cx="788326" cy="859908"/>
              </a:xfrm>
              <a:prstGeom prst="rect">
                <a:avLst/>
              </a:prstGeom>
            </p:spPr>
          </p:pic>
        </p:grpSp>
        <p:pic>
          <p:nvPicPr>
            <p:cNvPr id="568" name="Object 245">
              <a:extLst>
                <a:ext uri="{FF2B5EF4-FFF2-40B4-BE49-F238E27FC236}">
                  <a16:creationId xmlns:a16="http://schemas.microsoft.com/office/drawing/2014/main" id="{94ABEFCA-80BA-AF77-1B3D-0BAA03DE3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1090650" y="3230229"/>
              <a:ext cx="625416" cy="324312"/>
            </a:xfrm>
            <a:prstGeom prst="rect">
              <a:avLst/>
            </a:prstGeom>
          </p:spPr>
        </p:pic>
        <p:pic>
          <p:nvPicPr>
            <p:cNvPr id="569" name="Object 246">
              <a:extLst>
                <a:ext uri="{FF2B5EF4-FFF2-40B4-BE49-F238E27FC236}">
                  <a16:creationId xmlns:a16="http://schemas.microsoft.com/office/drawing/2014/main" id="{C3C2F04D-73ED-D0B6-8D57-21433ADC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1107429" y="3623048"/>
              <a:ext cx="535778" cy="383264"/>
            </a:xfrm>
            <a:prstGeom prst="rect">
              <a:avLst/>
            </a:prstGeom>
          </p:spPr>
        </p:pic>
        <p:pic>
          <p:nvPicPr>
            <p:cNvPr id="570" name="Object 247">
              <a:extLst>
                <a:ext uri="{FF2B5EF4-FFF2-40B4-BE49-F238E27FC236}">
                  <a16:creationId xmlns:a16="http://schemas.microsoft.com/office/drawing/2014/main" id="{1B661301-E77C-F125-FB82-C45459847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1107429" y="4016353"/>
              <a:ext cx="535778" cy="383264"/>
            </a:xfrm>
            <a:prstGeom prst="rect">
              <a:avLst/>
            </a:prstGeom>
          </p:spPr>
        </p:pic>
        <p:pic>
          <p:nvPicPr>
            <p:cNvPr id="571" name="Object 248">
              <a:extLst>
                <a:ext uri="{FF2B5EF4-FFF2-40B4-BE49-F238E27FC236}">
                  <a16:creationId xmlns:a16="http://schemas.microsoft.com/office/drawing/2014/main" id="{18ED6A28-0F82-627B-1D25-F772E8EF5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038165" y="4423072"/>
              <a:ext cx="765988" cy="374597"/>
            </a:xfrm>
            <a:prstGeom prst="rect">
              <a:avLst/>
            </a:prstGeom>
          </p:spPr>
        </p:pic>
        <p:pic>
          <p:nvPicPr>
            <p:cNvPr id="572" name="Object 249">
              <a:extLst>
                <a:ext uri="{FF2B5EF4-FFF2-40B4-BE49-F238E27FC236}">
                  <a16:creationId xmlns:a16="http://schemas.microsoft.com/office/drawing/2014/main" id="{A1B50F7C-93AD-B059-A4DB-B1B436EC2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1107429" y="4764839"/>
              <a:ext cx="535826" cy="376721"/>
            </a:xfrm>
            <a:prstGeom prst="rect">
              <a:avLst/>
            </a:prstGeom>
          </p:spPr>
        </p:pic>
        <p:pic>
          <p:nvPicPr>
            <p:cNvPr id="573" name="Object 250">
              <a:extLst>
                <a:ext uri="{FF2B5EF4-FFF2-40B4-BE49-F238E27FC236}">
                  <a16:creationId xmlns:a16="http://schemas.microsoft.com/office/drawing/2014/main" id="{81CF7DC8-BD1A-5E5D-505F-8F682EF73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1125524" y="5108572"/>
              <a:ext cx="517769" cy="376721"/>
            </a:xfrm>
            <a:prstGeom prst="rect">
              <a:avLst/>
            </a:prstGeom>
          </p:spPr>
        </p:pic>
        <p:pic>
          <p:nvPicPr>
            <p:cNvPr id="574" name="Object 251">
              <a:extLst>
                <a:ext uri="{FF2B5EF4-FFF2-40B4-BE49-F238E27FC236}">
                  <a16:creationId xmlns:a16="http://schemas.microsoft.com/office/drawing/2014/main" id="{0C8C93EA-13B0-CFBE-1797-E270EB0C4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125525" y="5493115"/>
              <a:ext cx="599521" cy="378407"/>
            </a:xfrm>
            <a:prstGeom prst="rect">
              <a:avLst/>
            </a:prstGeom>
          </p:spPr>
        </p:pic>
        <p:grpSp>
          <p:nvGrpSpPr>
            <p:cNvPr id="575" name="그룹 1064">
              <a:extLst>
                <a:ext uri="{FF2B5EF4-FFF2-40B4-BE49-F238E27FC236}">
                  <a16:creationId xmlns:a16="http://schemas.microsoft.com/office/drawing/2014/main" id="{D47D95F1-75E0-0220-69B7-CCC624AB7780}"/>
                </a:ext>
              </a:extLst>
            </p:cNvPr>
            <p:cNvGrpSpPr/>
            <p:nvPr/>
          </p:nvGrpSpPr>
          <p:grpSpPr>
            <a:xfrm>
              <a:off x="11054328" y="3197036"/>
              <a:ext cx="4253415" cy="14689"/>
              <a:chOff x="11054328" y="3197036"/>
              <a:chExt cx="4253415" cy="14689"/>
            </a:xfrm>
          </p:grpSpPr>
          <p:pic>
            <p:nvPicPr>
              <p:cNvPr id="606" name="Object 253">
                <a:extLst>
                  <a:ext uri="{FF2B5EF4-FFF2-40B4-BE49-F238E27FC236}">
                    <a16:creationId xmlns:a16="http://schemas.microsoft.com/office/drawing/2014/main" id="{AD0ADA26-4224-2F9B-BA10-F2C8AE4D9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11054328" y="3197036"/>
                <a:ext cx="4253415" cy="14689"/>
              </a:xfrm>
              <a:prstGeom prst="rect">
                <a:avLst/>
              </a:prstGeom>
            </p:spPr>
          </p:pic>
        </p:grpSp>
        <p:grpSp>
          <p:nvGrpSpPr>
            <p:cNvPr id="576" name="그룹 1065">
              <a:extLst>
                <a:ext uri="{FF2B5EF4-FFF2-40B4-BE49-F238E27FC236}">
                  <a16:creationId xmlns:a16="http://schemas.microsoft.com/office/drawing/2014/main" id="{0F82359B-1B6C-68D4-A9BD-1D17A7258D31}"/>
                </a:ext>
              </a:extLst>
            </p:cNvPr>
            <p:cNvGrpSpPr/>
            <p:nvPr/>
          </p:nvGrpSpPr>
          <p:grpSpPr>
            <a:xfrm>
              <a:off x="11052750" y="3550146"/>
              <a:ext cx="4253415" cy="9524"/>
              <a:chOff x="11052750" y="3550146"/>
              <a:chExt cx="4253415" cy="9524"/>
            </a:xfrm>
          </p:grpSpPr>
          <p:pic>
            <p:nvPicPr>
              <p:cNvPr id="605" name="Object 256">
                <a:extLst>
                  <a:ext uri="{FF2B5EF4-FFF2-40B4-BE49-F238E27FC236}">
                    <a16:creationId xmlns:a16="http://schemas.microsoft.com/office/drawing/2014/main" id="{680035F5-FD82-BD99-AB8A-B242C3337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3550146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77" name="그룹 1066">
              <a:extLst>
                <a:ext uri="{FF2B5EF4-FFF2-40B4-BE49-F238E27FC236}">
                  <a16:creationId xmlns:a16="http://schemas.microsoft.com/office/drawing/2014/main" id="{C26F30AF-CA6A-C2FA-9280-91CE11BFB7FA}"/>
                </a:ext>
              </a:extLst>
            </p:cNvPr>
            <p:cNvGrpSpPr/>
            <p:nvPr/>
          </p:nvGrpSpPr>
          <p:grpSpPr>
            <a:xfrm>
              <a:off x="11052750" y="4016509"/>
              <a:ext cx="4253415" cy="9524"/>
              <a:chOff x="11052750" y="4016509"/>
              <a:chExt cx="4253415" cy="9524"/>
            </a:xfrm>
          </p:grpSpPr>
          <p:pic>
            <p:nvPicPr>
              <p:cNvPr id="604" name="Object 259">
                <a:extLst>
                  <a:ext uri="{FF2B5EF4-FFF2-40B4-BE49-F238E27FC236}">
                    <a16:creationId xmlns:a16="http://schemas.microsoft.com/office/drawing/2014/main" id="{3687D93C-D773-6D46-959B-C10E288D19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4016509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78" name="그룹 1067">
              <a:extLst>
                <a:ext uri="{FF2B5EF4-FFF2-40B4-BE49-F238E27FC236}">
                  <a16:creationId xmlns:a16="http://schemas.microsoft.com/office/drawing/2014/main" id="{A52E6AB1-17F0-1248-7AEF-C900D62305AB}"/>
                </a:ext>
              </a:extLst>
            </p:cNvPr>
            <p:cNvGrpSpPr/>
            <p:nvPr/>
          </p:nvGrpSpPr>
          <p:grpSpPr>
            <a:xfrm>
              <a:off x="11052750" y="4363355"/>
              <a:ext cx="4253415" cy="9524"/>
              <a:chOff x="11052750" y="4363355"/>
              <a:chExt cx="4253415" cy="9524"/>
            </a:xfrm>
          </p:grpSpPr>
          <p:pic>
            <p:nvPicPr>
              <p:cNvPr id="603" name="Object 262">
                <a:extLst>
                  <a:ext uri="{FF2B5EF4-FFF2-40B4-BE49-F238E27FC236}">
                    <a16:creationId xmlns:a16="http://schemas.microsoft.com/office/drawing/2014/main" id="{78957989-C765-E5DB-2672-20D056271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4363355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79" name="그룹 1068">
              <a:extLst>
                <a:ext uri="{FF2B5EF4-FFF2-40B4-BE49-F238E27FC236}">
                  <a16:creationId xmlns:a16="http://schemas.microsoft.com/office/drawing/2014/main" id="{7C38D40A-764B-9971-5FFA-39A3A002D0B0}"/>
                </a:ext>
              </a:extLst>
            </p:cNvPr>
            <p:cNvGrpSpPr/>
            <p:nvPr/>
          </p:nvGrpSpPr>
          <p:grpSpPr>
            <a:xfrm>
              <a:off x="11052750" y="4730631"/>
              <a:ext cx="4253415" cy="9524"/>
              <a:chOff x="11052750" y="4730631"/>
              <a:chExt cx="4253415" cy="9524"/>
            </a:xfrm>
          </p:grpSpPr>
          <p:pic>
            <p:nvPicPr>
              <p:cNvPr id="602" name="Object 265">
                <a:extLst>
                  <a:ext uri="{FF2B5EF4-FFF2-40B4-BE49-F238E27FC236}">
                    <a16:creationId xmlns:a16="http://schemas.microsoft.com/office/drawing/2014/main" id="{50B6C4B1-9660-89C4-DE9E-31CDFE4A2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52750" y="4730631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80" name="그룹 1069">
              <a:extLst>
                <a:ext uri="{FF2B5EF4-FFF2-40B4-BE49-F238E27FC236}">
                  <a16:creationId xmlns:a16="http://schemas.microsoft.com/office/drawing/2014/main" id="{8CAC7E4D-D549-0F62-97BA-9DFA8490F3BC}"/>
                </a:ext>
              </a:extLst>
            </p:cNvPr>
            <p:cNvGrpSpPr/>
            <p:nvPr/>
          </p:nvGrpSpPr>
          <p:grpSpPr>
            <a:xfrm>
              <a:off x="11031430" y="5112667"/>
              <a:ext cx="4253415" cy="9524"/>
              <a:chOff x="11031430" y="5112667"/>
              <a:chExt cx="4253415" cy="9524"/>
            </a:xfrm>
          </p:grpSpPr>
          <p:pic>
            <p:nvPicPr>
              <p:cNvPr id="601" name="Object 268">
                <a:extLst>
                  <a:ext uri="{FF2B5EF4-FFF2-40B4-BE49-F238E27FC236}">
                    <a16:creationId xmlns:a16="http://schemas.microsoft.com/office/drawing/2014/main" id="{7B8F9308-67BE-07DB-0E18-D194ECEA9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31430" y="5112667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81" name="그룹 1070">
              <a:extLst>
                <a:ext uri="{FF2B5EF4-FFF2-40B4-BE49-F238E27FC236}">
                  <a16:creationId xmlns:a16="http://schemas.microsoft.com/office/drawing/2014/main" id="{AFE85707-3E11-D27B-81EB-20468D484CD5}"/>
                </a:ext>
              </a:extLst>
            </p:cNvPr>
            <p:cNvGrpSpPr/>
            <p:nvPr/>
          </p:nvGrpSpPr>
          <p:grpSpPr>
            <a:xfrm>
              <a:off x="11031430" y="5480282"/>
              <a:ext cx="4253415" cy="9524"/>
              <a:chOff x="11031430" y="5480282"/>
              <a:chExt cx="4253415" cy="9524"/>
            </a:xfrm>
          </p:grpSpPr>
          <p:pic>
            <p:nvPicPr>
              <p:cNvPr id="600" name="Object 271">
                <a:extLst>
                  <a:ext uri="{FF2B5EF4-FFF2-40B4-BE49-F238E27FC236}">
                    <a16:creationId xmlns:a16="http://schemas.microsoft.com/office/drawing/2014/main" id="{7B59A486-67C9-5EEE-3A31-B628A67F10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31430" y="5480282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582" name="그룹 1071">
              <a:extLst>
                <a:ext uri="{FF2B5EF4-FFF2-40B4-BE49-F238E27FC236}">
                  <a16:creationId xmlns:a16="http://schemas.microsoft.com/office/drawing/2014/main" id="{641EF029-DAD8-B76A-7453-17806EA7FF94}"/>
                </a:ext>
              </a:extLst>
            </p:cNvPr>
            <p:cNvGrpSpPr/>
            <p:nvPr/>
          </p:nvGrpSpPr>
          <p:grpSpPr>
            <a:xfrm>
              <a:off x="11031430" y="5843904"/>
              <a:ext cx="4253415" cy="9524"/>
              <a:chOff x="11031430" y="5843904"/>
              <a:chExt cx="4253415" cy="9524"/>
            </a:xfrm>
          </p:grpSpPr>
          <p:pic>
            <p:nvPicPr>
              <p:cNvPr id="599" name="Object 274">
                <a:extLst>
                  <a:ext uri="{FF2B5EF4-FFF2-40B4-BE49-F238E27FC236}">
                    <a16:creationId xmlns:a16="http://schemas.microsoft.com/office/drawing/2014/main" id="{34C46CBE-933C-8C1D-0B51-634EBA2E5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1031430" y="5843904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583" name="Object 276">
              <a:extLst>
                <a:ext uri="{FF2B5EF4-FFF2-40B4-BE49-F238E27FC236}">
                  <a16:creationId xmlns:a16="http://schemas.microsoft.com/office/drawing/2014/main" id="{49491AF9-B4D9-F4BA-3367-B12A87FE3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2032001" y="3222610"/>
              <a:ext cx="617569" cy="374597"/>
            </a:xfrm>
            <a:prstGeom prst="rect">
              <a:avLst/>
            </a:prstGeom>
          </p:spPr>
        </p:pic>
        <p:pic>
          <p:nvPicPr>
            <p:cNvPr id="584" name="Object 277">
              <a:extLst>
                <a:ext uri="{FF2B5EF4-FFF2-40B4-BE49-F238E27FC236}">
                  <a16:creationId xmlns:a16="http://schemas.microsoft.com/office/drawing/2014/main" id="{F41E4F36-743A-088A-77FD-DEF23E139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3506477" y="3222610"/>
              <a:ext cx="584740" cy="374597"/>
            </a:xfrm>
            <a:prstGeom prst="rect">
              <a:avLst/>
            </a:prstGeom>
          </p:spPr>
        </p:pic>
        <p:pic>
          <p:nvPicPr>
            <p:cNvPr id="585" name="Object 278">
              <a:extLst>
                <a:ext uri="{FF2B5EF4-FFF2-40B4-BE49-F238E27FC236}">
                  <a16:creationId xmlns:a16="http://schemas.microsoft.com/office/drawing/2014/main" id="{4F9F658D-1EA6-2094-9B8D-B8B12B7D1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4871239" y="3222610"/>
              <a:ext cx="535835" cy="374597"/>
            </a:xfrm>
            <a:prstGeom prst="rect">
              <a:avLst/>
            </a:prstGeom>
          </p:spPr>
        </p:pic>
        <p:pic>
          <p:nvPicPr>
            <p:cNvPr id="586" name="Object 279">
              <a:extLst>
                <a:ext uri="{FF2B5EF4-FFF2-40B4-BE49-F238E27FC236}">
                  <a16:creationId xmlns:a16="http://schemas.microsoft.com/office/drawing/2014/main" id="{CC0AF291-ABDD-BDAE-2A2F-75DD9FFE2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1933894" y="3636039"/>
              <a:ext cx="797435" cy="374597"/>
            </a:xfrm>
            <a:prstGeom prst="rect">
              <a:avLst/>
            </a:prstGeom>
          </p:spPr>
        </p:pic>
        <p:pic>
          <p:nvPicPr>
            <p:cNvPr id="587" name="Object 280">
              <a:extLst>
                <a:ext uri="{FF2B5EF4-FFF2-40B4-BE49-F238E27FC236}">
                  <a16:creationId xmlns:a16="http://schemas.microsoft.com/office/drawing/2014/main" id="{CD5541E3-8159-1758-F10C-34F4DA0C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3494572" y="3626515"/>
              <a:ext cx="633750" cy="374597"/>
            </a:xfrm>
            <a:prstGeom prst="rect">
              <a:avLst/>
            </a:prstGeom>
          </p:spPr>
        </p:pic>
        <p:pic>
          <p:nvPicPr>
            <p:cNvPr id="588" name="Object 281">
              <a:extLst>
                <a:ext uri="{FF2B5EF4-FFF2-40B4-BE49-F238E27FC236}">
                  <a16:creationId xmlns:a16="http://schemas.microsoft.com/office/drawing/2014/main" id="{F5B149F7-2F83-B428-FB9A-94F7C607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3494572" y="4031191"/>
              <a:ext cx="574921" cy="374597"/>
            </a:xfrm>
            <a:prstGeom prst="rect">
              <a:avLst/>
            </a:prstGeom>
          </p:spPr>
        </p:pic>
        <p:pic>
          <p:nvPicPr>
            <p:cNvPr id="589" name="Object 282">
              <a:extLst>
                <a:ext uri="{FF2B5EF4-FFF2-40B4-BE49-F238E27FC236}">
                  <a16:creationId xmlns:a16="http://schemas.microsoft.com/office/drawing/2014/main" id="{E50BB908-4EC1-3EAC-103C-28CB09C90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1914858" y="4426534"/>
              <a:ext cx="895359" cy="374597"/>
            </a:xfrm>
            <a:prstGeom prst="rect">
              <a:avLst/>
            </a:prstGeom>
          </p:spPr>
        </p:pic>
        <p:pic>
          <p:nvPicPr>
            <p:cNvPr id="590" name="Object 283">
              <a:extLst>
                <a:ext uri="{FF2B5EF4-FFF2-40B4-BE49-F238E27FC236}">
                  <a16:creationId xmlns:a16="http://schemas.microsoft.com/office/drawing/2014/main" id="{1718A597-8C77-5BC7-9614-7210BAE20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3338591" y="4754477"/>
              <a:ext cx="923940" cy="310550"/>
            </a:xfrm>
            <a:prstGeom prst="rect">
              <a:avLst/>
            </a:prstGeom>
          </p:spPr>
        </p:pic>
        <p:pic>
          <p:nvPicPr>
            <p:cNvPr id="591" name="Object 284">
              <a:extLst>
                <a:ext uri="{FF2B5EF4-FFF2-40B4-BE49-F238E27FC236}">
                  <a16:creationId xmlns:a16="http://schemas.microsoft.com/office/drawing/2014/main" id="{A6656D47-5933-A168-1757-7920CBD0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946286" y="5488886"/>
              <a:ext cx="835112" cy="385169"/>
            </a:xfrm>
            <a:prstGeom prst="rect">
              <a:avLst/>
            </a:prstGeom>
          </p:spPr>
        </p:pic>
        <p:pic>
          <p:nvPicPr>
            <p:cNvPr id="592" name="Object 285">
              <a:extLst>
                <a:ext uri="{FF2B5EF4-FFF2-40B4-BE49-F238E27FC236}">
                  <a16:creationId xmlns:a16="http://schemas.microsoft.com/office/drawing/2014/main" id="{A310178E-8FD0-D64E-F91E-5C936A4A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2003429" y="5146667"/>
              <a:ext cx="824721" cy="374597"/>
            </a:xfrm>
            <a:prstGeom prst="rect">
              <a:avLst/>
            </a:prstGeom>
          </p:spPr>
        </p:pic>
        <p:pic>
          <p:nvPicPr>
            <p:cNvPr id="593" name="Object 286">
              <a:extLst>
                <a:ext uri="{FF2B5EF4-FFF2-40B4-BE49-F238E27FC236}">
                  <a16:creationId xmlns:a16="http://schemas.microsoft.com/office/drawing/2014/main" id="{8DCE0721-5F6A-3491-61C3-10B498305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1933894" y="4752153"/>
              <a:ext cx="897616" cy="385169"/>
            </a:xfrm>
            <a:prstGeom prst="rect">
              <a:avLst/>
            </a:prstGeom>
          </p:spPr>
        </p:pic>
        <p:pic>
          <p:nvPicPr>
            <p:cNvPr id="594" name="Object 287">
              <a:extLst>
                <a:ext uri="{FF2B5EF4-FFF2-40B4-BE49-F238E27FC236}">
                  <a16:creationId xmlns:a16="http://schemas.microsoft.com/office/drawing/2014/main" id="{1A6B9A4C-4053-DE1B-B60F-1AD3CB8F3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2032001" y="4027439"/>
              <a:ext cx="574921" cy="374597"/>
            </a:xfrm>
            <a:prstGeom prst="rect">
              <a:avLst/>
            </a:prstGeom>
          </p:spPr>
        </p:pic>
        <p:pic>
          <p:nvPicPr>
            <p:cNvPr id="595" name="Object 288">
              <a:extLst>
                <a:ext uri="{FF2B5EF4-FFF2-40B4-BE49-F238E27FC236}">
                  <a16:creationId xmlns:a16="http://schemas.microsoft.com/office/drawing/2014/main" id="{9F380B02-27DE-5903-81EF-AD39EADAE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3494572" y="5134820"/>
              <a:ext cx="535816" cy="385169"/>
            </a:xfrm>
            <a:prstGeom prst="rect">
              <a:avLst/>
            </a:prstGeom>
          </p:spPr>
        </p:pic>
        <p:pic>
          <p:nvPicPr>
            <p:cNvPr id="596" name="Object 289">
              <a:extLst>
                <a:ext uri="{FF2B5EF4-FFF2-40B4-BE49-F238E27FC236}">
                  <a16:creationId xmlns:a16="http://schemas.microsoft.com/office/drawing/2014/main" id="{69540037-D8D1-76A8-9EF6-A1121EC4D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3512572" y="5493115"/>
              <a:ext cx="726112" cy="374597"/>
            </a:xfrm>
            <a:prstGeom prst="rect">
              <a:avLst/>
            </a:prstGeom>
          </p:spPr>
        </p:pic>
        <p:pic>
          <p:nvPicPr>
            <p:cNvPr id="597" name="Object 290">
              <a:extLst>
                <a:ext uri="{FF2B5EF4-FFF2-40B4-BE49-F238E27FC236}">
                  <a16:creationId xmlns:a16="http://schemas.microsoft.com/office/drawing/2014/main" id="{3367D545-9EAD-B57D-D6F5-02D71189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3396191" y="4426534"/>
              <a:ext cx="946054" cy="374597"/>
            </a:xfrm>
            <a:prstGeom prst="rect">
              <a:avLst/>
            </a:prstGeom>
          </p:spPr>
        </p:pic>
        <p:pic>
          <p:nvPicPr>
            <p:cNvPr id="598" name="Object 291">
              <a:extLst>
                <a:ext uri="{FF2B5EF4-FFF2-40B4-BE49-F238E27FC236}">
                  <a16:creationId xmlns:a16="http://schemas.microsoft.com/office/drawing/2014/main" id="{4DE3E7AC-C28F-CDC2-BB9E-D355E758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2338382" y="6200086"/>
              <a:ext cx="1529083" cy="385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076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6814936" cy="1544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6814937" y="-3"/>
            <a:ext cx="2938662" cy="16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특징 및 기능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1016919" y="6193164"/>
            <a:ext cx="2979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사용자가 선택한 매물들의 비교화면 에서 상세옵션 보기 기능 활성화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4628953" y="6194536"/>
            <a:ext cx="345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사용자의 개인정보를 노출하지 않고 </a:t>
            </a:r>
            <a:r>
              <a:rPr kumimoji="1"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앱내의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자체 채팅 기능내에서 전화번호 교환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4" name="テキスト ボックス 18">
            <a:extLst>
              <a:ext uri="{FF2B5EF4-FFF2-40B4-BE49-F238E27FC236}">
                <a16:creationId xmlns:a16="http://schemas.microsoft.com/office/drawing/2014/main" id="{DC4F4F37-945C-916A-3943-52D771CEA714}"/>
              </a:ext>
            </a:extLst>
          </p:cNvPr>
          <p:cNvSpPr txBox="1"/>
          <p:nvPr/>
        </p:nvSpPr>
        <p:spPr>
          <a:xfrm>
            <a:off x="1929084" y="5892527"/>
            <a:ext cx="11357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상세 옵션 보기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5" name="テキスト ボックス 18">
            <a:extLst>
              <a:ext uri="{FF2B5EF4-FFF2-40B4-BE49-F238E27FC236}">
                <a16:creationId xmlns:a16="http://schemas.microsoft.com/office/drawing/2014/main" id="{CF6283BF-9C16-04ED-39BB-16A914C2A314}"/>
              </a:ext>
            </a:extLst>
          </p:cNvPr>
          <p:cNvSpPr txBox="1"/>
          <p:nvPr/>
        </p:nvSpPr>
        <p:spPr>
          <a:xfrm>
            <a:off x="5804929" y="5910923"/>
            <a:ext cx="101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채팅 화면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D2E7CA83-C0C9-9FF4-9238-3BDDAC990609}"/>
              </a:ext>
            </a:extLst>
          </p:cNvPr>
          <p:cNvGrpSpPr/>
          <p:nvPr/>
        </p:nvGrpSpPr>
        <p:grpSpPr>
          <a:xfrm>
            <a:off x="1240558" y="1228042"/>
            <a:ext cx="2440066" cy="4660584"/>
            <a:chOff x="383823" y="433690"/>
            <a:chExt cx="4643710" cy="9309913"/>
          </a:xfrm>
        </p:grpSpPr>
        <p:grpSp>
          <p:nvGrpSpPr>
            <p:cNvPr id="398" name="그룹 1001">
              <a:extLst>
                <a:ext uri="{FF2B5EF4-FFF2-40B4-BE49-F238E27FC236}">
                  <a16:creationId xmlns:a16="http://schemas.microsoft.com/office/drawing/2014/main" id="{D17771A7-BA79-128F-9AC8-80F2A262FA7D}"/>
                </a:ext>
              </a:extLst>
            </p:cNvPr>
            <p:cNvGrpSpPr/>
            <p:nvPr/>
          </p:nvGrpSpPr>
          <p:grpSpPr>
            <a:xfrm>
              <a:off x="383823" y="433690"/>
              <a:ext cx="4643710" cy="9309913"/>
              <a:chOff x="383823" y="433690"/>
              <a:chExt cx="4643710" cy="9309913"/>
            </a:xfrm>
          </p:grpSpPr>
          <p:pic>
            <p:nvPicPr>
              <p:cNvPr id="514" name="Object 2">
                <a:extLst>
                  <a:ext uri="{FF2B5EF4-FFF2-40B4-BE49-F238E27FC236}">
                    <a16:creationId xmlns:a16="http://schemas.microsoft.com/office/drawing/2014/main" id="{B19EE791-D8B9-BA5A-92C3-CEB8959FF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3823" y="433690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399" name="Object 4">
              <a:extLst>
                <a:ext uri="{FF2B5EF4-FFF2-40B4-BE49-F238E27FC236}">
                  <a16:creationId xmlns:a16="http://schemas.microsoft.com/office/drawing/2014/main" id="{CD333B91-A445-E25F-DE8A-B848F73AA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8195" y="1240574"/>
              <a:ext cx="2323903" cy="834731"/>
            </a:xfrm>
            <a:prstGeom prst="rect">
              <a:avLst/>
            </a:prstGeom>
          </p:spPr>
        </p:pic>
        <p:grpSp>
          <p:nvGrpSpPr>
            <p:cNvPr id="400" name="그룹 1002">
              <a:extLst>
                <a:ext uri="{FF2B5EF4-FFF2-40B4-BE49-F238E27FC236}">
                  <a16:creationId xmlns:a16="http://schemas.microsoft.com/office/drawing/2014/main" id="{DAD6E6FC-DD3E-96D6-1BA8-165E7D575E1D}"/>
                </a:ext>
              </a:extLst>
            </p:cNvPr>
            <p:cNvGrpSpPr/>
            <p:nvPr/>
          </p:nvGrpSpPr>
          <p:grpSpPr>
            <a:xfrm>
              <a:off x="503496" y="8050922"/>
              <a:ext cx="4404364" cy="514169"/>
              <a:chOff x="503496" y="8050922"/>
              <a:chExt cx="4404364" cy="514169"/>
            </a:xfrm>
          </p:grpSpPr>
          <p:pic>
            <p:nvPicPr>
              <p:cNvPr id="513" name="Object 6">
                <a:extLst>
                  <a:ext uri="{FF2B5EF4-FFF2-40B4-BE49-F238E27FC236}">
                    <a16:creationId xmlns:a16="http://schemas.microsoft.com/office/drawing/2014/main" id="{DF276D10-BC23-62AC-878E-7B89A713AE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3496" y="8050922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401" name="Object 8">
              <a:extLst>
                <a:ext uri="{FF2B5EF4-FFF2-40B4-BE49-F238E27FC236}">
                  <a16:creationId xmlns:a16="http://schemas.microsoft.com/office/drawing/2014/main" id="{7657BA52-7D0B-2CB5-5B27-5EC58C2A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0822" y="7997703"/>
              <a:ext cx="1189496" cy="638067"/>
            </a:xfrm>
            <a:prstGeom prst="rect">
              <a:avLst/>
            </a:prstGeom>
          </p:spPr>
        </p:pic>
        <p:grpSp>
          <p:nvGrpSpPr>
            <p:cNvPr id="402" name="그룹 1003">
              <a:extLst>
                <a:ext uri="{FF2B5EF4-FFF2-40B4-BE49-F238E27FC236}">
                  <a16:creationId xmlns:a16="http://schemas.microsoft.com/office/drawing/2014/main" id="{98323E9F-5611-8F8B-4E7E-06D18173F590}"/>
                </a:ext>
              </a:extLst>
            </p:cNvPr>
            <p:cNvGrpSpPr/>
            <p:nvPr/>
          </p:nvGrpSpPr>
          <p:grpSpPr>
            <a:xfrm>
              <a:off x="660361" y="8698430"/>
              <a:ext cx="595455" cy="595455"/>
              <a:chOff x="660361" y="8698430"/>
              <a:chExt cx="595455" cy="595455"/>
            </a:xfrm>
          </p:grpSpPr>
          <p:pic>
            <p:nvPicPr>
              <p:cNvPr id="512" name="Object 10">
                <a:extLst>
                  <a:ext uri="{FF2B5EF4-FFF2-40B4-BE49-F238E27FC236}">
                    <a16:creationId xmlns:a16="http://schemas.microsoft.com/office/drawing/2014/main" id="{9A64C9DB-4322-2CC4-3C14-EC4F12500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0361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403" name="그룹 1004">
              <a:extLst>
                <a:ext uri="{FF2B5EF4-FFF2-40B4-BE49-F238E27FC236}">
                  <a16:creationId xmlns:a16="http://schemas.microsoft.com/office/drawing/2014/main" id="{423128A7-9B77-9B95-807C-EFFBF85D7735}"/>
                </a:ext>
              </a:extLst>
            </p:cNvPr>
            <p:cNvGrpSpPr/>
            <p:nvPr/>
          </p:nvGrpSpPr>
          <p:grpSpPr>
            <a:xfrm>
              <a:off x="1630307" y="8793529"/>
              <a:ext cx="440497" cy="405257"/>
              <a:chOff x="1630307" y="8793529"/>
              <a:chExt cx="440497" cy="405257"/>
            </a:xfrm>
          </p:grpSpPr>
          <p:pic>
            <p:nvPicPr>
              <p:cNvPr id="511" name="Object 13">
                <a:extLst>
                  <a:ext uri="{FF2B5EF4-FFF2-40B4-BE49-F238E27FC236}">
                    <a16:creationId xmlns:a16="http://schemas.microsoft.com/office/drawing/2014/main" id="{E65018BC-FC6D-CC21-D61D-077DCC29B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0307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404" name="그룹 1005">
              <a:extLst>
                <a:ext uri="{FF2B5EF4-FFF2-40B4-BE49-F238E27FC236}">
                  <a16:creationId xmlns:a16="http://schemas.microsoft.com/office/drawing/2014/main" id="{9465990A-F82B-2B20-84B6-4FF34C79C1A9}"/>
                </a:ext>
              </a:extLst>
            </p:cNvPr>
            <p:cNvGrpSpPr/>
            <p:nvPr/>
          </p:nvGrpSpPr>
          <p:grpSpPr>
            <a:xfrm>
              <a:off x="2539462" y="8734551"/>
              <a:ext cx="507975" cy="507975"/>
              <a:chOff x="2539462" y="8734551"/>
              <a:chExt cx="507975" cy="507975"/>
            </a:xfrm>
          </p:grpSpPr>
          <p:pic>
            <p:nvPicPr>
              <p:cNvPr id="510" name="Object 16">
                <a:extLst>
                  <a:ext uri="{FF2B5EF4-FFF2-40B4-BE49-F238E27FC236}">
                    <a16:creationId xmlns:a16="http://schemas.microsoft.com/office/drawing/2014/main" id="{593CF243-E78B-DC3D-7137-36C7CCB2A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539462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405" name="그룹 1006">
              <a:extLst>
                <a:ext uri="{FF2B5EF4-FFF2-40B4-BE49-F238E27FC236}">
                  <a16:creationId xmlns:a16="http://schemas.microsoft.com/office/drawing/2014/main" id="{C843BD98-BB6F-B101-868C-90F5D9AB3A44}"/>
                </a:ext>
              </a:extLst>
            </p:cNvPr>
            <p:cNvGrpSpPr/>
            <p:nvPr/>
          </p:nvGrpSpPr>
          <p:grpSpPr>
            <a:xfrm>
              <a:off x="3501490" y="8769720"/>
              <a:ext cx="594467" cy="437233"/>
              <a:chOff x="3501490" y="8769720"/>
              <a:chExt cx="594467" cy="437233"/>
            </a:xfrm>
          </p:grpSpPr>
          <p:pic>
            <p:nvPicPr>
              <p:cNvPr id="509" name="Object 19">
                <a:extLst>
                  <a:ext uri="{FF2B5EF4-FFF2-40B4-BE49-F238E27FC236}">
                    <a16:creationId xmlns:a16="http://schemas.microsoft.com/office/drawing/2014/main" id="{017C7898-0108-F658-3954-97D25B804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501490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406" name="그룹 1007">
              <a:extLst>
                <a:ext uri="{FF2B5EF4-FFF2-40B4-BE49-F238E27FC236}">
                  <a16:creationId xmlns:a16="http://schemas.microsoft.com/office/drawing/2014/main" id="{1BBC664F-3BA8-2244-C95E-EC5C7DF14139}"/>
                </a:ext>
              </a:extLst>
            </p:cNvPr>
            <p:cNvGrpSpPr/>
            <p:nvPr/>
          </p:nvGrpSpPr>
          <p:grpSpPr>
            <a:xfrm>
              <a:off x="4370145" y="8774524"/>
              <a:ext cx="433806" cy="424262"/>
              <a:chOff x="4370145" y="8774524"/>
              <a:chExt cx="433806" cy="424262"/>
            </a:xfrm>
          </p:grpSpPr>
          <p:pic>
            <p:nvPicPr>
              <p:cNvPr id="508" name="Object 22">
                <a:extLst>
                  <a:ext uri="{FF2B5EF4-FFF2-40B4-BE49-F238E27FC236}">
                    <a16:creationId xmlns:a16="http://schemas.microsoft.com/office/drawing/2014/main" id="{57EBE0D6-48C8-E79E-EC61-75B6AB7E6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70145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407" name="Object 24">
              <a:extLst>
                <a:ext uri="{FF2B5EF4-FFF2-40B4-BE49-F238E27FC236}">
                  <a16:creationId xmlns:a16="http://schemas.microsoft.com/office/drawing/2014/main" id="{B411C0E5-AE99-70DA-70EE-5B0CDADE5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0680" y="9155155"/>
              <a:ext cx="474483" cy="330150"/>
            </a:xfrm>
            <a:prstGeom prst="rect">
              <a:avLst/>
            </a:prstGeom>
          </p:spPr>
        </p:pic>
        <p:pic>
          <p:nvPicPr>
            <p:cNvPr id="408" name="Object 25">
              <a:extLst>
                <a:ext uri="{FF2B5EF4-FFF2-40B4-BE49-F238E27FC236}">
                  <a16:creationId xmlns:a16="http://schemas.microsoft.com/office/drawing/2014/main" id="{8EE37979-21E3-18BF-A1CA-BF67AE647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47138" y="9155159"/>
              <a:ext cx="633712" cy="330150"/>
            </a:xfrm>
            <a:prstGeom prst="rect">
              <a:avLst/>
            </a:prstGeom>
          </p:spPr>
        </p:pic>
        <p:pic>
          <p:nvPicPr>
            <p:cNvPr id="409" name="Object 26">
              <a:extLst>
                <a:ext uri="{FF2B5EF4-FFF2-40B4-BE49-F238E27FC236}">
                  <a16:creationId xmlns:a16="http://schemas.microsoft.com/office/drawing/2014/main" id="{AAFF8283-7D24-2785-6959-0F5FB2B69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9729" y="9155159"/>
              <a:ext cx="703055" cy="330150"/>
            </a:xfrm>
            <a:prstGeom prst="rect">
              <a:avLst/>
            </a:prstGeom>
          </p:spPr>
        </p:pic>
        <p:pic>
          <p:nvPicPr>
            <p:cNvPr id="410" name="Object 27">
              <a:extLst>
                <a:ext uri="{FF2B5EF4-FFF2-40B4-BE49-F238E27FC236}">
                  <a16:creationId xmlns:a16="http://schemas.microsoft.com/office/drawing/2014/main" id="{BAAA0393-2738-EF46-7E50-E62CC459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61319" y="9155159"/>
              <a:ext cx="543826" cy="330150"/>
            </a:xfrm>
            <a:prstGeom prst="rect">
              <a:avLst/>
            </a:prstGeom>
          </p:spPr>
        </p:pic>
        <p:pic>
          <p:nvPicPr>
            <p:cNvPr id="411" name="Object 28">
              <a:extLst>
                <a:ext uri="{FF2B5EF4-FFF2-40B4-BE49-F238E27FC236}">
                  <a16:creationId xmlns:a16="http://schemas.microsoft.com/office/drawing/2014/main" id="{B1DBD03E-62B0-3D88-3702-86B46526A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82005" y="9155159"/>
              <a:ext cx="506026" cy="330150"/>
            </a:xfrm>
            <a:prstGeom prst="rect">
              <a:avLst/>
            </a:prstGeom>
          </p:spPr>
        </p:pic>
        <p:grpSp>
          <p:nvGrpSpPr>
            <p:cNvPr id="412" name="그룹 1008">
              <a:extLst>
                <a:ext uri="{FF2B5EF4-FFF2-40B4-BE49-F238E27FC236}">
                  <a16:creationId xmlns:a16="http://schemas.microsoft.com/office/drawing/2014/main" id="{00B797D3-B0BC-46F7-5F66-CEBFE89CAD03}"/>
                </a:ext>
              </a:extLst>
            </p:cNvPr>
            <p:cNvGrpSpPr/>
            <p:nvPr/>
          </p:nvGrpSpPr>
          <p:grpSpPr>
            <a:xfrm>
              <a:off x="519680" y="8509680"/>
              <a:ext cx="4376115" cy="103036"/>
              <a:chOff x="519680" y="8509680"/>
              <a:chExt cx="4376115" cy="103036"/>
            </a:xfrm>
          </p:grpSpPr>
          <p:pic>
            <p:nvPicPr>
              <p:cNvPr id="507" name="Object 30">
                <a:extLst>
                  <a:ext uri="{FF2B5EF4-FFF2-40B4-BE49-F238E27FC236}">
                    <a16:creationId xmlns:a16="http://schemas.microsoft.com/office/drawing/2014/main" id="{B1238DD6-E2C7-7927-BF98-9280EF9D6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19680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13" name="그룹 1009">
              <a:extLst>
                <a:ext uri="{FF2B5EF4-FFF2-40B4-BE49-F238E27FC236}">
                  <a16:creationId xmlns:a16="http://schemas.microsoft.com/office/drawing/2014/main" id="{A3299044-98C9-75D3-EE3C-63F8E8E2CDFB}"/>
                </a:ext>
              </a:extLst>
            </p:cNvPr>
            <p:cNvGrpSpPr/>
            <p:nvPr/>
          </p:nvGrpSpPr>
          <p:grpSpPr>
            <a:xfrm>
              <a:off x="660361" y="1416156"/>
              <a:ext cx="423009" cy="525021"/>
              <a:chOff x="660361" y="1416156"/>
              <a:chExt cx="423009" cy="525021"/>
            </a:xfrm>
          </p:grpSpPr>
          <p:pic>
            <p:nvPicPr>
              <p:cNvPr id="506" name="Object 33">
                <a:extLst>
                  <a:ext uri="{FF2B5EF4-FFF2-40B4-BE49-F238E27FC236}">
                    <a16:creationId xmlns:a16="http://schemas.microsoft.com/office/drawing/2014/main" id="{04E488EC-6043-F52B-FCF6-E81B68109A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60361" y="1416156"/>
                <a:ext cx="423009" cy="525021"/>
              </a:xfrm>
              <a:prstGeom prst="rect">
                <a:avLst/>
              </a:prstGeom>
            </p:spPr>
          </p:pic>
        </p:grpSp>
        <p:grpSp>
          <p:nvGrpSpPr>
            <p:cNvPr id="414" name="그룹 1010">
              <a:extLst>
                <a:ext uri="{FF2B5EF4-FFF2-40B4-BE49-F238E27FC236}">
                  <a16:creationId xmlns:a16="http://schemas.microsoft.com/office/drawing/2014/main" id="{01F369BF-B1C8-A773-16E0-82D5F78F0702}"/>
                </a:ext>
              </a:extLst>
            </p:cNvPr>
            <p:cNvGrpSpPr/>
            <p:nvPr/>
          </p:nvGrpSpPr>
          <p:grpSpPr>
            <a:xfrm>
              <a:off x="1174934" y="2273073"/>
              <a:ext cx="1288418" cy="797592"/>
              <a:chOff x="1174934" y="2273073"/>
              <a:chExt cx="1288418" cy="797592"/>
            </a:xfrm>
          </p:grpSpPr>
          <p:pic>
            <p:nvPicPr>
              <p:cNvPr id="505" name="Object 36">
                <a:extLst>
                  <a:ext uri="{FF2B5EF4-FFF2-40B4-BE49-F238E27FC236}">
                    <a16:creationId xmlns:a16="http://schemas.microsoft.com/office/drawing/2014/main" id="{88692042-748E-4165-CB80-03029C1C5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74934" y="2273073"/>
                <a:ext cx="1288418" cy="797592"/>
              </a:xfrm>
              <a:prstGeom prst="rect">
                <a:avLst/>
              </a:prstGeom>
            </p:spPr>
          </p:pic>
        </p:grpSp>
        <p:grpSp>
          <p:nvGrpSpPr>
            <p:cNvPr id="415" name="그룹 1011">
              <a:extLst>
                <a:ext uri="{FF2B5EF4-FFF2-40B4-BE49-F238E27FC236}">
                  <a16:creationId xmlns:a16="http://schemas.microsoft.com/office/drawing/2014/main" id="{656B444F-05FB-D62A-1455-07C0D4426501}"/>
                </a:ext>
              </a:extLst>
            </p:cNvPr>
            <p:cNvGrpSpPr/>
            <p:nvPr/>
          </p:nvGrpSpPr>
          <p:grpSpPr>
            <a:xfrm>
              <a:off x="2668485" y="2086776"/>
              <a:ext cx="1227879" cy="1227879"/>
              <a:chOff x="2668485" y="2086776"/>
              <a:chExt cx="1227879" cy="1227879"/>
            </a:xfrm>
          </p:grpSpPr>
          <p:pic>
            <p:nvPicPr>
              <p:cNvPr id="504" name="Object 39">
                <a:extLst>
                  <a:ext uri="{FF2B5EF4-FFF2-40B4-BE49-F238E27FC236}">
                    <a16:creationId xmlns:a16="http://schemas.microsoft.com/office/drawing/2014/main" id="{1524E602-B2A4-916E-566E-BCB31A029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668485" y="2086776"/>
                <a:ext cx="1227879" cy="1227879"/>
              </a:xfrm>
              <a:prstGeom prst="rect">
                <a:avLst/>
              </a:prstGeom>
            </p:spPr>
          </p:pic>
        </p:grpSp>
        <p:grpSp>
          <p:nvGrpSpPr>
            <p:cNvPr id="416" name="그룹 1012">
              <a:extLst>
                <a:ext uri="{FF2B5EF4-FFF2-40B4-BE49-F238E27FC236}">
                  <a16:creationId xmlns:a16="http://schemas.microsoft.com/office/drawing/2014/main" id="{0948D3C4-3C59-98C4-F7C1-2C95A12259DA}"/>
                </a:ext>
              </a:extLst>
            </p:cNvPr>
            <p:cNvGrpSpPr/>
            <p:nvPr/>
          </p:nvGrpSpPr>
          <p:grpSpPr>
            <a:xfrm>
              <a:off x="496301" y="2086776"/>
              <a:ext cx="4376115" cy="103036"/>
              <a:chOff x="496301" y="2086776"/>
              <a:chExt cx="4376115" cy="103036"/>
            </a:xfrm>
          </p:grpSpPr>
          <p:pic>
            <p:nvPicPr>
              <p:cNvPr id="503" name="Object 42">
                <a:extLst>
                  <a:ext uri="{FF2B5EF4-FFF2-40B4-BE49-F238E27FC236}">
                    <a16:creationId xmlns:a16="http://schemas.microsoft.com/office/drawing/2014/main" id="{EA7A37CB-9401-AF9F-949F-AEABD7BD5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96301" y="2086776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417" name="그룹 1013">
              <a:extLst>
                <a:ext uri="{FF2B5EF4-FFF2-40B4-BE49-F238E27FC236}">
                  <a16:creationId xmlns:a16="http://schemas.microsoft.com/office/drawing/2014/main" id="{1CAD535A-434D-02FD-408A-D46AE79FFD8C}"/>
                </a:ext>
              </a:extLst>
            </p:cNvPr>
            <p:cNvGrpSpPr/>
            <p:nvPr/>
          </p:nvGrpSpPr>
          <p:grpSpPr>
            <a:xfrm>
              <a:off x="4080084" y="2290002"/>
              <a:ext cx="788326" cy="859908"/>
              <a:chOff x="4080084" y="2290002"/>
              <a:chExt cx="788326" cy="859908"/>
            </a:xfrm>
          </p:grpSpPr>
          <p:pic>
            <p:nvPicPr>
              <p:cNvPr id="502" name="Object 45">
                <a:extLst>
                  <a:ext uri="{FF2B5EF4-FFF2-40B4-BE49-F238E27FC236}">
                    <a16:creationId xmlns:a16="http://schemas.microsoft.com/office/drawing/2014/main" id="{C6E17871-89C1-4E94-541F-ED73033BB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080084" y="2290002"/>
                <a:ext cx="788326" cy="859908"/>
              </a:xfrm>
              <a:prstGeom prst="rect">
                <a:avLst/>
              </a:prstGeom>
            </p:spPr>
          </p:pic>
        </p:grpSp>
        <p:pic>
          <p:nvPicPr>
            <p:cNvPr id="418" name="Object 47">
              <a:extLst>
                <a:ext uri="{FF2B5EF4-FFF2-40B4-BE49-F238E27FC236}">
                  <a16:creationId xmlns:a16="http://schemas.microsoft.com/office/drawing/2014/main" id="{82092E73-7D8C-F135-06EA-C82981E3E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6871" y="3268324"/>
              <a:ext cx="625340" cy="320073"/>
            </a:xfrm>
            <a:prstGeom prst="rect">
              <a:avLst/>
            </a:prstGeom>
          </p:spPr>
        </p:pic>
        <p:pic>
          <p:nvPicPr>
            <p:cNvPr id="419" name="Object 48">
              <a:extLst>
                <a:ext uri="{FF2B5EF4-FFF2-40B4-BE49-F238E27FC236}">
                  <a16:creationId xmlns:a16="http://schemas.microsoft.com/office/drawing/2014/main" id="{4EBD1576-DF0C-1CAC-2191-EFE53124D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3650" y="3660382"/>
              <a:ext cx="535816" cy="385169"/>
            </a:xfrm>
            <a:prstGeom prst="rect">
              <a:avLst/>
            </a:prstGeom>
          </p:spPr>
        </p:pic>
        <p:pic>
          <p:nvPicPr>
            <p:cNvPr id="420" name="Object 49">
              <a:extLst>
                <a:ext uri="{FF2B5EF4-FFF2-40B4-BE49-F238E27FC236}">
                  <a16:creationId xmlns:a16="http://schemas.microsoft.com/office/drawing/2014/main" id="{1F97E3F9-B775-FD1E-A075-5EA39AE28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33650" y="4053686"/>
              <a:ext cx="535816" cy="385169"/>
            </a:xfrm>
            <a:prstGeom prst="rect">
              <a:avLst/>
            </a:prstGeom>
          </p:spPr>
        </p:pic>
        <p:pic>
          <p:nvPicPr>
            <p:cNvPr id="421" name="Object 50">
              <a:extLst>
                <a:ext uri="{FF2B5EF4-FFF2-40B4-BE49-F238E27FC236}">
                  <a16:creationId xmlns:a16="http://schemas.microsoft.com/office/drawing/2014/main" id="{206DEA30-2D63-4F7C-A4F2-AEDF418E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4386" y="4456939"/>
              <a:ext cx="766140" cy="385169"/>
            </a:xfrm>
            <a:prstGeom prst="rect">
              <a:avLst/>
            </a:prstGeom>
          </p:spPr>
        </p:pic>
        <p:pic>
          <p:nvPicPr>
            <p:cNvPr id="422" name="Object 51">
              <a:extLst>
                <a:ext uri="{FF2B5EF4-FFF2-40B4-BE49-F238E27FC236}">
                  <a16:creationId xmlns:a16="http://schemas.microsoft.com/office/drawing/2014/main" id="{68B1D423-B217-1CD5-27DC-3912496DD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33650" y="4798705"/>
              <a:ext cx="535816" cy="385169"/>
            </a:xfrm>
            <a:prstGeom prst="rect">
              <a:avLst/>
            </a:prstGeom>
          </p:spPr>
        </p:pic>
        <p:pic>
          <p:nvPicPr>
            <p:cNvPr id="423" name="Object 52">
              <a:extLst>
                <a:ext uri="{FF2B5EF4-FFF2-40B4-BE49-F238E27FC236}">
                  <a16:creationId xmlns:a16="http://schemas.microsoft.com/office/drawing/2014/main" id="{5F8F49D9-D680-160D-AD46-C16E27FFB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1745" y="5142439"/>
              <a:ext cx="517769" cy="385169"/>
            </a:xfrm>
            <a:prstGeom prst="rect">
              <a:avLst/>
            </a:prstGeom>
          </p:spPr>
        </p:pic>
        <p:pic>
          <p:nvPicPr>
            <p:cNvPr id="424" name="Object 53">
              <a:extLst>
                <a:ext uri="{FF2B5EF4-FFF2-40B4-BE49-F238E27FC236}">
                  <a16:creationId xmlns:a16="http://schemas.microsoft.com/office/drawing/2014/main" id="{45A28628-D712-920B-4AC2-DBEC0CCDD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1745" y="5526982"/>
              <a:ext cx="599588" cy="385169"/>
            </a:xfrm>
            <a:prstGeom prst="rect">
              <a:avLst/>
            </a:prstGeom>
          </p:spPr>
        </p:pic>
        <p:grpSp>
          <p:nvGrpSpPr>
            <p:cNvPr id="425" name="그룹 1014">
              <a:extLst>
                <a:ext uri="{FF2B5EF4-FFF2-40B4-BE49-F238E27FC236}">
                  <a16:creationId xmlns:a16="http://schemas.microsoft.com/office/drawing/2014/main" id="{B72FE7AC-8101-0AF3-FA95-55E8B6F61ED5}"/>
                </a:ext>
              </a:extLst>
            </p:cNvPr>
            <p:cNvGrpSpPr/>
            <p:nvPr/>
          </p:nvGrpSpPr>
          <p:grpSpPr>
            <a:xfrm>
              <a:off x="580549" y="3235131"/>
              <a:ext cx="4253415" cy="14689"/>
              <a:chOff x="580549" y="3235131"/>
              <a:chExt cx="4253415" cy="14689"/>
            </a:xfrm>
          </p:grpSpPr>
          <p:pic>
            <p:nvPicPr>
              <p:cNvPr id="501" name="Object 55">
                <a:extLst>
                  <a:ext uri="{FF2B5EF4-FFF2-40B4-BE49-F238E27FC236}">
                    <a16:creationId xmlns:a16="http://schemas.microsoft.com/office/drawing/2014/main" id="{643165FE-4E8C-5D34-667E-BB8000CF5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580549" y="3235131"/>
                <a:ext cx="4253415" cy="14689"/>
              </a:xfrm>
              <a:prstGeom prst="rect">
                <a:avLst/>
              </a:prstGeom>
            </p:spPr>
          </p:pic>
        </p:grpSp>
        <p:grpSp>
          <p:nvGrpSpPr>
            <p:cNvPr id="426" name="그룹 1015">
              <a:extLst>
                <a:ext uri="{FF2B5EF4-FFF2-40B4-BE49-F238E27FC236}">
                  <a16:creationId xmlns:a16="http://schemas.microsoft.com/office/drawing/2014/main" id="{ED5F0BCC-6726-62E0-7ECE-EC7E8DAA82BB}"/>
                </a:ext>
              </a:extLst>
            </p:cNvPr>
            <p:cNvGrpSpPr/>
            <p:nvPr/>
          </p:nvGrpSpPr>
          <p:grpSpPr>
            <a:xfrm>
              <a:off x="578971" y="3588241"/>
              <a:ext cx="4253415" cy="9524"/>
              <a:chOff x="578971" y="3588241"/>
              <a:chExt cx="4253415" cy="9524"/>
            </a:xfrm>
          </p:grpSpPr>
          <p:pic>
            <p:nvPicPr>
              <p:cNvPr id="500" name="Object 58">
                <a:extLst>
                  <a:ext uri="{FF2B5EF4-FFF2-40B4-BE49-F238E27FC236}">
                    <a16:creationId xmlns:a16="http://schemas.microsoft.com/office/drawing/2014/main" id="{5CA9BC0F-B766-DD6A-1BDA-87BFE86940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3588241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27" name="그룹 1016">
              <a:extLst>
                <a:ext uri="{FF2B5EF4-FFF2-40B4-BE49-F238E27FC236}">
                  <a16:creationId xmlns:a16="http://schemas.microsoft.com/office/drawing/2014/main" id="{935EDD9B-AA36-429E-A09C-DD8175D6D672}"/>
                </a:ext>
              </a:extLst>
            </p:cNvPr>
            <p:cNvGrpSpPr/>
            <p:nvPr/>
          </p:nvGrpSpPr>
          <p:grpSpPr>
            <a:xfrm>
              <a:off x="578971" y="4054604"/>
              <a:ext cx="4253415" cy="9524"/>
              <a:chOff x="578971" y="4054604"/>
              <a:chExt cx="4253415" cy="9524"/>
            </a:xfrm>
          </p:grpSpPr>
          <p:pic>
            <p:nvPicPr>
              <p:cNvPr id="499" name="Object 61">
                <a:extLst>
                  <a:ext uri="{FF2B5EF4-FFF2-40B4-BE49-F238E27FC236}">
                    <a16:creationId xmlns:a16="http://schemas.microsoft.com/office/drawing/2014/main" id="{437615B3-C00A-789F-31F4-79182E847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4054604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28" name="그룹 1017">
              <a:extLst>
                <a:ext uri="{FF2B5EF4-FFF2-40B4-BE49-F238E27FC236}">
                  <a16:creationId xmlns:a16="http://schemas.microsoft.com/office/drawing/2014/main" id="{4C721657-F46D-9512-62E5-E842F90870D2}"/>
                </a:ext>
              </a:extLst>
            </p:cNvPr>
            <p:cNvGrpSpPr/>
            <p:nvPr/>
          </p:nvGrpSpPr>
          <p:grpSpPr>
            <a:xfrm>
              <a:off x="578971" y="4401450"/>
              <a:ext cx="4253415" cy="9524"/>
              <a:chOff x="578971" y="4401450"/>
              <a:chExt cx="4253415" cy="9524"/>
            </a:xfrm>
          </p:grpSpPr>
          <p:pic>
            <p:nvPicPr>
              <p:cNvPr id="498" name="Object 64">
                <a:extLst>
                  <a:ext uri="{FF2B5EF4-FFF2-40B4-BE49-F238E27FC236}">
                    <a16:creationId xmlns:a16="http://schemas.microsoft.com/office/drawing/2014/main" id="{0165E47D-2036-56C5-1616-4F5939EA31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4401450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29" name="그룹 1018">
              <a:extLst>
                <a:ext uri="{FF2B5EF4-FFF2-40B4-BE49-F238E27FC236}">
                  <a16:creationId xmlns:a16="http://schemas.microsoft.com/office/drawing/2014/main" id="{0A155DAB-755C-9BE4-0D48-942AC8B1C7D3}"/>
                </a:ext>
              </a:extLst>
            </p:cNvPr>
            <p:cNvGrpSpPr/>
            <p:nvPr/>
          </p:nvGrpSpPr>
          <p:grpSpPr>
            <a:xfrm>
              <a:off x="578971" y="4768726"/>
              <a:ext cx="4253415" cy="9524"/>
              <a:chOff x="578971" y="4768726"/>
              <a:chExt cx="4253415" cy="9524"/>
            </a:xfrm>
          </p:grpSpPr>
          <p:pic>
            <p:nvPicPr>
              <p:cNvPr id="497" name="Object 67">
                <a:extLst>
                  <a:ext uri="{FF2B5EF4-FFF2-40B4-BE49-F238E27FC236}">
                    <a16:creationId xmlns:a16="http://schemas.microsoft.com/office/drawing/2014/main" id="{5605922D-4D29-32A1-C10B-4A7FC9382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4768726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30" name="그룹 1019">
              <a:extLst>
                <a:ext uri="{FF2B5EF4-FFF2-40B4-BE49-F238E27FC236}">
                  <a16:creationId xmlns:a16="http://schemas.microsoft.com/office/drawing/2014/main" id="{19D1E949-26B4-0974-C252-A5147F442F49}"/>
                </a:ext>
              </a:extLst>
            </p:cNvPr>
            <p:cNvGrpSpPr/>
            <p:nvPr/>
          </p:nvGrpSpPr>
          <p:grpSpPr>
            <a:xfrm>
              <a:off x="557651" y="5150762"/>
              <a:ext cx="4253415" cy="9524"/>
              <a:chOff x="557651" y="5150762"/>
              <a:chExt cx="4253415" cy="9524"/>
            </a:xfrm>
          </p:grpSpPr>
          <p:pic>
            <p:nvPicPr>
              <p:cNvPr id="496" name="Object 70">
                <a:extLst>
                  <a:ext uri="{FF2B5EF4-FFF2-40B4-BE49-F238E27FC236}">
                    <a16:creationId xmlns:a16="http://schemas.microsoft.com/office/drawing/2014/main" id="{04640154-0C57-42E7-0E8F-A1C052C68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5150762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31" name="그룹 1020">
              <a:extLst>
                <a:ext uri="{FF2B5EF4-FFF2-40B4-BE49-F238E27FC236}">
                  <a16:creationId xmlns:a16="http://schemas.microsoft.com/office/drawing/2014/main" id="{9DAD1672-AA21-D276-79F2-ADD98FADEF3D}"/>
                </a:ext>
              </a:extLst>
            </p:cNvPr>
            <p:cNvGrpSpPr/>
            <p:nvPr/>
          </p:nvGrpSpPr>
          <p:grpSpPr>
            <a:xfrm>
              <a:off x="557651" y="5518378"/>
              <a:ext cx="4253415" cy="9524"/>
              <a:chOff x="557651" y="5518378"/>
              <a:chExt cx="4253415" cy="9524"/>
            </a:xfrm>
          </p:grpSpPr>
          <p:pic>
            <p:nvPicPr>
              <p:cNvPr id="495" name="Object 73">
                <a:extLst>
                  <a:ext uri="{FF2B5EF4-FFF2-40B4-BE49-F238E27FC236}">
                    <a16:creationId xmlns:a16="http://schemas.microsoft.com/office/drawing/2014/main" id="{EE605FAB-67C2-10EC-3C32-8490E3356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5518378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32" name="그룹 1021">
              <a:extLst>
                <a:ext uri="{FF2B5EF4-FFF2-40B4-BE49-F238E27FC236}">
                  <a16:creationId xmlns:a16="http://schemas.microsoft.com/office/drawing/2014/main" id="{862F774F-301E-707E-FF3B-7890F2777D26}"/>
                </a:ext>
              </a:extLst>
            </p:cNvPr>
            <p:cNvGrpSpPr/>
            <p:nvPr/>
          </p:nvGrpSpPr>
          <p:grpSpPr>
            <a:xfrm>
              <a:off x="557651" y="5881999"/>
              <a:ext cx="4253415" cy="9524"/>
              <a:chOff x="557651" y="5881999"/>
              <a:chExt cx="4253415" cy="9524"/>
            </a:xfrm>
          </p:grpSpPr>
          <p:pic>
            <p:nvPicPr>
              <p:cNvPr id="494" name="Object 76">
                <a:extLst>
                  <a:ext uri="{FF2B5EF4-FFF2-40B4-BE49-F238E27FC236}">
                    <a16:creationId xmlns:a16="http://schemas.microsoft.com/office/drawing/2014/main" id="{48E12303-7F33-946F-DCE1-78692930E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5881999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433" name="Object 78">
              <a:extLst>
                <a:ext uri="{FF2B5EF4-FFF2-40B4-BE49-F238E27FC236}">
                  <a16:creationId xmlns:a16="http://schemas.microsoft.com/office/drawing/2014/main" id="{60A21D4E-C5F6-5F24-F956-5E2B96613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58221" y="3256477"/>
              <a:ext cx="617645" cy="385169"/>
            </a:xfrm>
            <a:prstGeom prst="rect">
              <a:avLst/>
            </a:prstGeom>
          </p:spPr>
        </p:pic>
        <p:pic>
          <p:nvPicPr>
            <p:cNvPr id="434" name="Object 79">
              <a:extLst>
                <a:ext uri="{FF2B5EF4-FFF2-40B4-BE49-F238E27FC236}">
                  <a16:creationId xmlns:a16="http://schemas.microsoft.com/office/drawing/2014/main" id="{27938A75-EBE4-47EA-0536-10653FF46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032697" y="3256477"/>
              <a:ext cx="584778" cy="385169"/>
            </a:xfrm>
            <a:prstGeom prst="rect">
              <a:avLst/>
            </a:prstGeom>
          </p:spPr>
        </p:pic>
        <p:pic>
          <p:nvPicPr>
            <p:cNvPr id="435" name="Object 80">
              <a:extLst>
                <a:ext uri="{FF2B5EF4-FFF2-40B4-BE49-F238E27FC236}">
                  <a16:creationId xmlns:a16="http://schemas.microsoft.com/office/drawing/2014/main" id="{7BBB4692-53A2-722D-8B10-95E0F670C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97459" y="3256477"/>
              <a:ext cx="535816" cy="385169"/>
            </a:xfrm>
            <a:prstGeom prst="rect">
              <a:avLst/>
            </a:prstGeom>
          </p:spPr>
        </p:pic>
        <p:pic>
          <p:nvPicPr>
            <p:cNvPr id="436" name="Object 81">
              <a:extLst>
                <a:ext uri="{FF2B5EF4-FFF2-40B4-BE49-F238E27FC236}">
                  <a16:creationId xmlns:a16="http://schemas.microsoft.com/office/drawing/2014/main" id="{99FB366A-62AF-E9C5-0026-EED426EFE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60115" y="3669905"/>
              <a:ext cx="797616" cy="385169"/>
            </a:xfrm>
            <a:prstGeom prst="rect">
              <a:avLst/>
            </a:prstGeom>
          </p:spPr>
        </p:pic>
        <p:pic>
          <p:nvPicPr>
            <p:cNvPr id="437" name="Object 82">
              <a:extLst>
                <a:ext uri="{FF2B5EF4-FFF2-40B4-BE49-F238E27FC236}">
                  <a16:creationId xmlns:a16="http://schemas.microsoft.com/office/drawing/2014/main" id="{83BA5D49-651A-84C3-7CB7-0D7F59458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020793" y="3660382"/>
              <a:ext cx="633845" cy="385169"/>
            </a:xfrm>
            <a:prstGeom prst="rect">
              <a:avLst/>
            </a:prstGeom>
          </p:spPr>
        </p:pic>
        <p:pic>
          <p:nvPicPr>
            <p:cNvPr id="438" name="Object 83">
              <a:extLst>
                <a:ext uri="{FF2B5EF4-FFF2-40B4-BE49-F238E27FC236}">
                  <a16:creationId xmlns:a16="http://schemas.microsoft.com/office/drawing/2014/main" id="{EF25986A-A64E-B22A-0DC4-FA9402510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020793" y="4065058"/>
              <a:ext cx="574940" cy="385169"/>
            </a:xfrm>
            <a:prstGeom prst="rect">
              <a:avLst/>
            </a:prstGeom>
          </p:spPr>
        </p:pic>
        <p:pic>
          <p:nvPicPr>
            <p:cNvPr id="439" name="Object 84">
              <a:extLst>
                <a:ext uri="{FF2B5EF4-FFF2-40B4-BE49-F238E27FC236}">
                  <a16:creationId xmlns:a16="http://schemas.microsoft.com/office/drawing/2014/main" id="{0948B738-A5F9-0817-67C0-780D553C3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41078" y="4460401"/>
              <a:ext cx="895531" cy="385169"/>
            </a:xfrm>
            <a:prstGeom prst="rect">
              <a:avLst/>
            </a:prstGeom>
          </p:spPr>
        </p:pic>
        <p:pic>
          <p:nvPicPr>
            <p:cNvPr id="440" name="Object 85">
              <a:extLst>
                <a:ext uri="{FF2B5EF4-FFF2-40B4-BE49-F238E27FC236}">
                  <a16:creationId xmlns:a16="http://schemas.microsoft.com/office/drawing/2014/main" id="{6CD51C68-2764-741E-6A57-B743DF29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864811" y="4792572"/>
              <a:ext cx="923940" cy="310550"/>
            </a:xfrm>
            <a:prstGeom prst="rect">
              <a:avLst/>
            </a:prstGeom>
          </p:spPr>
        </p:pic>
        <p:pic>
          <p:nvPicPr>
            <p:cNvPr id="441" name="Object 86">
              <a:extLst>
                <a:ext uri="{FF2B5EF4-FFF2-40B4-BE49-F238E27FC236}">
                  <a16:creationId xmlns:a16="http://schemas.microsoft.com/office/drawing/2014/main" id="{1DA88DFB-3F6F-B16E-D020-8465EE5E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472507" y="5526982"/>
              <a:ext cx="835112" cy="385169"/>
            </a:xfrm>
            <a:prstGeom prst="rect">
              <a:avLst/>
            </a:prstGeom>
          </p:spPr>
        </p:pic>
        <p:pic>
          <p:nvPicPr>
            <p:cNvPr id="442" name="Object 87">
              <a:extLst>
                <a:ext uri="{FF2B5EF4-FFF2-40B4-BE49-F238E27FC236}">
                  <a16:creationId xmlns:a16="http://schemas.microsoft.com/office/drawing/2014/main" id="{5F617274-8FDF-9DF6-FAF6-EAB06640D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29650" y="5180534"/>
              <a:ext cx="824816" cy="385169"/>
            </a:xfrm>
            <a:prstGeom prst="rect">
              <a:avLst/>
            </a:prstGeom>
          </p:spPr>
        </p:pic>
        <p:pic>
          <p:nvPicPr>
            <p:cNvPr id="443" name="Object 88">
              <a:extLst>
                <a:ext uri="{FF2B5EF4-FFF2-40B4-BE49-F238E27FC236}">
                  <a16:creationId xmlns:a16="http://schemas.microsoft.com/office/drawing/2014/main" id="{78BA12C2-F93A-4948-E685-E37BAC316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60115" y="4790248"/>
              <a:ext cx="897616" cy="385169"/>
            </a:xfrm>
            <a:prstGeom prst="rect">
              <a:avLst/>
            </a:prstGeom>
          </p:spPr>
        </p:pic>
        <p:pic>
          <p:nvPicPr>
            <p:cNvPr id="444" name="Object 89">
              <a:extLst>
                <a:ext uri="{FF2B5EF4-FFF2-40B4-BE49-F238E27FC236}">
                  <a16:creationId xmlns:a16="http://schemas.microsoft.com/office/drawing/2014/main" id="{33358A61-4C2E-8DB1-EC9E-2A30B980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558221" y="4061305"/>
              <a:ext cx="574940" cy="385169"/>
            </a:xfrm>
            <a:prstGeom prst="rect">
              <a:avLst/>
            </a:prstGeom>
          </p:spPr>
        </p:pic>
        <p:pic>
          <p:nvPicPr>
            <p:cNvPr id="445" name="Object 90">
              <a:extLst>
                <a:ext uri="{FF2B5EF4-FFF2-40B4-BE49-F238E27FC236}">
                  <a16:creationId xmlns:a16="http://schemas.microsoft.com/office/drawing/2014/main" id="{8EB5BEA0-CE8B-BDB9-F2A9-F4461FD9D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020793" y="5172905"/>
              <a:ext cx="535816" cy="385178"/>
            </a:xfrm>
            <a:prstGeom prst="rect">
              <a:avLst/>
            </a:prstGeom>
          </p:spPr>
        </p:pic>
        <p:pic>
          <p:nvPicPr>
            <p:cNvPr id="446" name="Object 91">
              <a:extLst>
                <a:ext uri="{FF2B5EF4-FFF2-40B4-BE49-F238E27FC236}">
                  <a16:creationId xmlns:a16="http://schemas.microsoft.com/office/drawing/2014/main" id="{FEE855C6-E850-5EC2-ED4A-AC5D85B6B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038793" y="5526982"/>
              <a:ext cx="726207" cy="385169"/>
            </a:xfrm>
            <a:prstGeom prst="rect">
              <a:avLst/>
            </a:prstGeom>
          </p:spPr>
        </p:pic>
        <p:pic>
          <p:nvPicPr>
            <p:cNvPr id="447" name="Object 92">
              <a:extLst>
                <a:ext uri="{FF2B5EF4-FFF2-40B4-BE49-F238E27FC236}">
                  <a16:creationId xmlns:a16="http://schemas.microsoft.com/office/drawing/2014/main" id="{55D1C635-978C-531E-4AE4-30B8BBFF2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922412" y="4460401"/>
              <a:ext cx="946112" cy="385169"/>
            </a:xfrm>
            <a:prstGeom prst="rect">
              <a:avLst/>
            </a:prstGeom>
          </p:spPr>
        </p:pic>
        <p:grpSp>
          <p:nvGrpSpPr>
            <p:cNvPr id="448" name="그룹 1022">
              <a:extLst>
                <a:ext uri="{FF2B5EF4-FFF2-40B4-BE49-F238E27FC236}">
                  <a16:creationId xmlns:a16="http://schemas.microsoft.com/office/drawing/2014/main" id="{870E3591-C598-A28C-67B6-418D2141A446}"/>
                </a:ext>
              </a:extLst>
            </p:cNvPr>
            <p:cNvGrpSpPr/>
            <p:nvPr/>
          </p:nvGrpSpPr>
          <p:grpSpPr>
            <a:xfrm>
              <a:off x="578971" y="6461046"/>
              <a:ext cx="4253415" cy="9524"/>
              <a:chOff x="578971" y="6461046"/>
              <a:chExt cx="4253415" cy="9524"/>
            </a:xfrm>
          </p:grpSpPr>
          <p:pic>
            <p:nvPicPr>
              <p:cNvPr id="493" name="Object 94">
                <a:extLst>
                  <a:ext uri="{FF2B5EF4-FFF2-40B4-BE49-F238E27FC236}">
                    <a16:creationId xmlns:a16="http://schemas.microsoft.com/office/drawing/2014/main" id="{D9CD3420-A490-5AA4-546E-D1896FA39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6461046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449" name="Object 96">
              <a:extLst>
                <a:ext uri="{FF2B5EF4-FFF2-40B4-BE49-F238E27FC236}">
                  <a16:creationId xmlns:a16="http://schemas.microsoft.com/office/drawing/2014/main" id="{A35D49F1-5934-D6EF-7188-88CE8BD5B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941153" y="6137782"/>
              <a:ext cx="1357931" cy="385169"/>
            </a:xfrm>
            <a:prstGeom prst="rect">
              <a:avLst/>
            </a:prstGeom>
          </p:spPr>
        </p:pic>
        <p:grpSp>
          <p:nvGrpSpPr>
            <p:cNvPr id="450" name="그룹 1023">
              <a:extLst>
                <a:ext uri="{FF2B5EF4-FFF2-40B4-BE49-F238E27FC236}">
                  <a16:creationId xmlns:a16="http://schemas.microsoft.com/office/drawing/2014/main" id="{B82A59D3-4948-AB7F-F478-84AFAAFC613D}"/>
                </a:ext>
              </a:extLst>
            </p:cNvPr>
            <p:cNvGrpSpPr/>
            <p:nvPr/>
          </p:nvGrpSpPr>
          <p:grpSpPr>
            <a:xfrm>
              <a:off x="578971" y="6783269"/>
              <a:ext cx="4253415" cy="9524"/>
              <a:chOff x="578971" y="6783269"/>
              <a:chExt cx="4253415" cy="9524"/>
            </a:xfrm>
          </p:grpSpPr>
          <p:pic>
            <p:nvPicPr>
              <p:cNvPr id="492" name="Object 98">
                <a:extLst>
                  <a:ext uri="{FF2B5EF4-FFF2-40B4-BE49-F238E27FC236}">
                    <a16:creationId xmlns:a16="http://schemas.microsoft.com/office/drawing/2014/main" id="{021745EA-5CB4-1748-1729-D530ECC60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6783269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51" name="그룹 1024">
              <a:extLst>
                <a:ext uri="{FF2B5EF4-FFF2-40B4-BE49-F238E27FC236}">
                  <a16:creationId xmlns:a16="http://schemas.microsoft.com/office/drawing/2014/main" id="{F50EFB90-A454-D541-1E81-C0C66BD6664C}"/>
                </a:ext>
              </a:extLst>
            </p:cNvPr>
            <p:cNvGrpSpPr/>
            <p:nvPr/>
          </p:nvGrpSpPr>
          <p:grpSpPr>
            <a:xfrm>
              <a:off x="578971" y="7118930"/>
              <a:ext cx="4253415" cy="9524"/>
              <a:chOff x="578971" y="7118930"/>
              <a:chExt cx="4253415" cy="9524"/>
            </a:xfrm>
          </p:grpSpPr>
          <p:pic>
            <p:nvPicPr>
              <p:cNvPr id="491" name="Object 101">
                <a:extLst>
                  <a:ext uri="{FF2B5EF4-FFF2-40B4-BE49-F238E27FC236}">
                    <a16:creationId xmlns:a16="http://schemas.microsoft.com/office/drawing/2014/main" id="{72C39CE6-6A9D-9222-D9C5-49783D6EA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7118930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52" name="그룹 1025">
              <a:extLst>
                <a:ext uri="{FF2B5EF4-FFF2-40B4-BE49-F238E27FC236}">
                  <a16:creationId xmlns:a16="http://schemas.microsoft.com/office/drawing/2014/main" id="{F67E1554-6220-1C9D-FAE0-1A7403DD2EE4}"/>
                </a:ext>
              </a:extLst>
            </p:cNvPr>
            <p:cNvGrpSpPr/>
            <p:nvPr/>
          </p:nvGrpSpPr>
          <p:grpSpPr>
            <a:xfrm>
              <a:off x="578971" y="7422845"/>
              <a:ext cx="4253415" cy="9524"/>
              <a:chOff x="578971" y="7422845"/>
              <a:chExt cx="4253415" cy="9524"/>
            </a:xfrm>
          </p:grpSpPr>
          <p:pic>
            <p:nvPicPr>
              <p:cNvPr id="490" name="Object 104">
                <a:extLst>
                  <a:ext uri="{FF2B5EF4-FFF2-40B4-BE49-F238E27FC236}">
                    <a16:creationId xmlns:a16="http://schemas.microsoft.com/office/drawing/2014/main" id="{962013A7-0413-3E9A-54D1-1B9313CAD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78971" y="7422845"/>
                <a:ext cx="4253415" cy="9524"/>
              </a:xfrm>
              <a:prstGeom prst="rect">
                <a:avLst/>
              </a:prstGeom>
            </p:spPr>
          </p:pic>
        </p:grpSp>
        <p:grpSp>
          <p:nvGrpSpPr>
            <p:cNvPr id="453" name="그룹 1026">
              <a:extLst>
                <a:ext uri="{FF2B5EF4-FFF2-40B4-BE49-F238E27FC236}">
                  <a16:creationId xmlns:a16="http://schemas.microsoft.com/office/drawing/2014/main" id="{02DCA4FB-9D94-FE9B-278F-F3D08F66A488}"/>
                </a:ext>
              </a:extLst>
            </p:cNvPr>
            <p:cNvGrpSpPr/>
            <p:nvPr/>
          </p:nvGrpSpPr>
          <p:grpSpPr>
            <a:xfrm>
              <a:off x="557651" y="7758507"/>
              <a:ext cx="4253415" cy="9524"/>
              <a:chOff x="557651" y="7758507"/>
              <a:chExt cx="4253415" cy="9524"/>
            </a:xfrm>
          </p:grpSpPr>
          <p:pic>
            <p:nvPicPr>
              <p:cNvPr id="489" name="Object 107">
                <a:extLst>
                  <a:ext uri="{FF2B5EF4-FFF2-40B4-BE49-F238E27FC236}">
                    <a16:creationId xmlns:a16="http://schemas.microsoft.com/office/drawing/2014/main" id="{2F6C7E2C-CBA9-0821-8712-72072B8DF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557651" y="7758507"/>
                <a:ext cx="4253415" cy="9524"/>
              </a:xfrm>
              <a:prstGeom prst="rect">
                <a:avLst/>
              </a:prstGeom>
            </p:spPr>
          </p:pic>
        </p:grpSp>
        <p:pic>
          <p:nvPicPr>
            <p:cNvPr id="454" name="Object 109">
              <a:extLst>
                <a:ext uri="{FF2B5EF4-FFF2-40B4-BE49-F238E27FC236}">
                  <a16:creationId xmlns:a16="http://schemas.microsoft.com/office/drawing/2014/main" id="{6EBAB9E4-5AB1-C112-D768-4D211692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32108" y="6468350"/>
              <a:ext cx="782197" cy="376721"/>
            </a:xfrm>
            <a:prstGeom prst="rect">
              <a:avLst/>
            </a:prstGeom>
          </p:spPr>
        </p:pic>
        <p:pic>
          <p:nvPicPr>
            <p:cNvPr id="455" name="Object 110">
              <a:extLst>
                <a:ext uri="{FF2B5EF4-FFF2-40B4-BE49-F238E27FC236}">
                  <a16:creationId xmlns:a16="http://schemas.microsoft.com/office/drawing/2014/main" id="{C94E730C-34ED-7B52-CA02-2CFD50896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16871" y="6806125"/>
              <a:ext cx="599587" cy="376721"/>
            </a:xfrm>
            <a:prstGeom prst="rect">
              <a:avLst/>
            </a:prstGeom>
          </p:spPr>
        </p:pic>
        <p:pic>
          <p:nvPicPr>
            <p:cNvPr id="456" name="Object 111">
              <a:extLst>
                <a:ext uri="{FF2B5EF4-FFF2-40B4-BE49-F238E27FC236}">
                  <a16:creationId xmlns:a16="http://schemas.microsoft.com/office/drawing/2014/main" id="{04630281-4425-0EEF-0F2C-6A010209F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16871" y="7126972"/>
              <a:ext cx="599587" cy="376721"/>
            </a:xfrm>
            <a:prstGeom prst="rect">
              <a:avLst/>
            </a:prstGeom>
          </p:spPr>
        </p:pic>
        <p:pic>
          <p:nvPicPr>
            <p:cNvPr id="457" name="Object 112">
              <a:extLst>
                <a:ext uri="{FF2B5EF4-FFF2-40B4-BE49-F238E27FC236}">
                  <a16:creationId xmlns:a16="http://schemas.microsoft.com/office/drawing/2014/main" id="{BB434349-A810-2501-7AFA-224003B04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155" y="7456286"/>
              <a:ext cx="772673" cy="376721"/>
            </a:xfrm>
            <a:prstGeom prst="rect">
              <a:avLst/>
            </a:prstGeom>
          </p:spPr>
        </p:pic>
        <p:pic>
          <p:nvPicPr>
            <p:cNvPr id="458" name="Object 113">
              <a:extLst>
                <a:ext uri="{FF2B5EF4-FFF2-40B4-BE49-F238E27FC236}">
                  <a16:creationId xmlns:a16="http://schemas.microsoft.com/office/drawing/2014/main" id="{E0CEEB88-F7AB-5440-61E9-520C0DBCA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33695" y="7775372"/>
              <a:ext cx="607397" cy="324311"/>
            </a:xfrm>
            <a:prstGeom prst="rect">
              <a:avLst/>
            </a:prstGeom>
          </p:spPr>
        </p:pic>
        <p:grpSp>
          <p:nvGrpSpPr>
            <p:cNvPr id="459" name="그룹 1027">
              <a:extLst>
                <a:ext uri="{FF2B5EF4-FFF2-40B4-BE49-F238E27FC236}">
                  <a16:creationId xmlns:a16="http://schemas.microsoft.com/office/drawing/2014/main" id="{005FB373-0568-B0DF-C7AF-2DB2571623C8}"/>
                </a:ext>
              </a:extLst>
            </p:cNvPr>
            <p:cNvGrpSpPr/>
            <p:nvPr/>
          </p:nvGrpSpPr>
          <p:grpSpPr>
            <a:xfrm>
              <a:off x="3242660" y="6524440"/>
              <a:ext cx="187555" cy="187555"/>
              <a:chOff x="3242660" y="6524440"/>
              <a:chExt cx="187555" cy="187555"/>
            </a:xfrm>
          </p:grpSpPr>
          <p:pic>
            <p:nvPicPr>
              <p:cNvPr id="488" name="Object 115">
                <a:extLst>
                  <a:ext uri="{FF2B5EF4-FFF2-40B4-BE49-F238E27FC236}">
                    <a16:creationId xmlns:a16="http://schemas.microsoft.com/office/drawing/2014/main" id="{CBC17DDB-DBA0-DBEE-BD4E-A87734673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6524440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0" name="그룹 1028">
              <a:extLst>
                <a:ext uri="{FF2B5EF4-FFF2-40B4-BE49-F238E27FC236}">
                  <a16:creationId xmlns:a16="http://schemas.microsoft.com/office/drawing/2014/main" id="{EE022C45-4F55-01D7-A11E-36B5F7D0B102}"/>
                </a:ext>
              </a:extLst>
            </p:cNvPr>
            <p:cNvGrpSpPr/>
            <p:nvPr/>
          </p:nvGrpSpPr>
          <p:grpSpPr>
            <a:xfrm>
              <a:off x="1812932" y="6512994"/>
              <a:ext cx="182064" cy="182064"/>
              <a:chOff x="1812932" y="6512994"/>
              <a:chExt cx="182064" cy="182064"/>
            </a:xfrm>
          </p:grpSpPr>
          <p:pic>
            <p:nvPicPr>
              <p:cNvPr id="487" name="Object 118">
                <a:extLst>
                  <a:ext uri="{FF2B5EF4-FFF2-40B4-BE49-F238E27FC236}">
                    <a16:creationId xmlns:a16="http://schemas.microsoft.com/office/drawing/2014/main" id="{C965DC5D-886F-2F61-527E-E48B11BA6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812932" y="6512994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61" name="그룹 1029">
              <a:extLst>
                <a:ext uri="{FF2B5EF4-FFF2-40B4-BE49-F238E27FC236}">
                  <a16:creationId xmlns:a16="http://schemas.microsoft.com/office/drawing/2014/main" id="{C440D453-CCBC-926F-2D90-D91BBDC512AF}"/>
                </a:ext>
              </a:extLst>
            </p:cNvPr>
            <p:cNvGrpSpPr/>
            <p:nvPr/>
          </p:nvGrpSpPr>
          <p:grpSpPr>
            <a:xfrm>
              <a:off x="1807441" y="6872346"/>
              <a:ext cx="187555" cy="187555"/>
              <a:chOff x="1807441" y="6872346"/>
              <a:chExt cx="187555" cy="187555"/>
            </a:xfrm>
          </p:grpSpPr>
          <p:pic>
            <p:nvPicPr>
              <p:cNvPr id="486" name="Object 121">
                <a:extLst>
                  <a:ext uri="{FF2B5EF4-FFF2-40B4-BE49-F238E27FC236}">
                    <a16:creationId xmlns:a16="http://schemas.microsoft.com/office/drawing/2014/main" id="{8F8D6736-F60E-C43E-09F9-89732D9CC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807441" y="6872346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2" name="그룹 1030">
              <a:extLst>
                <a:ext uri="{FF2B5EF4-FFF2-40B4-BE49-F238E27FC236}">
                  <a16:creationId xmlns:a16="http://schemas.microsoft.com/office/drawing/2014/main" id="{EE42D71A-C85E-C607-1B64-BF27586BE297}"/>
                </a:ext>
              </a:extLst>
            </p:cNvPr>
            <p:cNvGrpSpPr/>
            <p:nvPr/>
          </p:nvGrpSpPr>
          <p:grpSpPr>
            <a:xfrm>
              <a:off x="3248152" y="6875091"/>
              <a:ext cx="182064" cy="182064"/>
              <a:chOff x="3248152" y="6875091"/>
              <a:chExt cx="182064" cy="182064"/>
            </a:xfrm>
          </p:grpSpPr>
          <p:pic>
            <p:nvPicPr>
              <p:cNvPr id="485" name="Object 124">
                <a:extLst>
                  <a:ext uri="{FF2B5EF4-FFF2-40B4-BE49-F238E27FC236}">
                    <a16:creationId xmlns:a16="http://schemas.microsoft.com/office/drawing/2014/main" id="{77451DFA-86D8-86DA-4D4D-93FB2C62A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3248152" y="6875091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63" name="그룹 1031">
              <a:extLst>
                <a:ext uri="{FF2B5EF4-FFF2-40B4-BE49-F238E27FC236}">
                  <a16:creationId xmlns:a16="http://schemas.microsoft.com/office/drawing/2014/main" id="{D5CA38AF-DABE-B0E5-94E9-9CF60728ED0C}"/>
                </a:ext>
              </a:extLst>
            </p:cNvPr>
            <p:cNvGrpSpPr/>
            <p:nvPr/>
          </p:nvGrpSpPr>
          <p:grpSpPr>
            <a:xfrm>
              <a:off x="1807441" y="7173956"/>
              <a:ext cx="187555" cy="187555"/>
              <a:chOff x="1807441" y="7173956"/>
              <a:chExt cx="187555" cy="187555"/>
            </a:xfrm>
          </p:grpSpPr>
          <p:pic>
            <p:nvPicPr>
              <p:cNvPr id="484" name="Object 127">
                <a:extLst>
                  <a:ext uri="{FF2B5EF4-FFF2-40B4-BE49-F238E27FC236}">
                    <a16:creationId xmlns:a16="http://schemas.microsoft.com/office/drawing/2014/main" id="{0C105CA1-10BB-9316-ED1B-858687343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1807441" y="7173956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4" name="그룹 1032">
              <a:extLst>
                <a:ext uri="{FF2B5EF4-FFF2-40B4-BE49-F238E27FC236}">
                  <a16:creationId xmlns:a16="http://schemas.microsoft.com/office/drawing/2014/main" id="{09BDA420-FA72-934D-1947-E65302C04EC6}"/>
                </a:ext>
              </a:extLst>
            </p:cNvPr>
            <p:cNvGrpSpPr/>
            <p:nvPr/>
          </p:nvGrpSpPr>
          <p:grpSpPr>
            <a:xfrm>
              <a:off x="3242660" y="7180305"/>
              <a:ext cx="187555" cy="187555"/>
              <a:chOff x="3242660" y="7180305"/>
              <a:chExt cx="187555" cy="187555"/>
            </a:xfrm>
          </p:grpSpPr>
          <p:pic>
            <p:nvPicPr>
              <p:cNvPr id="483" name="Object 130">
                <a:extLst>
                  <a:ext uri="{FF2B5EF4-FFF2-40B4-BE49-F238E27FC236}">
                    <a16:creationId xmlns:a16="http://schemas.microsoft.com/office/drawing/2014/main" id="{8FF5D506-AA7A-C392-7671-A313B2823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7180305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5" name="그룹 1033">
              <a:extLst>
                <a:ext uri="{FF2B5EF4-FFF2-40B4-BE49-F238E27FC236}">
                  <a16:creationId xmlns:a16="http://schemas.microsoft.com/office/drawing/2014/main" id="{4E641D9D-78F2-8A38-68CA-78E588085454}"/>
                </a:ext>
              </a:extLst>
            </p:cNvPr>
            <p:cNvGrpSpPr/>
            <p:nvPr/>
          </p:nvGrpSpPr>
          <p:grpSpPr>
            <a:xfrm>
              <a:off x="4621888" y="6875091"/>
              <a:ext cx="182064" cy="182064"/>
              <a:chOff x="4621888" y="6875091"/>
              <a:chExt cx="182064" cy="182064"/>
            </a:xfrm>
          </p:grpSpPr>
          <p:pic>
            <p:nvPicPr>
              <p:cNvPr id="482" name="Object 133">
                <a:extLst>
                  <a:ext uri="{FF2B5EF4-FFF2-40B4-BE49-F238E27FC236}">
                    <a16:creationId xmlns:a16="http://schemas.microsoft.com/office/drawing/2014/main" id="{5A8A322A-7BF3-E4D7-B0ED-7C22B19145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4621888" y="6875091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66" name="그룹 1034">
              <a:extLst>
                <a:ext uri="{FF2B5EF4-FFF2-40B4-BE49-F238E27FC236}">
                  <a16:creationId xmlns:a16="http://schemas.microsoft.com/office/drawing/2014/main" id="{D80DB878-428A-CA0C-8B2B-ED6A1D4F9550}"/>
                </a:ext>
              </a:extLst>
            </p:cNvPr>
            <p:cNvGrpSpPr/>
            <p:nvPr/>
          </p:nvGrpSpPr>
          <p:grpSpPr>
            <a:xfrm>
              <a:off x="4628030" y="6534571"/>
              <a:ext cx="187555" cy="187555"/>
              <a:chOff x="4628030" y="6534571"/>
              <a:chExt cx="187555" cy="187555"/>
            </a:xfrm>
          </p:grpSpPr>
          <p:pic>
            <p:nvPicPr>
              <p:cNvPr id="481" name="Object 136">
                <a:extLst>
                  <a:ext uri="{FF2B5EF4-FFF2-40B4-BE49-F238E27FC236}">
                    <a16:creationId xmlns:a16="http://schemas.microsoft.com/office/drawing/2014/main" id="{CE20A12D-D3B5-9AE8-AD23-80DB8E6F6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4628030" y="6534571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7" name="그룹 1035">
              <a:extLst>
                <a:ext uri="{FF2B5EF4-FFF2-40B4-BE49-F238E27FC236}">
                  <a16:creationId xmlns:a16="http://schemas.microsoft.com/office/drawing/2014/main" id="{CFB66CC4-A819-F53A-FD02-91A9DDBCFDB8}"/>
                </a:ext>
              </a:extLst>
            </p:cNvPr>
            <p:cNvGrpSpPr/>
            <p:nvPr/>
          </p:nvGrpSpPr>
          <p:grpSpPr>
            <a:xfrm>
              <a:off x="4616396" y="7193193"/>
              <a:ext cx="187555" cy="187555"/>
              <a:chOff x="4616396" y="7193193"/>
              <a:chExt cx="187555" cy="187555"/>
            </a:xfrm>
          </p:grpSpPr>
          <p:pic>
            <p:nvPicPr>
              <p:cNvPr id="480" name="Object 139">
                <a:extLst>
                  <a:ext uri="{FF2B5EF4-FFF2-40B4-BE49-F238E27FC236}">
                    <a16:creationId xmlns:a16="http://schemas.microsoft.com/office/drawing/2014/main" id="{551E8E8B-20AC-2491-64A5-E3B0E183B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4616396" y="7193193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8" name="그룹 1036">
              <a:extLst>
                <a:ext uri="{FF2B5EF4-FFF2-40B4-BE49-F238E27FC236}">
                  <a16:creationId xmlns:a16="http://schemas.microsoft.com/office/drawing/2014/main" id="{06A67004-D9B2-BC5C-3F9F-0008333F3672}"/>
                </a:ext>
              </a:extLst>
            </p:cNvPr>
            <p:cNvGrpSpPr/>
            <p:nvPr/>
          </p:nvGrpSpPr>
          <p:grpSpPr>
            <a:xfrm>
              <a:off x="3242660" y="7490571"/>
              <a:ext cx="187555" cy="187555"/>
              <a:chOff x="3242660" y="7490571"/>
              <a:chExt cx="187555" cy="187555"/>
            </a:xfrm>
          </p:grpSpPr>
          <p:pic>
            <p:nvPicPr>
              <p:cNvPr id="479" name="Object 142">
                <a:extLst>
                  <a:ext uri="{FF2B5EF4-FFF2-40B4-BE49-F238E27FC236}">
                    <a16:creationId xmlns:a16="http://schemas.microsoft.com/office/drawing/2014/main" id="{5961342D-FB50-D069-2A02-9AE5A4A06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7490571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69" name="그룹 1037">
              <a:extLst>
                <a:ext uri="{FF2B5EF4-FFF2-40B4-BE49-F238E27FC236}">
                  <a16:creationId xmlns:a16="http://schemas.microsoft.com/office/drawing/2014/main" id="{FC0CBE93-C1B9-688A-0AF1-5493B5C6A006}"/>
                </a:ext>
              </a:extLst>
            </p:cNvPr>
            <p:cNvGrpSpPr/>
            <p:nvPr/>
          </p:nvGrpSpPr>
          <p:grpSpPr>
            <a:xfrm>
              <a:off x="3242660" y="7833974"/>
              <a:ext cx="187555" cy="187555"/>
              <a:chOff x="3242660" y="7833974"/>
              <a:chExt cx="187555" cy="187555"/>
            </a:xfrm>
          </p:grpSpPr>
          <p:pic>
            <p:nvPicPr>
              <p:cNvPr id="478" name="Object 145">
                <a:extLst>
                  <a:ext uri="{FF2B5EF4-FFF2-40B4-BE49-F238E27FC236}">
                    <a16:creationId xmlns:a16="http://schemas.microsoft.com/office/drawing/2014/main" id="{661EB0AB-FDA9-333F-4FE1-88AA58A7B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1" cstate="print"/>
              <a:stretch>
                <a:fillRect/>
              </a:stretch>
            </p:blipFill>
            <p:spPr>
              <a:xfrm>
                <a:off x="3242660" y="7833974"/>
                <a:ext cx="187555" cy="187555"/>
              </a:xfrm>
              <a:prstGeom prst="rect">
                <a:avLst/>
              </a:prstGeom>
            </p:spPr>
          </p:pic>
        </p:grpSp>
        <p:grpSp>
          <p:nvGrpSpPr>
            <p:cNvPr id="470" name="그룹 1038">
              <a:extLst>
                <a:ext uri="{FF2B5EF4-FFF2-40B4-BE49-F238E27FC236}">
                  <a16:creationId xmlns:a16="http://schemas.microsoft.com/office/drawing/2014/main" id="{79248ED3-747C-F7CB-7ECD-9B98CB08C5D5}"/>
                </a:ext>
              </a:extLst>
            </p:cNvPr>
            <p:cNvGrpSpPr/>
            <p:nvPr/>
          </p:nvGrpSpPr>
          <p:grpSpPr>
            <a:xfrm>
              <a:off x="1812932" y="7525253"/>
              <a:ext cx="182064" cy="182064"/>
              <a:chOff x="1812932" y="7525253"/>
              <a:chExt cx="182064" cy="182064"/>
            </a:xfrm>
          </p:grpSpPr>
          <p:pic>
            <p:nvPicPr>
              <p:cNvPr id="477" name="Object 148">
                <a:extLst>
                  <a:ext uri="{FF2B5EF4-FFF2-40B4-BE49-F238E27FC236}">
                    <a16:creationId xmlns:a16="http://schemas.microsoft.com/office/drawing/2014/main" id="{C95A9C65-EBF8-75B2-5C50-DAE5FE5521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812932" y="7525253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71" name="그룹 1039">
              <a:extLst>
                <a:ext uri="{FF2B5EF4-FFF2-40B4-BE49-F238E27FC236}">
                  <a16:creationId xmlns:a16="http://schemas.microsoft.com/office/drawing/2014/main" id="{40FDBC69-1BCC-CDD5-FD6C-37C22C3918C8}"/>
                </a:ext>
              </a:extLst>
            </p:cNvPr>
            <p:cNvGrpSpPr/>
            <p:nvPr/>
          </p:nvGrpSpPr>
          <p:grpSpPr>
            <a:xfrm>
              <a:off x="1812932" y="7836720"/>
              <a:ext cx="182064" cy="182064"/>
              <a:chOff x="1812932" y="7836720"/>
              <a:chExt cx="182064" cy="182064"/>
            </a:xfrm>
          </p:grpSpPr>
          <p:pic>
            <p:nvPicPr>
              <p:cNvPr id="476" name="Object 151">
                <a:extLst>
                  <a:ext uri="{FF2B5EF4-FFF2-40B4-BE49-F238E27FC236}">
                    <a16:creationId xmlns:a16="http://schemas.microsoft.com/office/drawing/2014/main" id="{72B2CCEA-AB1E-4698-2DF5-16422445B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1812932" y="7836720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72" name="그룹 1040">
              <a:extLst>
                <a:ext uri="{FF2B5EF4-FFF2-40B4-BE49-F238E27FC236}">
                  <a16:creationId xmlns:a16="http://schemas.microsoft.com/office/drawing/2014/main" id="{DCC2DB48-E0DA-4DCE-4A40-F1C141B3F5C1}"/>
                </a:ext>
              </a:extLst>
            </p:cNvPr>
            <p:cNvGrpSpPr/>
            <p:nvPr/>
          </p:nvGrpSpPr>
          <p:grpSpPr>
            <a:xfrm>
              <a:off x="4621888" y="7836720"/>
              <a:ext cx="182064" cy="182064"/>
              <a:chOff x="4621888" y="7836720"/>
              <a:chExt cx="182064" cy="182064"/>
            </a:xfrm>
          </p:grpSpPr>
          <p:pic>
            <p:nvPicPr>
              <p:cNvPr id="475" name="Object 154">
                <a:extLst>
                  <a:ext uri="{FF2B5EF4-FFF2-40B4-BE49-F238E27FC236}">
                    <a16:creationId xmlns:a16="http://schemas.microsoft.com/office/drawing/2014/main" id="{25098074-860B-2171-03E7-A5788979E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4621888" y="7836720"/>
                <a:ext cx="182064" cy="182064"/>
              </a:xfrm>
              <a:prstGeom prst="rect">
                <a:avLst/>
              </a:prstGeom>
            </p:spPr>
          </p:pic>
        </p:grpSp>
        <p:grpSp>
          <p:nvGrpSpPr>
            <p:cNvPr id="473" name="그룹 1041">
              <a:extLst>
                <a:ext uri="{FF2B5EF4-FFF2-40B4-BE49-F238E27FC236}">
                  <a16:creationId xmlns:a16="http://schemas.microsoft.com/office/drawing/2014/main" id="{9AB335B3-3382-581D-9A70-FCBD931B15B9}"/>
                </a:ext>
              </a:extLst>
            </p:cNvPr>
            <p:cNvGrpSpPr/>
            <p:nvPr/>
          </p:nvGrpSpPr>
          <p:grpSpPr>
            <a:xfrm>
              <a:off x="4621888" y="7510968"/>
              <a:ext cx="182064" cy="182064"/>
              <a:chOff x="4621888" y="7510968"/>
              <a:chExt cx="182064" cy="182064"/>
            </a:xfrm>
          </p:grpSpPr>
          <p:pic>
            <p:nvPicPr>
              <p:cNvPr id="474" name="Object 157">
                <a:extLst>
                  <a:ext uri="{FF2B5EF4-FFF2-40B4-BE49-F238E27FC236}">
                    <a16:creationId xmlns:a16="http://schemas.microsoft.com/office/drawing/2014/main" id="{8550ABA7-33DA-F513-9A27-CD0C4D9A2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 cstate="print"/>
              <a:stretch>
                <a:fillRect/>
              </a:stretch>
            </p:blipFill>
            <p:spPr>
              <a:xfrm>
                <a:off x="4621888" y="7510968"/>
                <a:ext cx="182064" cy="182064"/>
              </a:xfrm>
              <a:prstGeom prst="rect">
                <a:avLst/>
              </a:prstGeom>
            </p:spPr>
          </p:pic>
        </p:grpSp>
      </p:grpSp>
      <p:grpSp>
        <p:nvGrpSpPr>
          <p:cNvPr id="515" name="그룹 514">
            <a:extLst>
              <a:ext uri="{FF2B5EF4-FFF2-40B4-BE49-F238E27FC236}">
                <a16:creationId xmlns:a16="http://schemas.microsoft.com/office/drawing/2014/main" id="{FE8525CC-8AC1-219F-F1B0-CBBAB3880C6F}"/>
              </a:ext>
            </a:extLst>
          </p:cNvPr>
          <p:cNvGrpSpPr/>
          <p:nvPr/>
        </p:nvGrpSpPr>
        <p:grpSpPr>
          <a:xfrm>
            <a:off x="5066236" y="1228042"/>
            <a:ext cx="2440066" cy="4660583"/>
            <a:chOff x="5756290" y="487901"/>
            <a:chExt cx="4643710" cy="9309913"/>
          </a:xfrm>
        </p:grpSpPr>
        <p:grpSp>
          <p:nvGrpSpPr>
            <p:cNvPr id="516" name="그룹 1042">
              <a:extLst>
                <a:ext uri="{FF2B5EF4-FFF2-40B4-BE49-F238E27FC236}">
                  <a16:creationId xmlns:a16="http://schemas.microsoft.com/office/drawing/2014/main" id="{ACFF06B7-FAC8-261C-66E2-BC1964DE794E}"/>
                </a:ext>
              </a:extLst>
            </p:cNvPr>
            <p:cNvGrpSpPr/>
            <p:nvPr/>
          </p:nvGrpSpPr>
          <p:grpSpPr>
            <a:xfrm>
              <a:off x="5756290" y="487901"/>
              <a:ext cx="4643710" cy="9309913"/>
              <a:chOff x="5756290" y="487901"/>
              <a:chExt cx="4643710" cy="9309913"/>
            </a:xfrm>
          </p:grpSpPr>
          <p:pic>
            <p:nvPicPr>
              <p:cNvPr id="588" name="Object 160">
                <a:extLst>
                  <a:ext uri="{FF2B5EF4-FFF2-40B4-BE49-F238E27FC236}">
                    <a16:creationId xmlns:a16="http://schemas.microsoft.com/office/drawing/2014/main" id="{C5647AB7-1C5B-937C-28FB-88A003339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756290" y="487901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517" name="Object 162">
              <a:extLst>
                <a:ext uri="{FF2B5EF4-FFF2-40B4-BE49-F238E27FC236}">
                  <a16:creationId xmlns:a16="http://schemas.microsoft.com/office/drawing/2014/main" id="{EBA593C5-CF3A-9455-AECF-F1E314B5D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204731" y="1397493"/>
              <a:ext cx="1604549" cy="572168"/>
            </a:xfrm>
            <a:prstGeom prst="rect">
              <a:avLst/>
            </a:prstGeom>
          </p:spPr>
        </p:pic>
        <p:grpSp>
          <p:nvGrpSpPr>
            <p:cNvPr id="518" name="그룹 1043">
              <a:extLst>
                <a:ext uri="{FF2B5EF4-FFF2-40B4-BE49-F238E27FC236}">
                  <a16:creationId xmlns:a16="http://schemas.microsoft.com/office/drawing/2014/main" id="{A4D03EC5-3079-94A3-FA75-2A5F3F702190}"/>
                </a:ext>
              </a:extLst>
            </p:cNvPr>
            <p:cNvGrpSpPr/>
            <p:nvPr/>
          </p:nvGrpSpPr>
          <p:grpSpPr>
            <a:xfrm>
              <a:off x="6054147" y="8698430"/>
              <a:ext cx="595455" cy="595455"/>
              <a:chOff x="6054147" y="8698430"/>
              <a:chExt cx="595455" cy="595455"/>
            </a:xfrm>
          </p:grpSpPr>
          <p:pic>
            <p:nvPicPr>
              <p:cNvPr id="587" name="Object 164">
                <a:extLst>
                  <a:ext uri="{FF2B5EF4-FFF2-40B4-BE49-F238E27FC236}">
                    <a16:creationId xmlns:a16="http://schemas.microsoft.com/office/drawing/2014/main" id="{BD8E6464-14BF-7381-9F69-67FAE910D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054147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519" name="그룹 1044">
              <a:extLst>
                <a:ext uri="{FF2B5EF4-FFF2-40B4-BE49-F238E27FC236}">
                  <a16:creationId xmlns:a16="http://schemas.microsoft.com/office/drawing/2014/main" id="{6F567E2F-CE7B-71D6-593B-41469E2FCDC5}"/>
                </a:ext>
              </a:extLst>
            </p:cNvPr>
            <p:cNvGrpSpPr/>
            <p:nvPr/>
          </p:nvGrpSpPr>
          <p:grpSpPr>
            <a:xfrm>
              <a:off x="7024094" y="8793529"/>
              <a:ext cx="440497" cy="405257"/>
              <a:chOff x="7024094" y="8793529"/>
              <a:chExt cx="440497" cy="405257"/>
            </a:xfrm>
          </p:grpSpPr>
          <p:pic>
            <p:nvPicPr>
              <p:cNvPr id="586" name="Object 167">
                <a:extLst>
                  <a:ext uri="{FF2B5EF4-FFF2-40B4-BE49-F238E27FC236}">
                    <a16:creationId xmlns:a16="http://schemas.microsoft.com/office/drawing/2014/main" id="{568C0E88-CB62-A0D3-1814-A415973AB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24094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520" name="그룹 1045">
              <a:extLst>
                <a:ext uri="{FF2B5EF4-FFF2-40B4-BE49-F238E27FC236}">
                  <a16:creationId xmlns:a16="http://schemas.microsoft.com/office/drawing/2014/main" id="{18C01F48-F8B1-A11F-72BD-C3ABB310B1C7}"/>
                </a:ext>
              </a:extLst>
            </p:cNvPr>
            <p:cNvGrpSpPr/>
            <p:nvPr/>
          </p:nvGrpSpPr>
          <p:grpSpPr>
            <a:xfrm>
              <a:off x="7933248" y="8734551"/>
              <a:ext cx="507975" cy="507975"/>
              <a:chOff x="7933248" y="8734551"/>
              <a:chExt cx="507975" cy="507975"/>
            </a:xfrm>
          </p:grpSpPr>
          <p:pic>
            <p:nvPicPr>
              <p:cNvPr id="585" name="Object 170">
                <a:extLst>
                  <a:ext uri="{FF2B5EF4-FFF2-40B4-BE49-F238E27FC236}">
                    <a16:creationId xmlns:a16="http://schemas.microsoft.com/office/drawing/2014/main" id="{C2A8CEDC-F59A-DC37-6948-F6F608D0F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33248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521" name="그룹 1046">
              <a:extLst>
                <a:ext uri="{FF2B5EF4-FFF2-40B4-BE49-F238E27FC236}">
                  <a16:creationId xmlns:a16="http://schemas.microsoft.com/office/drawing/2014/main" id="{77261AFD-EF1C-4249-3C13-096D0602596E}"/>
                </a:ext>
              </a:extLst>
            </p:cNvPr>
            <p:cNvGrpSpPr/>
            <p:nvPr/>
          </p:nvGrpSpPr>
          <p:grpSpPr>
            <a:xfrm>
              <a:off x="8895277" y="8769720"/>
              <a:ext cx="594467" cy="437233"/>
              <a:chOff x="8895277" y="8769720"/>
              <a:chExt cx="594467" cy="437233"/>
            </a:xfrm>
          </p:grpSpPr>
          <p:pic>
            <p:nvPicPr>
              <p:cNvPr id="584" name="Object 173">
                <a:extLst>
                  <a:ext uri="{FF2B5EF4-FFF2-40B4-BE49-F238E27FC236}">
                    <a16:creationId xmlns:a16="http://schemas.microsoft.com/office/drawing/2014/main" id="{AA7C68E6-BB18-6F5A-36B3-D58C04BA8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4" cstate="print"/>
              <a:stretch>
                <a:fillRect/>
              </a:stretch>
            </p:blipFill>
            <p:spPr>
              <a:xfrm>
                <a:off x="8895277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522" name="그룹 1047">
              <a:extLst>
                <a:ext uri="{FF2B5EF4-FFF2-40B4-BE49-F238E27FC236}">
                  <a16:creationId xmlns:a16="http://schemas.microsoft.com/office/drawing/2014/main" id="{CEC39463-FA9A-C24F-2F2C-085E07506D5B}"/>
                </a:ext>
              </a:extLst>
            </p:cNvPr>
            <p:cNvGrpSpPr/>
            <p:nvPr/>
          </p:nvGrpSpPr>
          <p:grpSpPr>
            <a:xfrm>
              <a:off x="9763932" y="8774524"/>
              <a:ext cx="433806" cy="424262"/>
              <a:chOff x="9763932" y="8774524"/>
              <a:chExt cx="433806" cy="424262"/>
            </a:xfrm>
          </p:grpSpPr>
          <p:pic>
            <p:nvPicPr>
              <p:cNvPr id="583" name="Object 176">
                <a:extLst>
                  <a:ext uri="{FF2B5EF4-FFF2-40B4-BE49-F238E27FC236}">
                    <a16:creationId xmlns:a16="http://schemas.microsoft.com/office/drawing/2014/main" id="{F73BE59E-7B9D-7D51-3696-32A1A292D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763932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523" name="Object 178">
              <a:extLst>
                <a:ext uri="{FF2B5EF4-FFF2-40B4-BE49-F238E27FC236}">
                  <a16:creationId xmlns:a16="http://schemas.microsoft.com/office/drawing/2014/main" id="{5DEDB0CB-4BBF-1151-54E6-C055915CF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14467" y="9155155"/>
              <a:ext cx="474483" cy="330160"/>
            </a:xfrm>
            <a:prstGeom prst="rect">
              <a:avLst/>
            </a:prstGeom>
          </p:spPr>
        </p:pic>
        <p:pic>
          <p:nvPicPr>
            <p:cNvPr id="524" name="Object 179">
              <a:extLst>
                <a:ext uri="{FF2B5EF4-FFF2-40B4-BE49-F238E27FC236}">
                  <a16:creationId xmlns:a16="http://schemas.microsoft.com/office/drawing/2014/main" id="{6E790307-ECC9-5758-0136-FCC824F5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40925" y="9155159"/>
              <a:ext cx="633712" cy="330160"/>
            </a:xfrm>
            <a:prstGeom prst="rect">
              <a:avLst/>
            </a:prstGeom>
          </p:spPr>
        </p:pic>
        <p:pic>
          <p:nvPicPr>
            <p:cNvPr id="525" name="Object 180">
              <a:extLst>
                <a:ext uri="{FF2B5EF4-FFF2-40B4-BE49-F238E27FC236}">
                  <a16:creationId xmlns:a16="http://schemas.microsoft.com/office/drawing/2014/main" id="{334E4177-C23F-A119-41D0-451061558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23516" y="9155159"/>
              <a:ext cx="703055" cy="330160"/>
            </a:xfrm>
            <a:prstGeom prst="rect">
              <a:avLst/>
            </a:prstGeom>
          </p:spPr>
        </p:pic>
        <p:pic>
          <p:nvPicPr>
            <p:cNvPr id="526" name="Object 181">
              <a:extLst>
                <a:ext uri="{FF2B5EF4-FFF2-40B4-BE49-F238E27FC236}">
                  <a16:creationId xmlns:a16="http://schemas.microsoft.com/office/drawing/2014/main" id="{3B6B9C2C-DF33-F562-9F33-4CA44A130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5106" y="9155159"/>
              <a:ext cx="543826" cy="330160"/>
            </a:xfrm>
            <a:prstGeom prst="rect">
              <a:avLst/>
            </a:prstGeom>
          </p:spPr>
        </p:pic>
        <p:pic>
          <p:nvPicPr>
            <p:cNvPr id="527" name="Object 182">
              <a:extLst>
                <a:ext uri="{FF2B5EF4-FFF2-40B4-BE49-F238E27FC236}">
                  <a16:creationId xmlns:a16="http://schemas.microsoft.com/office/drawing/2014/main" id="{B099581E-F075-D765-D17C-BBB77E1B9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75792" y="9155159"/>
              <a:ext cx="506036" cy="330160"/>
            </a:xfrm>
            <a:prstGeom prst="rect">
              <a:avLst/>
            </a:prstGeom>
          </p:spPr>
        </p:pic>
        <p:grpSp>
          <p:nvGrpSpPr>
            <p:cNvPr id="528" name="그룹 1048">
              <a:extLst>
                <a:ext uri="{FF2B5EF4-FFF2-40B4-BE49-F238E27FC236}">
                  <a16:creationId xmlns:a16="http://schemas.microsoft.com/office/drawing/2014/main" id="{87B220ED-C5F4-E551-9C78-BF35CA2D5328}"/>
                </a:ext>
              </a:extLst>
            </p:cNvPr>
            <p:cNvGrpSpPr/>
            <p:nvPr/>
          </p:nvGrpSpPr>
          <p:grpSpPr>
            <a:xfrm>
              <a:off x="5913467" y="8509680"/>
              <a:ext cx="4376115" cy="103036"/>
              <a:chOff x="5913467" y="8509680"/>
              <a:chExt cx="4376115" cy="103036"/>
            </a:xfrm>
          </p:grpSpPr>
          <p:pic>
            <p:nvPicPr>
              <p:cNvPr id="582" name="Object 184">
                <a:extLst>
                  <a:ext uri="{FF2B5EF4-FFF2-40B4-BE49-F238E27FC236}">
                    <a16:creationId xmlns:a16="http://schemas.microsoft.com/office/drawing/2014/main" id="{A4D75407-E1BE-0E52-645C-5680ADCE1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913467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29" name="그룹 1049">
              <a:extLst>
                <a:ext uri="{FF2B5EF4-FFF2-40B4-BE49-F238E27FC236}">
                  <a16:creationId xmlns:a16="http://schemas.microsoft.com/office/drawing/2014/main" id="{61102F7D-20A0-CB19-4227-2BE4F9BF3C8B}"/>
                </a:ext>
              </a:extLst>
            </p:cNvPr>
            <p:cNvGrpSpPr/>
            <p:nvPr/>
          </p:nvGrpSpPr>
          <p:grpSpPr>
            <a:xfrm>
              <a:off x="6054147" y="1416156"/>
              <a:ext cx="423009" cy="525021"/>
              <a:chOff x="6054147" y="1416156"/>
              <a:chExt cx="423009" cy="525021"/>
            </a:xfrm>
          </p:grpSpPr>
          <p:pic>
            <p:nvPicPr>
              <p:cNvPr id="581" name="Object 187">
                <a:extLst>
                  <a:ext uri="{FF2B5EF4-FFF2-40B4-BE49-F238E27FC236}">
                    <a16:creationId xmlns:a16="http://schemas.microsoft.com/office/drawing/2014/main" id="{D1887466-EB0D-6DF3-2A65-A7CC5EC5E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54147" y="1416156"/>
                <a:ext cx="423009" cy="525021"/>
              </a:xfrm>
              <a:prstGeom prst="rect">
                <a:avLst/>
              </a:prstGeom>
            </p:spPr>
          </p:pic>
        </p:grpSp>
        <p:grpSp>
          <p:nvGrpSpPr>
            <p:cNvPr id="530" name="그룹 1050">
              <a:extLst>
                <a:ext uri="{FF2B5EF4-FFF2-40B4-BE49-F238E27FC236}">
                  <a16:creationId xmlns:a16="http://schemas.microsoft.com/office/drawing/2014/main" id="{731FF97F-CD00-2084-E23E-F9D9A92689A9}"/>
                </a:ext>
              </a:extLst>
            </p:cNvPr>
            <p:cNvGrpSpPr/>
            <p:nvPr/>
          </p:nvGrpSpPr>
          <p:grpSpPr>
            <a:xfrm>
              <a:off x="5890087" y="2086776"/>
              <a:ext cx="4376115" cy="103036"/>
              <a:chOff x="5890087" y="2086776"/>
              <a:chExt cx="4376115" cy="103036"/>
            </a:xfrm>
          </p:grpSpPr>
          <p:pic>
            <p:nvPicPr>
              <p:cNvPr id="580" name="Object 190">
                <a:extLst>
                  <a:ext uri="{FF2B5EF4-FFF2-40B4-BE49-F238E27FC236}">
                    <a16:creationId xmlns:a16="http://schemas.microsoft.com/office/drawing/2014/main" id="{E45F0631-74F4-DFA9-4CFB-86FFBB3A8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890087" y="2086776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531" name="그룹 1051">
              <a:extLst>
                <a:ext uri="{FF2B5EF4-FFF2-40B4-BE49-F238E27FC236}">
                  <a16:creationId xmlns:a16="http://schemas.microsoft.com/office/drawing/2014/main" id="{B08BBA89-7332-4C51-023E-4B89624C50F9}"/>
                </a:ext>
              </a:extLst>
            </p:cNvPr>
            <p:cNvGrpSpPr/>
            <p:nvPr/>
          </p:nvGrpSpPr>
          <p:grpSpPr>
            <a:xfrm>
              <a:off x="6649602" y="1454713"/>
              <a:ext cx="461482" cy="492236"/>
              <a:chOff x="6649602" y="1454713"/>
              <a:chExt cx="461482" cy="492236"/>
            </a:xfrm>
          </p:grpSpPr>
          <p:pic>
            <p:nvPicPr>
              <p:cNvPr id="579" name="Object 193">
                <a:extLst>
                  <a:ext uri="{FF2B5EF4-FFF2-40B4-BE49-F238E27FC236}">
                    <a16:creationId xmlns:a16="http://schemas.microsoft.com/office/drawing/2014/main" id="{C941E9B4-6E26-01A6-11E6-E353FEBEE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/>
              <a:stretch>
                <a:fillRect/>
              </a:stretch>
            </p:blipFill>
            <p:spPr>
              <a:xfrm>
                <a:off x="6649602" y="1454713"/>
                <a:ext cx="461482" cy="492236"/>
              </a:xfrm>
              <a:prstGeom prst="rect">
                <a:avLst/>
              </a:prstGeom>
            </p:spPr>
          </p:pic>
        </p:grpSp>
        <p:grpSp>
          <p:nvGrpSpPr>
            <p:cNvPr id="532" name="그룹 1052">
              <a:extLst>
                <a:ext uri="{FF2B5EF4-FFF2-40B4-BE49-F238E27FC236}">
                  <a16:creationId xmlns:a16="http://schemas.microsoft.com/office/drawing/2014/main" id="{9CF03A5B-AA22-F3F1-0BAC-31FC1BB3C174}"/>
                </a:ext>
              </a:extLst>
            </p:cNvPr>
            <p:cNvGrpSpPr/>
            <p:nvPr/>
          </p:nvGrpSpPr>
          <p:grpSpPr>
            <a:xfrm>
              <a:off x="9980835" y="1474471"/>
              <a:ext cx="109755" cy="408390"/>
              <a:chOff x="9980835" y="1474471"/>
              <a:chExt cx="109755" cy="408390"/>
            </a:xfrm>
          </p:grpSpPr>
          <p:pic>
            <p:nvPicPr>
              <p:cNvPr id="578" name="Object 196">
                <a:extLst>
                  <a:ext uri="{FF2B5EF4-FFF2-40B4-BE49-F238E27FC236}">
                    <a16:creationId xmlns:a16="http://schemas.microsoft.com/office/drawing/2014/main" id="{D45A45EA-0A2A-597A-C814-D0CC1FBF38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/>
              <a:stretch>
                <a:fillRect/>
              </a:stretch>
            </p:blipFill>
            <p:spPr>
              <a:xfrm>
                <a:off x="9980835" y="1474471"/>
                <a:ext cx="109755" cy="408390"/>
              </a:xfrm>
              <a:prstGeom prst="rect">
                <a:avLst/>
              </a:prstGeom>
            </p:spPr>
          </p:pic>
        </p:grpSp>
        <p:grpSp>
          <p:nvGrpSpPr>
            <p:cNvPr id="533" name="그룹 1053">
              <a:extLst>
                <a:ext uri="{FF2B5EF4-FFF2-40B4-BE49-F238E27FC236}">
                  <a16:creationId xmlns:a16="http://schemas.microsoft.com/office/drawing/2014/main" id="{1858FEF0-932D-08C3-BC92-C1C8E6AC695F}"/>
                </a:ext>
              </a:extLst>
            </p:cNvPr>
            <p:cNvGrpSpPr/>
            <p:nvPr/>
          </p:nvGrpSpPr>
          <p:grpSpPr>
            <a:xfrm>
              <a:off x="9344661" y="1445040"/>
              <a:ext cx="507975" cy="507975"/>
              <a:chOff x="9344661" y="1445040"/>
              <a:chExt cx="507975" cy="507975"/>
            </a:xfrm>
          </p:grpSpPr>
          <p:pic>
            <p:nvPicPr>
              <p:cNvPr id="577" name="Object 199">
                <a:extLst>
                  <a:ext uri="{FF2B5EF4-FFF2-40B4-BE49-F238E27FC236}">
                    <a16:creationId xmlns:a16="http://schemas.microsoft.com/office/drawing/2014/main" id="{152A8EC8-4707-D248-BA95-74E5C0077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344661" y="1445040"/>
                <a:ext cx="507975" cy="507975"/>
              </a:xfrm>
              <a:prstGeom prst="rect">
                <a:avLst/>
              </a:prstGeom>
            </p:spPr>
          </p:pic>
        </p:grpSp>
        <p:pic>
          <p:nvPicPr>
            <p:cNvPr id="534" name="Object 201">
              <a:extLst>
                <a:ext uri="{FF2B5EF4-FFF2-40B4-BE49-F238E27FC236}">
                  <a16:creationId xmlns:a16="http://schemas.microsoft.com/office/drawing/2014/main" id="{F0E1FF05-92DE-62F2-2246-CBB538245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21036" y="1735254"/>
              <a:ext cx="769082" cy="336644"/>
            </a:xfrm>
            <a:prstGeom prst="rect">
              <a:avLst/>
            </a:prstGeom>
          </p:spPr>
        </p:pic>
        <p:grpSp>
          <p:nvGrpSpPr>
            <p:cNvPr id="535" name="그룹 1054">
              <a:extLst>
                <a:ext uri="{FF2B5EF4-FFF2-40B4-BE49-F238E27FC236}">
                  <a16:creationId xmlns:a16="http://schemas.microsoft.com/office/drawing/2014/main" id="{AB4FF383-276D-1463-BA0A-C60101AD0077}"/>
                </a:ext>
              </a:extLst>
            </p:cNvPr>
            <p:cNvGrpSpPr/>
            <p:nvPr/>
          </p:nvGrpSpPr>
          <p:grpSpPr>
            <a:xfrm>
              <a:off x="6468648" y="2273073"/>
              <a:ext cx="3295284" cy="797592"/>
              <a:chOff x="6468648" y="2273073"/>
              <a:chExt cx="3295284" cy="797592"/>
            </a:xfrm>
          </p:grpSpPr>
          <p:pic>
            <p:nvPicPr>
              <p:cNvPr id="576" name="Object 203">
                <a:extLst>
                  <a:ext uri="{FF2B5EF4-FFF2-40B4-BE49-F238E27FC236}">
                    <a16:creationId xmlns:a16="http://schemas.microsoft.com/office/drawing/2014/main" id="{661E8E99-7492-64EC-7B0D-BC7CD4BE5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8" cstate="print"/>
              <a:stretch>
                <a:fillRect/>
              </a:stretch>
            </p:blipFill>
            <p:spPr>
              <a:xfrm>
                <a:off x="6468648" y="2273073"/>
                <a:ext cx="3295284" cy="797592"/>
              </a:xfrm>
              <a:prstGeom prst="rect">
                <a:avLst/>
              </a:prstGeom>
            </p:spPr>
          </p:pic>
        </p:grpSp>
        <p:grpSp>
          <p:nvGrpSpPr>
            <p:cNvPr id="536" name="그룹 1055">
              <a:extLst>
                <a:ext uri="{FF2B5EF4-FFF2-40B4-BE49-F238E27FC236}">
                  <a16:creationId xmlns:a16="http://schemas.microsoft.com/office/drawing/2014/main" id="{A08E81AF-D960-BFB6-7527-73E683180D01}"/>
                </a:ext>
              </a:extLst>
            </p:cNvPr>
            <p:cNvGrpSpPr/>
            <p:nvPr/>
          </p:nvGrpSpPr>
          <p:grpSpPr>
            <a:xfrm>
              <a:off x="6524392" y="2185913"/>
              <a:ext cx="1180420" cy="730736"/>
              <a:chOff x="6524392" y="2185913"/>
              <a:chExt cx="1180420" cy="730736"/>
            </a:xfrm>
          </p:grpSpPr>
          <p:pic>
            <p:nvPicPr>
              <p:cNvPr id="575" name="Object 206">
                <a:extLst>
                  <a:ext uri="{FF2B5EF4-FFF2-40B4-BE49-F238E27FC236}">
                    <a16:creationId xmlns:a16="http://schemas.microsoft.com/office/drawing/2014/main" id="{866DBAC1-31C2-EA43-5BB4-A959A74DF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9" cstate="print"/>
              <a:stretch>
                <a:fillRect/>
              </a:stretch>
            </p:blipFill>
            <p:spPr>
              <a:xfrm>
                <a:off x="6524392" y="2185913"/>
                <a:ext cx="1180420" cy="730736"/>
              </a:xfrm>
              <a:prstGeom prst="rect">
                <a:avLst/>
              </a:prstGeom>
            </p:spPr>
          </p:pic>
        </p:grpSp>
        <p:pic>
          <p:nvPicPr>
            <p:cNvPr id="537" name="Object 208">
              <a:extLst>
                <a:ext uri="{FF2B5EF4-FFF2-40B4-BE49-F238E27FC236}">
                  <a16:creationId xmlns:a16="http://schemas.microsoft.com/office/drawing/2014/main" id="{19369271-F746-C11E-41BE-E1560449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786953" y="2377675"/>
              <a:ext cx="1906285" cy="352885"/>
            </a:xfrm>
            <a:prstGeom prst="rect">
              <a:avLst/>
            </a:prstGeom>
          </p:spPr>
        </p:pic>
        <p:pic>
          <p:nvPicPr>
            <p:cNvPr id="538" name="Object 209">
              <a:extLst>
                <a:ext uri="{FF2B5EF4-FFF2-40B4-BE49-F238E27FC236}">
                  <a16:creationId xmlns:a16="http://schemas.microsoft.com/office/drawing/2014/main" id="{D5A0245F-2686-0E06-29C9-9B01E48AA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776047" y="2640908"/>
              <a:ext cx="871285" cy="313895"/>
            </a:xfrm>
            <a:prstGeom prst="rect">
              <a:avLst/>
            </a:prstGeom>
          </p:spPr>
        </p:pic>
        <p:grpSp>
          <p:nvGrpSpPr>
            <p:cNvPr id="539" name="그룹 1056">
              <a:extLst>
                <a:ext uri="{FF2B5EF4-FFF2-40B4-BE49-F238E27FC236}">
                  <a16:creationId xmlns:a16="http://schemas.microsoft.com/office/drawing/2014/main" id="{0EA5575C-B707-9323-09E9-0C65259607F4}"/>
                </a:ext>
              </a:extLst>
            </p:cNvPr>
            <p:cNvGrpSpPr/>
            <p:nvPr/>
          </p:nvGrpSpPr>
          <p:grpSpPr>
            <a:xfrm>
              <a:off x="7395659" y="3206279"/>
              <a:ext cx="1364972" cy="240560"/>
              <a:chOff x="7395659" y="3206279"/>
              <a:chExt cx="1364972" cy="240560"/>
            </a:xfrm>
          </p:grpSpPr>
          <p:pic>
            <p:nvPicPr>
              <p:cNvPr id="574" name="Object 211">
                <a:extLst>
                  <a:ext uri="{FF2B5EF4-FFF2-40B4-BE49-F238E27FC236}">
                    <a16:creationId xmlns:a16="http://schemas.microsoft.com/office/drawing/2014/main" id="{F0DD28A5-A142-05A5-3D28-8E444CB57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2" cstate="print"/>
              <a:stretch>
                <a:fillRect/>
              </a:stretch>
            </p:blipFill>
            <p:spPr>
              <a:xfrm>
                <a:off x="7395659" y="3206279"/>
                <a:ext cx="1364972" cy="240560"/>
              </a:xfrm>
              <a:prstGeom prst="rect">
                <a:avLst/>
              </a:prstGeom>
            </p:spPr>
          </p:pic>
        </p:grpSp>
        <p:pic>
          <p:nvPicPr>
            <p:cNvPr id="540" name="Object 213">
              <a:extLst>
                <a:ext uri="{FF2B5EF4-FFF2-40B4-BE49-F238E27FC236}">
                  <a16:creationId xmlns:a16="http://schemas.microsoft.com/office/drawing/2014/main" id="{250129D2-64F7-8ECA-B7AF-75FEDC6E5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7603277" y="3194855"/>
              <a:ext cx="977544" cy="285106"/>
            </a:xfrm>
            <a:prstGeom prst="rect">
              <a:avLst/>
            </a:prstGeom>
          </p:spPr>
        </p:pic>
        <p:grpSp>
          <p:nvGrpSpPr>
            <p:cNvPr id="541" name="그룹 1057">
              <a:extLst>
                <a:ext uri="{FF2B5EF4-FFF2-40B4-BE49-F238E27FC236}">
                  <a16:creationId xmlns:a16="http://schemas.microsoft.com/office/drawing/2014/main" id="{276D6922-7C42-07BC-973B-4ADE45E47872}"/>
                </a:ext>
              </a:extLst>
            </p:cNvPr>
            <p:cNvGrpSpPr/>
            <p:nvPr/>
          </p:nvGrpSpPr>
          <p:grpSpPr>
            <a:xfrm>
              <a:off x="7846372" y="3698895"/>
              <a:ext cx="2252876" cy="519499"/>
              <a:chOff x="7846372" y="3698895"/>
              <a:chExt cx="2252876" cy="519499"/>
            </a:xfrm>
          </p:grpSpPr>
          <p:pic>
            <p:nvPicPr>
              <p:cNvPr id="573" name="Object 215">
                <a:extLst>
                  <a:ext uri="{FF2B5EF4-FFF2-40B4-BE49-F238E27FC236}">
                    <a16:creationId xmlns:a16="http://schemas.microsoft.com/office/drawing/2014/main" id="{5E7974BA-67FE-60B0-8B15-AE015A9405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4" cstate="print"/>
              <a:stretch>
                <a:fillRect/>
              </a:stretch>
            </p:blipFill>
            <p:spPr>
              <a:xfrm>
                <a:off x="7846372" y="3698895"/>
                <a:ext cx="2252876" cy="519499"/>
              </a:xfrm>
              <a:prstGeom prst="rect">
                <a:avLst/>
              </a:prstGeom>
            </p:spPr>
          </p:pic>
        </p:grpSp>
        <p:pic>
          <p:nvPicPr>
            <p:cNvPr id="542" name="Object 217">
              <a:extLst>
                <a:ext uri="{FF2B5EF4-FFF2-40B4-BE49-F238E27FC236}">
                  <a16:creationId xmlns:a16="http://schemas.microsoft.com/office/drawing/2014/main" id="{5782D8CD-66A2-357D-2718-95A8BC5D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015314" y="3743609"/>
              <a:ext cx="1988963" cy="490925"/>
            </a:xfrm>
            <a:prstGeom prst="rect">
              <a:avLst/>
            </a:prstGeom>
          </p:spPr>
        </p:pic>
        <p:pic>
          <p:nvPicPr>
            <p:cNvPr id="543" name="Object 218">
              <a:extLst>
                <a:ext uri="{FF2B5EF4-FFF2-40B4-BE49-F238E27FC236}">
                  <a16:creationId xmlns:a16="http://schemas.microsoft.com/office/drawing/2014/main" id="{46C3B810-0B6A-EF95-C2F2-948198B6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100016" y="3988155"/>
              <a:ext cx="703522" cy="247617"/>
            </a:xfrm>
            <a:prstGeom prst="rect">
              <a:avLst/>
            </a:prstGeom>
          </p:spPr>
        </p:pic>
        <p:grpSp>
          <p:nvGrpSpPr>
            <p:cNvPr id="544" name="그룹 1058">
              <a:extLst>
                <a:ext uri="{FF2B5EF4-FFF2-40B4-BE49-F238E27FC236}">
                  <a16:creationId xmlns:a16="http://schemas.microsoft.com/office/drawing/2014/main" id="{047ABACA-24EA-DDD7-007D-97C7AA78AF44}"/>
                </a:ext>
              </a:extLst>
            </p:cNvPr>
            <p:cNvGrpSpPr/>
            <p:nvPr/>
          </p:nvGrpSpPr>
          <p:grpSpPr>
            <a:xfrm>
              <a:off x="6054147" y="4383986"/>
              <a:ext cx="197668" cy="210841"/>
              <a:chOff x="6054147" y="4383986"/>
              <a:chExt cx="197668" cy="210841"/>
            </a:xfrm>
          </p:grpSpPr>
          <p:pic>
            <p:nvPicPr>
              <p:cNvPr id="572" name="Object 220">
                <a:extLst>
                  <a:ext uri="{FF2B5EF4-FFF2-40B4-BE49-F238E27FC236}">
                    <a16:creationId xmlns:a16="http://schemas.microsoft.com/office/drawing/2014/main" id="{8751D438-45E2-AB83-8111-C6377A7C6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6054147" y="4383986"/>
                <a:ext cx="197668" cy="210841"/>
              </a:xfrm>
              <a:prstGeom prst="rect">
                <a:avLst/>
              </a:prstGeom>
            </p:spPr>
          </p:pic>
        </p:grpSp>
        <p:pic>
          <p:nvPicPr>
            <p:cNvPr id="545" name="Object 222">
              <a:extLst>
                <a:ext uri="{FF2B5EF4-FFF2-40B4-BE49-F238E27FC236}">
                  <a16:creationId xmlns:a16="http://schemas.microsoft.com/office/drawing/2014/main" id="{D3C6C081-FF9B-537A-1B1C-494BE6F75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6286324" y="4301033"/>
              <a:ext cx="1210612" cy="431697"/>
            </a:xfrm>
            <a:prstGeom prst="rect">
              <a:avLst/>
            </a:prstGeom>
          </p:spPr>
        </p:pic>
        <p:grpSp>
          <p:nvGrpSpPr>
            <p:cNvPr id="546" name="그룹 1059">
              <a:extLst>
                <a:ext uri="{FF2B5EF4-FFF2-40B4-BE49-F238E27FC236}">
                  <a16:creationId xmlns:a16="http://schemas.microsoft.com/office/drawing/2014/main" id="{5E490CC1-C98D-2A8E-46CE-6F432A8588E6}"/>
                </a:ext>
              </a:extLst>
            </p:cNvPr>
            <p:cNvGrpSpPr/>
            <p:nvPr/>
          </p:nvGrpSpPr>
          <p:grpSpPr>
            <a:xfrm>
              <a:off x="6054147" y="4648273"/>
              <a:ext cx="2857953" cy="519499"/>
              <a:chOff x="6054147" y="4648273"/>
              <a:chExt cx="2857953" cy="519499"/>
            </a:xfrm>
          </p:grpSpPr>
          <p:pic>
            <p:nvPicPr>
              <p:cNvPr id="571" name="Object 224">
                <a:extLst>
                  <a:ext uri="{FF2B5EF4-FFF2-40B4-BE49-F238E27FC236}">
                    <a16:creationId xmlns:a16="http://schemas.microsoft.com/office/drawing/2014/main" id="{0FCAAF1A-6E55-80D2-4AF0-CC0A3E3712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9" cstate="print"/>
              <a:stretch>
                <a:fillRect/>
              </a:stretch>
            </p:blipFill>
            <p:spPr>
              <a:xfrm>
                <a:off x="6054147" y="4648273"/>
                <a:ext cx="2857953" cy="519499"/>
              </a:xfrm>
              <a:prstGeom prst="rect">
                <a:avLst/>
              </a:prstGeom>
            </p:spPr>
          </p:pic>
        </p:grpSp>
        <p:pic>
          <p:nvPicPr>
            <p:cNvPr id="547" name="Object 226">
              <a:extLst>
                <a:ext uri="{FF2B5EF4-FFF2-40B4-BE49-F238E27FC236}">
                  <a16:creationId xmlns:a16="http://schemas.microsoft.com/office/drawing/2014/main" id="{E9A02C0D-3731-E2D9-AB81-185EB4AFF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259475" y="4678781"/>
              <a:ext cx="2523821" cy="486840"/>
            </a:xfrm>
            <a:prstGeom prst="rect">
              <a:avLst/>
            </a:prstGeom>
          </p:spPr>
        </p:pic>
        <p:pic>
          <p:nvPicPr>
            <p:cNvPr id="548" name="Object 227">
              <a:extLst>
                <a:ext uri="{FF2B5EF4-FFF2-40B4-BE49-F238E27FC236}">
                  <a16:creationId xmlns:a16="http://schemas.microsoft.com/office/drawing/2014/main" id="{E3FF3244-3B6F-F6BC-C8BE-44F1C870D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894957" y="4958870"/>
              <a:ext cx="703522" cy="247617"/>
            </a:xfrm>
            <a:prstGeom prst="rect">
              <a:avLst/>
            </a:prstGeom>
          </p:spPr>
        </p:pic>
        <p:grpSp>
          <p:nvGrpSpPr>
            <p:cNvPr id="549" name="그룹 1060">
              <a:extLst>
                <a:ext uri="{FF2B5EF4-FFF2-40B4-BE49-F238E27FC236}">
                  <a16:creationId xmlns:a16="http://schemas.microsoft.com/office/drawing/2014/main" id="{77C81BA3-5810-EB89-1947-36919A93CC25}"/>
                </a:ext>
              </a:extLst>
            </p:cNvPr>
            <p:cNvGrpSpPr/>
            <p:nvPr/>
          </p:nvGrpSpPr>
          <p:grpSpPr>
            <a:xfrm>
              <a:off x="7464591" y="5341587"/>
              <a:ext cx="2641216" cy="292773"/>
              <a:chOff x="7464591" y="5341587"/>
              <a:chExt cx="2641216" cy="292773"/>
            </a:xfrm>
          </p:grpSpPr>
          <p:pic>
            <p:nvPicPr>
              <p:cNvPr id="570" name="Object 229">
                <a:extLst>
                  <a:ext uri="{FF2B5EF4-FFF2-40B4-BE49-F238E27FC236}">
                    <a16:creationId xmlns:a16="http://schemas.microsoft.com/office/drawing/2014/main" id="{EAFD3DA9-4748-B3DA-776B-613A87848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2" cstate="print"/>
              <a:stretch>
                <a:fillRect/>
              </a:stretch>
            </p:blipFill>
            <p:spPr>
              <a:xfrm>
                <a:off x="7464591" y="5341587"/>
                <a:ext cx="2641216" cy="292773"/>
              </a:xfrm>
              <a:prstGeom prst="rect">
                <a:avLst/>
              </a:prstGeom>
            </p:spPr>
          </p:pic>
        </p:grpSp>
        <p:pic>
          <p:nvPicPr>
            <p:cNvPr id="550" name="Object 231">
              <a:extLst>
                <a:ext uri="{FF2B5EF4-FFF2-40B4-BE49-F238E27FC236}">
                  <a16:creationId xmlns:a16="http://schemas.microsoft.com/office/drawing/2014/main" id="{BE8C3293-784D-F12D-0441-E4A65F644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581508" y="5384239"/>
              <a:ext cx="2449144" cy="304754"/>
            </a:xfrm>
            <a:prstGeom prst="rect">
              <a:avLst/>
            </a:prstGeom>
          </p:spPr>
        </p:pic>
        <p:pic>
          <p:nvPicPr>
            <p:cNvPr id="551" name="Object 232">
              <a:extLst>
                <a:ext uri="{FF2B5EF4-FFF2-40B4-BE49-F238E27FC236}">
                  <a16:creationId xmlns:a16="http://schemas.microsoft.com/office/drawing/2014/main" id="{B22FA6E1-837F-2801-E654-170BB45B4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771842" y="5461450"/>
              <a:ext cx="703522" cy="247617"/>
            </a:xfrm>
            <a:prstGeom prst="rect">
              <a:avLst/>
            </a:prstGeom>
          </p:spPr>
        </p:pic>
        <p:grpSp>
          <p:nvGrpSpPr>
            <p:cNvPr id="552" name="그룹 1061">
              <a:extLst>
                <a:ext uri="{FF2B5EF4-FFF2-40B4-BE49-F238E27FC236}">
                  <a16:creationId xmlns:a16="http://schemas.microsoft.com/office/drawing/2014/main" id="{057F6D02-B6C7-54D8-4E42-FF6D9D66A5AA}"/>
                </a:ext>
              </a:extLst>
            </p:cNvPr>
            <p:cNvGrpSpPr/>
            <p:nvPr/>
          </p:nvGrpSpPr>
          <p:grpSpPr>
            <a:xfrm>
              <a:off x="6025419" y="5854164"/>
              <a:ext cx="197668" cy="210841"/>
              <a:chOff x="6025419" y="5854164"/>
              <a:chExt cx="197668" cy="210841"/>
            </a:xfrm>
          </p:grpSpPr>
          <p:pic>
            <p:nvPicPr>
              <p:cNvPr id="569" name="Object 234">
                <a:extLst>
                  <a:ext uri="{FF2B5EF4-FFF2-40B4-BE49-F238E27FC236}">
                    <a16:creationId xmlns:a16="http://schemas.microsoft.com/office/drawing/2014/main" id="{6B6CE66C-DC39-3AEA-33DD-0E67D202D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7" cstate="print"/>
              <a:stretch>
                <a:fillRect/>
              </a:stretch>
            </p:blipFill>
            <p:spPr>
              <a:xfrm>
                <a:off x="6025419" y="5854164"/>
                <a:ext cx="197668" cy="210841"/>
              </a:xfrm>
              <a:prstGeom prst="rect">
                <a:avLst/>
              </a:prstGeom>
            </p:spPr>
          </p:pic>
        </p:grpSp>
        <p:pic>
          <p:nvPicPr>
            <p:cNvPr id="553" name="Object 236">
              <a:extLst>
                <a:ext uri="{FF2B5EF4-FFF2-40B4-BE49-F238E27FC236}">
                  <a16:creationId xmlns:a16="http://schemas.microsoft.com/office/drawing/2014/main" id="{A7DBF798-799B-BB7A-ACA8-092EA2755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257596" y="5771211"/>
              <a:ext cx="1210621" cy="431697"/>
            </a:xfrm>
            <a:prstGeom prst="rect">
              <a:avLst/>
            </a:prstGeom>
          </p:spPr>
        </p:pic>
        <p:grpSp>
          <p:nvGrpSpPr>
            <p:cNvPr id="554" name="그룹 1062">
              <a:extLst>
                <a:ext uri="{FF2B5EF4-FFF2-40B4-BE49-F238E27FC236}">
                  <a16:creationId xmlns:a16="http://schemas.microsoft.com/office/drawing/2014/main" id="{5E42B08F-631A-5249-1004-7FC15A6A8A52}"/>
                </a:ext>
              </a:extLst>
            </p:cNvPr>
            <p:cNvGrpSpPr/>
            <p:nvPr/>
          </p:nvGrpSpPr>
          <p:grpSpPr>
            <a:xfrm>
              <a:off x="6025419" y="6118451"/>
              <a:ext cx="1439172" cy="331000"/>
              <a:chOff x="6025419" y="6118451"/>
              <a:chExt cx="1439172" cy="331000"/>
            </a:xfrm>
          </p:grpSpPr>
          <p:pic>
            <p:nvPicPr>
              <p:cNvPr id="568" name="Object 238">
                <a:extLst>
                  <a:ext uri="{FF2B5EF4-FFF2-40B4-BE49-F238E27FC236}">
                    <a16:creationId xmlns:a16="http://schemas.microsoft.com/office/drawing/2014/main" id="{50875601-B3AD-B397-B468-5920945FB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6" cstate="print"/>
              <a:stretch>
                <a:fillRect/>
              </a:stretch>
            </p:blipFill>
            <p:spPr>
              <a:xfrm>
                <a:off x="6025419" y="6118451"/>
                <a:ext cx="1439172" cy="331000"/>
              </a:xfrm>
              <a:prstGeom prst="rect">
                <a:avLst/>
              </a:prstGeom>
            </p:spPr>
          </p:pic>
        </p:grpSp>
        <p:pic>
          <p:nvPicPr>
            <p:cNvPr id="555" name="Object 240">
              <a:extLst>
                <a:ext uri="{FF2B5EF4-FFF2-40B4-BE49-F238E27FC236}">
                  <a16:creationId xmlns:a16="http://schemas.microsoft.com/office/drawing/2014/main" id="{7C5EFDFD-4CBB-451D-5CF4-BB7B9B9C1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6161811" y="6138742"/>
              <a:ext cx="1253106" cy="332230"/>
            </a:xfrm>
            <a:prstGeom prst="rect">
              <a:avLst/>
            </a:prstGeom>
          </p:spPr>
        </p:pic>
        <p:pic>
          <p:nvPicPr>
            <p:cNvPr id="556" name="Object 241">
              <a:extLst>
                <a:ext uri="{FF2B5EF4-FFF2-40B4-BE49-F238E27FC236}">
                  <a16:creationId xmlns:a16="http://schemas.microsoft.com/office/drawing/2014/main" id="{7A88382B-9F72-8CF1-BA2C-2B6DD716C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447448" y="6277715"/>
              <a:ext cx="703522" cy="247617"/>
            </a:xfrm>
            <a:prstGeom prst="rect">
              <a:avLst/>
            </a:prstGeom>
          </p:spPr>
        </p:pic>
        <p:grpSp>
          <p:nvGrpSpPr>
            <p:cNvPr id="557" name="그룹 1063">
              <a:extLst>
                <a:ext uri="{FF2B5EF4-FFF2-40B4-BE49-F238E27FC236}">
                  <a16:creationId xmlns:a16="http://schemas.microsoft.com/office/drawing/2014/main" id="{09AE9B5B-B948-67E4-FBC3-F99DEE1901A2}"/>
                </a:ext>
              </a:extLst>
            </p:cNvPr>
            <p:cNvGrpSpPr/>
            <p:nvPr/>
          </p:nvGrpSpPr>
          <p:grpSpPr>
            <a:xfrm>
              <a:off x="5884553" y="8098547"/>
              <a:ext cx="4387184" cy="514169"/>
              <a:chOff x="5884553" y="8098547"/>
              <a:chExt cx="4387184" cy="514169"/>
            </a:xfrm>
          </p:grpSpPr>
          <p:pic>
            <p:nvPicPr>
              <p:cNvPr id="567" name="Object 243">
                <a:extLst>
                  <a:ext uri="{FF2B5EF4-FFF2-40B4-BE49-F238E27FC236}">
                    <a16:creationId xmlns:a16="http://schemas.microsoft.com/office/drawing/2014/main" id="{4135533A-98EB-FAEC-0671-ED5B9C1D6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9" cstate="print"/>
              <a:stretch>
                <a:fillRect/>
              </a:stretch>
            </p:blipFill>
            <p:spPr>
              <a:xfrm>
                <a:off x="5884553" y="8098547"/>
                <a:ext cx="4387184" cy="514169"/>
              </a:xfrm>
              <a:prstGeom prst="rect">
                <a:avLst/>
              </a:prstGeom>
            </p:spPr>
          </p:pic>
        </p:grpSp>
        <p:pic>
          <p:nvPicPr>
            <p:cNvPr id="558" name="Object 245">
              <a:extLst>
                <a:ext uri="{FF2B5EF4-FFF2-40B4-BE49-F238E27FC236}">
                  <a16:creationId xmlns:a16="http://schemas.microsoft.com/office/drawing/2014/main" id="{7F2744A3-5D93-B379-D82F-383987777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6408791" y="8150278"/>
              <a:ext cx="1578938" cy="464223"/>
            </a:xfrm>
            <a:prstGeom prst="rect">
              <a:avLst/>
            </a:prstGeom>
          </p:spPr>
        </p:pic>
        <p:grpSp>
          <p:nvGrpSpPr>
            <p:cNvPr id="559" name="그룹 1064">
              <a:extLst>
                <a:ext uri="{FF2B5EF4-FFF2-40B4-BE49-F238E27FC236}">
                  <a16:creationId xmlns:a16="http://schemas.microsoft.com/office/drawing/2014/main" id="{B83768AC-215D-9D44-F04E-194F9CA72F26}"/>
                </a:ext>
              </a:extLst>
            </p:cNvPr>
            <p:cNvGrpSpPr/>
            <p:nvPr/>
          </p:nvGrpSpPr>
          <p:grpSpPr>
            <a:xfrm>
              <a:off x="5983499" y="8210315"/>
              <a:ext cx="282153" cy="282153"/>
              <a:chOff x="5983499" y="8210315"/>
              <a:chExt cx="282153" cy="282153"/>
            </a:xfrm>
          </p:grpSpPr>
          <p:pic>
            <p:nvPicPr>
              <p:cNvPr id="566" name="Object 247">
                <a:extLst>
                  <a:ext uri="{FF2B5EF4-FFF2-40B4-BE49-F238E27FC236}">
                    <a16:creationId xmlns:a16="http://schemas.microsoft.com/office/drawing/2014/main" id="{B18F10D1-A68F-0A8D-C6F7-85884EB60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1" cstate="print"/>
              <a:stretch>
                <a:fillRect/>
              </a:stretch>
            </p:blipFill>
            <p:spPr>
              <a:xfrm>
                <a:off x="5983499" y="8210315"/>
                <a:ext cx="282153" cy="282153"/>
              </a:xfrm>
              <a:prstGeom prst="rect">
                <a:avLst/>
              </a:prstGeom>
            </p:spPr>
          </p:pic>
        </p:grpSp>
        <p:grpSp>
          <p:nvGrpSpPr>
            <p:cNvPr id="560" name="그룹 1065">
              <a:extLst>
                <a:ext uri="{FF2B5EF4-FFF2-40B4-BE49-F238E27FC236}">
                  <a16:creationId xmlns:a16="http://schemas.microsoft.com/office/drawing/2014/main" id="{63DD3797-BB63-8322-0F9B-9622F9A20450}"/>
                </a:ext>
              </a:extLst>
            </p:cNvPr>
            <p:cNvGrpSpPr/>
            <p:nvPr/>
          </p:nvGrpSpPr>
          <p:grpSpPr>
            <a:xfrm>
              <a:off x="9763932" y="8106113"/>
              <a:ext cx="506603" cy="506603"/>
              <a:chOff x="9763932" y="8106113"/>
              <a:chExt cx="506603" cy="506603"/>
            </a:xfrm>
          </p:grpSpPr>
          <p:pic>
            <p:nvPicPr>
              <p:cNvPr id="565" name="Object 250">
                <a:extLst>
                  <a:ext uri="{FF2B5EF4-FFF2-40B4-BE49-F238E27FC236}">
                    <a16:creationId xmlns:a16="http://schemas.microsoft.com/office/drawing/2014/main" id="{300B2DF0-A196-EDC1-E5EC-549219BDD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2" cstate="print"/>
              <a:stretch>
                <a:fillRect/>
              </a:stretch>
            </p:blipFill>
            <p:spPr>
              <a:xfrm>
                <a:off x="9763932" y="8106113"/>
                <a:ext cx="506603" cy="506603"/>
              </a:xfrm>
              <a:prstGeom prst="rect">
                <a:avLst/>
              </a:prstGeom>
            </p:spPr>
          </p:pic>
        </p:grpSp>
        <p:grpSp>
          <p:nvGrpSpPr>
            <p:cNvPr id="561" name="그룹 1066">
              <a:extLst>
                <a:ext uri="{FF2B5EF4-FFF2-40B4-BE49-F238E27FC236}">
                  <a16:creationId xmlns:a16="http://schemas.microsoft.com/office/drawing/2014/main" id="{1267A019-C144-10F7-2FD7-72EC0310E321}"/>
                </a:ext>
              </a:extLst>
            </p:cNvPr>
            <p:cNvGrpSpPr/>
            <p:nvPr/>
          </p:nvGrpSpPr>
          <p:grpSpPr>
            <a:xfrm>
              <a:off x="9267632" y="8208084"/>
              <a:ext cx="444223" cy="306511"/>
              <a:chOff x="9267632" y="8208084"/>
              <a:chExt cx="444223" cy="306511"/>
            </a:xfrm>
          </p:grpSpPr>
          <p:pic>
            <p:nvPicPr>
              <p:cNvPr id="564" name="Object 253">
                <a:extLst>
                  <a:ext uri="{FF2B5EF4-FFF2-40B4-BE49-F238E27FC236}">
                    <a16:creationId xmlns:a16="http://schemas.microsoft.com/office/drawing/2014/main" id="{3F58CC56-56DB-ABC8-EAE1-082290B7E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3" cstate="print"/>
              <a:stretch>
                <a:fillRect/>
              </a:stretch>
            </p:blipFill>
            <p:spPr>
              <a:xfrm>
                <a:off x="9267632" y="8208084"/>
                <a:ext cx="444223" cy="306511"/>
              </a:xfrm>
              <a:prstGeom prst="rect">
                <a:avLst/>
              </a:prstGeom>
            </p:spPr>
          </p:pic>
        </p:grpSp>
        <p:grpSp>
          <p:nvGrpSpPr>
            <p:cNvPr id="562" name="그룹 1067">
              <a:extLst>
                <a:ext uri="{FF2B5EF4-FFF2-40B4-BE49-F238E27FC236}">
                  <a16:creationId xmlns:a16="http://schemas.microsoft.com/office/drawing/2014/main" id="{9CAF0F76-FC21-FB28-21DF-63F7252CBAEF}"/>
                </a:ext>
              </a:extLst>
            </p:cNvPr>
            <p:cNvGrpSpPr/>
            <p:nvPr/>
          </p:nvGrpSpPr>
          <p:grpSpPr>
            <a:xfrm>
              <a:off x="6541707" y="8191704"/>
              <a:ext cx="43981" cy="345248"/>
              <a:chOff x="6541707" y="8191704"/>
              <a:chExt cx="43981" cy="345248"/>
            </a:xfrm>
          </p:grpSpPr>
          <p:pic>
            <p:nvPicPr>
              <p:cNvPr id="563" name="Object 256">
                <a:extLst>
                  <a:ext uri="{FF2B5EF4-FFF2-40B4-BE49-F238E27FC236}">
                    <a16:creationId xmlns:a16="http://schemas.microsoft.com/office/drawing/2014/main" id="{21DD3B64-E9EB-586A-CDCB-CD034106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4" cstate="print"/>
              <a:stretch>
                <a:fillRect/>
              </a:stretch>
            </p:blipFill>
            <p:spPr>
              <a:xfrm rot="5400000">
                <a:off x="6391074" y="8342337"/>
                <a:ext cx="345248" cy="43981"/>
              </a:xfrm>
              <a:prstGeom prst="rect">
                <a:avLst/>
              </a:prstGeom>
            </p:spPr>
          </p:pic>
        </p:grpSp>
      </p:grpSp>
      <p:sp>
        <p:nvSpPr>
          <p:cNvPr id="209" name="テキスト ボックス 18">
            <a:extLst>
              <a:ext uri="{FF2B5EF4-FFF2-40B4-BE49-F238E27FC236}">
                <a16:creationId xmlns:a16="http://schemas.microsoft.com/office/drawing/2014/main" id="{7D06916C-CE98-B8C2-D11A-F0F687AB0BD4}"/>
              </a:ext>
            </a:extLst>
          </p:cNvPr>
          <p:cNvSpPr txBox="1"/>
          <p:nvPr/>
        </p:nvSpPr>
        <p:spPr>
          <a:xfrm>
            <a:off x="9962792" y="5910923"/>
            <a:ext cx="1010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05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알람 기능</a:t>
            </a:r>
            <a:endParaRPr kumimoji="1" lang="ja-JP" altLang="en-US" sz="105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0" name="テキスト ボックス 18">
            <a:extLst>
              <a:ext uri="{FF2B5EF4-FFF2-40B4-BE49-F238E27FC236}">
                <a16:creationId xmlns:a16="http://schemas.microsoft.com/office/drawing/2014/main" id="{61E0456C-0640-D2E7-627B-467C36D492A7}"/>
              </a:ext>
            </a:extLst>
          </p:cNvPr>
          <p:cNvSpPr txBox="1"/>
          <p:nvPr/>
        </p:nvSpPr>
        <p:spPr>
          <a:xfrm>
            <a:off x="8626926" y="6193164"/>
            <a:ext cx="345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사용자가 등록한 옵션에 해당하는 판매 및 구매 게시글이 올라오면 </a:t>
            </a:r>
            <a:r>
              <a:rPr kumimoji="1"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푸시알람</a:t>
            </a:r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기능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grpSp>
        <p:nvGrpSpPr>
          <p:cNvPr id="589" name="그룹 588">
            <a:extLst>
              <a:ext uri="{FF2B5EF4-FFF2-40B4-BE49-F238E27FC236}">
                <a16:creationId xmlns:a16="http://schemas.microsoft.com/office/drawing/2014/main" id="{AFCD36C3-81A5-4738-B7AB-AF5BC0209E0C}"/>
              </a:ext>
            </a:extLst>
          </p:cNvPr>
          <p:cNvGrpSpPr/>
          <p:nvPr/>
        </p:nvGrpSpPr>
        <p:grpSpPr>
          <a:xfrm>
            <a:off x="8640953" y="1231839"/>
            <a:ext cx="3642943" cy="4679083"/>
            <a:chOff x="9937131" y="487901"/>
            <a:chExt cx="6932916" cy="9309913"/>
          </a:xfrm>
        </p:grpSpPr>
        <p:grpSp>
          <p:nvGrpSpPr>
            <p:cNvPr id="590" name="그룹 1001">
              <a:extLst>
                <a:ext uri="{FF2B5EF4-FFF2-40B4-BE49-F238E27FC236}">
                  <a16:creationId xmlns:a16="http://schemas.microsoft.com/office/drawing/2014/main" id="{7486C2BC-5025-0748-5E90-1801396F9164}"/>
                </a:ext>
              </a:extLst>
            </p:cNvPr>
            <p:cNvGrpSpPr/>
            <p:nvPr/>
          </p:nvGrpSpPr>
          <p:grpSpPr>
            <a:xfrm>
              <a:off x="11021075" y="487901"/>
              <a:ext cx="4643710" cy="9309913"/>
              <a:chOff x="11021075" y="487901"/>
              <a:chExt cx="4643710" cy="9309913"/>
            </a:xfrm>
          </p:grpSpPr>
          <p:pic>
            <p:nvPicPr>
              <p:cNvPr id="647" name="Object 2">
                <a:extLst>
                  <a:ext uri="{FF2B5EF4-FFF2-40B4-BE49-F238E27FC236}">
                    <a16:creationId xmlns:a16="http://schemas.microsoft.com/office/drawing/2014/main" id="{26AD7229-A0A7-EB4A-3256-D68B8D36F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021075" y="487901"/>
                <a:ext cx="4643710" cy="9309913"/>
              </a:xfrm>
              <a:prstGeom prst="rect">
                <a:avLst/>
              </a:prstGeom>
            </p:spPr>
          </p:pic>
        </p:grpSp>
        <p:pic>
          <p:nvPicPr>
            <p:cNvPr id="591" name="Object 4">
              <a:extLst>
                <a:ext uri="{FF2B5EF4-FFF2-40B4-BE49-F238E27FC236}">
                  <a16:creationId xmlns:a16="http://schemas.microsoft.com/office/drawing/2014/main" id="{5EB5958C-E985-657D-D52E-DBA78DF33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357970" y="4312251"/>
              <a:ext cx="1489677" cy="638067"/>
            </a:xfrm>
            <a:prstGeom prst="rect">
              <a:avLst/>
            </a:prstGeom>
          </p:spPr>
        </p:pic>
        <p:grpSp>
          <p:nvGrpSpPr>
            <p:cNvPr id="592" name="그룹 1002">
              <a:extLst>
                <a:ext uri="{FF2B5EF4-FFF2-40B4-BE49-F238E27FC236}">
                  <a16:creationId xmlns:a16="http://schemas.microsoft.com/office/drawing/2014/main" id="{9A5BBD73-C709-548F-1DED-1A43313A0AD3}"/>
                </a:ext>
              </a:extLst>
            </p:cNvPr>
            <p:cNvGrpSpPr/>
            <p:nvPr/>
          </p:nvGrpSpPr>
          <p:grpSpPr>
            <a:xfrm>
              <a:off x="11162067" y="4904951"/>
              <a:ext cx="1501536" cy="840860"/>
              <a:chOff x="11162067" y="4904951"/>
              <a:chExt cx="1501536" cy="840860"/>
            </a:xfrm>
          </p:grpSpPr>
          <p:pic>
            <p:nvPicPr>
              <p:cNvPr id="646" name="Object 6">
                <a:extLst>
                  <a:ext uri="{FF2B5EF4-FFF2-40B4-BE49-F238E27FC236}">
                    <a16:creationId xmlns:a16="http://schemas.microsoft.com/office/drawing/2014/main" id="{DB0C6669-5002-F93D-593A-93315917C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 cstate="print"/>
              <a:stretch>
                <a:fillRect/>
              </a:stretch>
            </p:blipFill>
            <p:spPr>
              <a:xfrm>
                <a:off x="11162067" y="4904951"/>
                <a:ext cx="1501536" cy="840860"/>
              </a:xfrm>
              <a:prstGeom prst="rect">
                <a:avLst/>
              </a:prstGeom>
            </p:spPr>
          </p:pic>
        </p:grpSp>
        <p:grpSp>
          <p:nvGrpSpPr>
            <p:cNvPr id="593" name="그룹 1003">
              <a:extLst>
                <a:ext uri="{FF2B5EF4-FFF2-40B4-BE49-F238E27FC236}">
                  <a16:creationId xmlns:a16="http://schemas.microsoft.com/office/drawing/2014/main" id="{EAC53D18-62BF-7BFB-25B3-A5EAE20A0D42}"/>
                </a:ext>
              </a:extLst>
            </p:cNvPr>
            <p:cNvGrpSpPr/>
            <p:nvPr/>
          </p:nvGrpSpPr>
          <p:grpSpPr>
            <a:xfrm>
              <a:off x="12660202" y="4904951"/>
              <a:ext cx="1365456" cy="819274"/>
              <a:chOff x="12660202" y="4904951"/>
              <a:chExt cx="1365456" cy="819274"/>
            </a:xfrm>
          </p:grpSpPr>
          <p:pic>
            <p:nvPicPr>
              <p:cNvPr id="645" name="Object 9">
                <a:extLst>
                  <a:ext uri="{FF2B5EF4-FFF2-40B4-BE49-F238E27FC236}">
                    <a16:creationId xmlns:a16="http://schemas.microsoft.com/office/drawing/2014/main" id="{53D91325-0A94-2A67-C051-6163624AE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7" cstate="print"/>
              <a:stretch>
                <a:fillRect/>
              </a:stretch>
            </p:blipFill>
            <p:spPr>
              <a:xfrm>
                <a:off x="12660202" y="4904951"/>
                <a:ext cx="1365456" cy="819274"/>
              </a:xfrm>
              <a:prstGeom prst="rect">
                <a:avLst/>
              </a:prstGeom>
            </p:spPr>
          </p:pic>
        </p:grpSp>
        <p:grpSp>
          <p:nvGrpSpPr>
            <p:cNvPr id="594" name="그룹 1004">
              <a:extLst>
                <a:ext uri="{FF2B5EF4-FFF2-40B4-BE49-F238E27FC236}">
                  <a16:creationId xmlns:a16="http://schemas.microsoft.com/office/drawing/2014/main" id="{C56362CE-0A5D-3144-FDA3-A8CC9C12C178}"/>
                </a:ext>
              </a:extLst>
            </p:cNvPr>
            <p:cNvGrpSpPr/>
            <p:nvPr/>
          </p:nvGrpSpPr>
          <p:grpSpPr>
            <a:xfrm>
              <a:off x="14217249" y="4904951"/>
              <a:ext cx="1241578" cy="859908"/>
              <a:chOff x="14217249" y="4904951"/>
              <a:chExt cx="1241578" cy="859908"/>
            </a:xfrm>
          </p:grpSpPr>
          <p:pic>
            <p:nvPicPr>
              <p:cNvPr id="644" name="Object 12">
                <a:extLst>
                  <a:ext uri="{FF2B5EF4-FFF2-40B4-BE49-F238E27FC236}">
                    <a16:creationId xmlns:a16="http://schemas.microsoft.com/office/drawing/2014/main" id="{B7F836F4-F6F7-07D7-7B89-424F766C2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 cstate="print"/>
              <a:stretch>
                <a:fillRect/>
              </a:stretch>
            </p:blipFill>
            <p:spPr>
              <a:xfrm>
                <a:off x="14217249" y="4904951"/>
                <a:ext cx="1241578" cy="859908"/>
              </a:xfrm>
              <a:prstGeom prst="rect">
                <a:avLst/>
              </a:prstGeom>
            </p:spPr>
          </p:pic>
        </p:grpSp>
        <p:pic>
          <p:nvPicPr>
            <p:cNvPr id="595" name="Object 14">
              <a:extLst>
                <a:ext uri="{FF2B5EF4-FFF2-40B4-BE49-F238E27FC236}">
                  <a16:creationId xmlns:a16="http://schemas.microsoft.com/office/drawing/2014/main" id="{DA530707-5C99-AE2A-9D7F-139974498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1139211" y="5712792"/>
              <a:ext cx="1251550" cy="330150"/>
            </a:xfrm>
            <a:prstGeom prst="rect">
              <a:avLst/>
            </a:prstGeom>
          </p:spPr>
        </p:pic>
        <p:pic>
          <p:nvPicPr>
            <p:cNvPr id="596" name="Object 15">
              <a:extLst>
                <a:ext uri="{FF2B5EF4-FFF2-40B4-BE49-F238E27FC236}">
                  <a16:creationId xmlns:a16="http://schemas.microsoft.com/office/drawing/2014/main" id="{F4EB89CE-DD58-66F1-968F-7FC035193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2644891" y="5712797"/>
              <a:ext cx="1070998" cy="330150"/>
            </a:xfrm>
            <a:prstGeom prst="rect">
              <a:avLst/>
            </a:prstGeom>
          </p:spPr>
        </p:pic>
        <p:pic>
          <p:nvPicPr>
            <p:cNvPr id="597" name="Object 16">
              <a:extLst>
                <a:ext uri="{FF2B5EF4-FFF2-40B4-BE49-F238E27FC236}">
                  <a16:creationId xmlns:a16="http://schemas.microsoft.com/office/drawing/2014/main" id="{549DDD2C-6704-07B6-730E-4ADC9E340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4080107" y="5712792"/>
              <a:ext cx="1371693" cy="330150"/>
            </a:xfrm>
            <a:prstGeom prst="rect">
              <a:avLst/>
            </a:prstGeom>
          </p:spPr>
        </p:pic>
        <p:pic>
          <p:nvPicPr>
            <p:cNvPr id="598" name="Object 17">
              <a:extLst>
                <a:ext uri="{FF2B5EF4-FFF2-40B4-BE49-F238E27FC236}">
                  <a16:creationId xmlns:a16="http://schemas.microsoft.com/office/drawing/2014/main" id="{73290984-A09A-874B-AEAF-09F49E4F9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1409821" y="5926816"/>
              <a:ext cx="923654" cy="352912"/>
            </a:xfrm>
            <a:prstGeom prst="rect">
              <a:avLst/>
            </a:prstGeom>
          </p:spPr>
        </p:pic>
        <p:pic>
          <p:nvPicPr>
            <p:cNvPr id="599" name="Object 18">
              <a:extLst>
                <a:ext uri="{FF2B5EF4-FFF2-40B4-BE49-F238E27FC236}">
                  <a16:creationId xmlns:a16="http://schemas.microsoft.com/office/drawing/2014/main" id="{D75FF6C2-4B9A-078A-845F-3F841BDB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2965234" y="5926816"/>
              <a:ext cx="923654" cy="352912"/>
            </a:xfrm>
            <a:prstGeom prst="rect">
              <a:avLst/>
            </a:prstGeom>
          </p:spPr>
        </p:pic>
        <p:pic>
          <p:nvPicPr>
            <p:cNvPr id="600" name="Object 19">
              <a:extLst>
                <a:ext uri="{FF2B5EF4-FFF2-40B4-BE49-F238E27FC236}">
                  <a16:creationId xmlns:a16="http://schemas.microsoft.com/office/drawing/2014/main" id="{F0AB60A7-B452-B5EF-5004-C73EC6044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4340558" y="5913292"/>
              <a:ext cx="927321" cy="439378"/>
            </a:xfrm>
            <a:prstGeom prst="rect">
              <a:avLst/>
            </a:prstGeom>
          </p:spPr>
        </p:pic>
        <p:grpSp>
          <p:nvGrpSpPr>
            <p:cNvPr id="601" name="그룹 1005">
              <a:extLst>
                <a:ext uri="{FF2B5EF4-FFF2-40B4-BE49-F238E27FC236}">
                  <a16:creationId xmlns:a16="http://schemas.microsoft.com/office/drawing/2014/main" id="{9C902B47-5D24-9383-2DC6-4E173EF2E340}"/>
                </a:ext>
              </a:extLst>
            </p:cNvPr>
            <p:cNvGrpSpPr/>
            <p:nvPr/>
          </p:nvGrpSpPr>
          <p:grpSpPr>
            <a:xfrm>
              <a:off x="11140748" y="6561613"/>
              <a:ext cx="4404364" cy="514169"/>
              <a:chOff x="11140748" y="6561613"/>
              <a:chExt cx="4404364" cy="514169"/>
            </a:xfrm>
          </p:grpSpPr>
          <p:pic>
            <p:nvPicPr>
              <p:cNvPr id="643" name="Object 21">
                <a:extLst>
                  <a:ext uri="{FF2B5EF4-FFF2-40B4-BE49-F238E27FC236}">
                    <a16:creationId xmlns:a16="http://schemas.microsoft.com/office/drawing/2014/main" id="{924B83FC-BD7D-C734-A0C5-4AEE2B85E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140748" y="6561613"/>
                <a:ext cx="4404364" cy="514169"/>
              </a:xfrm>
              <a:prstGeom prst="rect">
                <a:avLst/>
              </a:prstGeom>
            </p:spPr>
          </p:pic>
        </p:grpSp>
        <p:pic>
          <p:nvPicPr>
            <p:cNvPr id="602" name="Object 23">
              <a:extLst>
                <a:ext uri="{FF2B5EF4-FFF2-40B4-BE49-F238E27FC236}">
                  <a16:creationId xmlns:a16="http://schemas.microsoft.com/office/drawing/2014/main" id="{C8FAFFAC-3EBB-DD6D-9261-6DE10D62C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8074" y="6508394"/>
              <a:ext cx="1189496" cy="638067"/>
            </a:xfrm>
            <a:prstGeom prst="rect">
              <a:avLst/>
            </a:prstGeom>
          </p:spPr>
        </p:pic>
        <p:grpSp>
          <p:nvGrpSpPr>
            <p:cNvPr id="603" name="그룹 1006">
              <a:extLst>
                <a:ext uri="{FF2B5EF4-FFF2-40B4-BE49-F238E27FC236}">
                  <a16:creationId xmlns:a16="http://schemas.microsoft.com/office/drawing/2014/main" id="{957CF0F0-82AF-C77B-B17C-E84B117C9CE9}"/>
                </a:ext>
              </a:extLst>
            </p:cNvPr>
            <p:cNvGrpSpPr/>
            <p:nvPr/>
          </p:nvGrpSpPr>
          <p:grpSpPr>
            <a:xfrm>
              <a:off x="11318932" y="8698430"/>
              <a:ext cx="595455" cy="595455"/>
              <a:chOff x="11318932" y="8698430"/>
              <a:chExt cx="595455" cy="595455"/>
            </a:xfrm>
          </p:grpSpPr>
          <p:pic>
            <p:nvPicPr>
              <p:cNvPr id="642" name="Object 25">
                <a:extLst>
                  <a:ext uri="{FF2B5EF4-FFF2-40B4-BE49-F238E27FC236}">
                    <a16:creationId xmlns:a16="http://schemas.microsoft.com/office/drawing/2014/main" id="{4C193871-19FC-C957-937C-0424345C9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318932" y="8698430"/>
                <a:ext cx="595455" cy="595455"/>
              </a:xfrm>
              <a:prstGeom prst="rect">
                <a:avLst/>
              </a:prstGeom>
            </p:spPr>
          </p:pic>
        </p:grpSp>
        <p:grpSp>
          <p:nvGrpSpPr>
            <p:cNvPr id="604" name="그룹 1007">
              <a:extLst>
                <a:ext uri="{FF2B5EF4-FFF2-40B4-BE49-F238E27FC236}">
                  <a16:creationId xmlns:a16="http://schemas.microsoft.com/office/drawing/2014/main" id="{7DE54089-7307-5ED1-4AB3-3A469BACCF0B}"/>
                </a:ext>
              </a:extLst>
            </p:cNvPr>
            <p:cNvGrpSpPr/>
            <p:nvPr/>
          </p:nvGrpSpPr>
          <p:grpSpPr>
            <a:xfrm>
              <a:off x="12288879" y="8793529"/>
              <a:ext cx="440497" cy="405257"/>
              <a:chOff x="12288879" y="8793529"/>
              <a:chExt cx="440497" cy="405257"/>
            </a:xfrm>
          </p:grpSpPr>
          <p:pic>
            <p:nvPicPr>
              <p:cNvPr id="641" name="Object 28">
                <a:extLst>
                  <a:ext uri="{FF2B5EF4-FFF2-40B4-BE49-F238E27FC236}">
                    <a16:creationId xmlns:a16="http://schemas.microsoft.com/office/drawing/2014/main" id="{04004C3B-C5B7-ECB7-6785-90D108C9A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288879" y="8793529"/>
                <a:ext cx="440497" cy="405257"/>
              </a:xfrm>
              <a:prstGeom prst="rect">
                <a:avLst/>
              </a:prstGeom>
            </p:spPr>
          </p:pic>
        </p:grpSp>
        <p:grpSp>
          <p:nvGrpSpPr>
            <p:cNvPr id="605" name="그룹 1008">
              <a:extLst>
                <a:ext uri="{FF2B5EF4-FFF2-40B4-BE49-F238E27FC236}">
                  <a16:creationId xmlns:a16="http://schemas.microsoft.com/office/drawing/2014/main" id="{98638C2F-D29B-AC3B-148E-C27B6602DF0C}"/>
                </a:ext>
              </a:extLst>
            </p:cNvPr>
            <p:cNvGrpSpPr/>
            <p:nvPr/>
          </p:nvGrpSpPr>
          <p:grpSpPr>
            <a:xfrm>
              <a:off x="13198033" y="8734551"/>
              <a:ext cx="507975" cy="507975"/>
              <a:chOff x="13198033" y="8734551"/>
              <a:chExt cx="507975" cy="507975"/>
            </a:xfrm>
          </p:grpSpPr>
          <p:pic>
            <p:nvPicPr>
              <p:cNvPr id="640" name="Object 31">
                <a:extLst>
                  <a:ext uri="{FF2B5EF4-FFF2-40B4-BE49-F238E27FC236}">
                    <a16:creationId xmlns:a16="http://schemas.microsoft.com/office/drawing/2014/main" id="{7D3AEDD6-CEFD-CDBB-13A3-994BE7314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98033" y="8734551"/>
                <a:ext cx="507975" cy="507975"/>
              </a:xfrm>
              <a:prstGeom prst="rect">
                <a:avLst/>
              </a:prstGeom>
            </p:spPr>
          </p:pic>
        </p:grpSp>
        <p:grpSp>
          <p:nvGrpSpPr>
            <p:cNvPr id="606" name="그룹 1009">
              <a:extLst>
                <a:ext uri="{FF2B5EF4-FFF2-40B4-BE49-F238E27FC236}">
                  <a16:creationId xmlns:a16="http://schemas.microsoft.com/office/drawing/2014/main" id="{EE79D8B3-F3D6-B1BE-0C25-EDEBCE04FAF7}"/>
                </a:ext>
              </a:extLst>
            </p:cNvPr>
            <p:cNvGrpSpPr/>
            <p:nvPr/>
          </p:nvGrpSpPr>
          <p:grpSpPr>
            <a:xfrm>
              <a:off x="14160061" y="8769720"/>
              <a:ext cx="594467" cy="437233"/>
              <a:chOff x="14160061" y="8769720"/>
              <a:chExt cx="594467" cy="437233"/>
            </a:xfrm>
          </p:grpSpPr>
          <p:pic>
            <p:nvPicPr>
              <p:cNvPr id="639" name="Object 34">
                <a:extLst>
                  <a:ext uri="{FF2B5EF4-FFF2-40B4-BE49-F238E27FC236}">
                    <a16:creationId xmlns:a16="http://schemas.microsoft.com/office/drawing/2014/main" id="{D69F2A0E-C999-BF70-EE1C-316D47B67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160061" y="8769720"/>
                <a:ext cx="594467" cy="437233"/>
              </a:xfrm>
              <a:prstGeom prst="rect">
                <a:avLst/>
              </a:prstGeom>
            </p:spPr>
          </p:pic>
        </p:grpSp>
        <p:grpSp>
          <p:nvGrpSpPr>
            <p:cNvPr id="607" name="그룹 1010">
              <a:extLst>
                <a:ext uri="{FF2B5EF4-FFF2-40B4-BE49-F238E27FC236}">
                  <a16:creationId xmlns:a16="http://schemas.microsoft.com/office/drawing/2014/main" id="{3418F044-9162-40C0-F049-D693E4DFFE5D}"/>
                </a:ext>
              </a:extLst>
            </p:cNvPr>
            <p:cNvGrpSpPr/>
            <p:nvPr/>
          </p:nvGrpSpPr>
          <p:grpSpPr>
            <a:xfrm>
              <a:off x="15028717" y="8774524"/>
              <a:ext cx="433806" cy="424262"/>
              <a:chOff x="15028717" y="8774524"/>
              <a:chExt cx="433806" cy="424262"/>
            </a:xfrm>
          </p:grpSpPr>
          <p:pic>
            <p:nvPicPr>
              <p:cNvPr id="638" name="Object 37">
                <a:extLst>
                  <a:ext uri="{FF2B5EF4-FFF2-40B4-BE49-F238E27FC236}">
                    <a16:creationId xmlns:a16="http://schemas.microsoft.com/office/drawing/2014/main" id="{9585A399-F959-9749-5683-C8033A092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028717" y="8774524"/>
                <a:ext cx="433806" cy="424262"/>
              </a:xfrm>
              <a:prstGeom prst="rect">
                <a:avLst/>
              </a:prstGeom>
            </p:spPr>
          </p:pic>
        </p:grpSp>
        <p:pic>
          <p:nvPicPr>
            <p:cNvPr id="608" name="Object 39">
              <a:extLst>
                <a:ext uri="{FF2B5EF4-FFF2-40B4-BE49-F238E27FC236}">
                  <a16:creationId xmlns:a16="http://schemas.microsoft.com/office/drawing/2014/main" id="{ABC1EA07-102C-0824-92CB-F460DE412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79252" y="9155155"/>
              <a:ext cx="474483" cy="330150"/>
            </a:xfrm>
            <a:prstGeom prst="rect">
              <a:avLst/>
            </a:prstGeom>
          </p:spPr>
        </p:pic>
        <p:pic>
          <p:nvPicPr>
            <p:cNvPr id="609" name="Object 40">
              <a:extLst>
                <a:ext uri="{FF2B5EF4-FFF2-40B4-BE49-F238E27FC236}">
                  <a16:creationId xmlns:a16="http://schemas.microsoft.com/office/drawing/2014/main" id="{8976CE34-1BE4-821A-CA2D-173C87E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205710" y="9155159"/>
              <a:ext cx="633712" cy="330150"/>
            </a:xfrm>
            <a:prstGeom prst="rect">
              <a:avLst/>
            </a:prstGeom>
          </p:spPr>
        </p:pic>
        <p:pic>
          <p:nvPicPr>
            <p:cNvPr id="610" name="Object 41">
              <a:extLst>
                <a:ext uri="{FF2B5EF4-FFF2-40B4-BE49-F238E27FC236}">
                  <a16:creationId xmlns:a16="http://schemas.microsoft.com/office/drawing/2014/main" id="{40810A6B-1E21-E3DE-E8C5-08CD648CA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088300" y="9155159"/>
              <a:ext cx="703055" cy="330150"/>
            </a:xfrm>
            <a:prstGeom prst="rect">
              <a:avLst/>
            </a:prstGeom>
          </p:spPr>
        </p:pic>
        <p:pic>
          <p:nvPicPr>
            <p:cNvPr id="611" name="Object 42">
              <a:extLst>
                <a:ext uri="{FF2B5EF4-FFF2-40B4-BE49-F238E27FC236}">
                  <a16:creationId xmlns:a16="http://schemas.microsoft.com/office/drawing/2014/main" id="{456B732B-A742-BF7E-3918-F8F0A2F12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9891" y="9155159"/>
              <a:ext cx="543826" cy="330150"/>
            </a:xfrm>
            <a:prstGeom prst="rect">
              <a:avLst/>
            </a:prstGeom>
          </p:spPr>
        </p:pic>
        <p:pic>
          <p:nvPicPr>
            <p:cNvPr id="612" name="Object 43">
              <a:extLst>
                <a:ext uri="{FF2B5EF4-FFF2-40B4-BE49-F238E27FC236}">
                  <a16:creationId xmlns:a16="http://schemas.microsoft.com/office/drawing/2014/main" id="{B38E4487-E3C5-36DD-B6D4-1ECCFCD80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40577" y="9155159"/>
              <a:ext cx="506036" cy="330150"/>
            </a:xfrm>
            <a:prstGeom prst="rect">
              <a:avLst/>
            </a:prstGeom>
          </p:spPr>
        </p:pic>
        <p:grpSp>
          <p:nvGrpSpPr>
            <p:cNvPr id="613" name="그룹 1011">
              <a:extLst>
                <a:ext uri="{FF2B5EF4-FFF2-40B4-BE49-F238E27FC236}">
                  <a16:creationId xmlns:a16="http://schemas.microsoft.com/office/drawing/2014/main" id="{4E94916E-E4F7-B6E9-B440-4D73CABCAE0C}"/>
                </a:ext>
              </a:extLst>
            </p:cNvPr>
            <p:cNvGrpSpPr/>
            <p:nvPr/>
          </p:nvGrpSpPr>
          <p:grpSpPr>
            <a:xfrm>
              <a:off x="11402145" y="7596210"/>
              <a:ext cx="1140316" cy="1140316"/>
              <a:chOff x="11402145" y="7596210"/>
              <a:chExt cx="1140316" cy="1140316"/>
            </a:xfrm>
          </p:grpSpPr>
          <p:pic>
            <p:nvPicPr>
              <p:cNvPr id="637" name="Object 45">
                <a:extLst>
                  <a:ext uri="{FF2B5EF4-FFF2-40B4-BE49-F238E27FC236}">
                    <a16:creationId xmlns:a16="http://schemas.microsoft.com/office/drawing/2014/main" id="{912855A4-EA1B-B37C-2C90-DC8948D72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5" cstate="print"/>
              <a:stretch>
                <a:fillRect/>
              </a:stretch>
            </p:blipFill>
            <p:spPr>
              <a:xfrm>
                <a:off x="11402145" y="7596210"/>
                <a:ext cx="1140316" cy="1140316"/>
              </a:xfrm>
              <a:prstGeom prst="rect">
                <a:avLst/>
              </a:prstGeom>
            </p:spPr>
          </p:pic>
        </p:grpSp>
        <p:pic>
          <p:nvPicPr>
            <p:cNvPr id="614" name="Object 47">
              <a:extLst>
                <a:ext uri="{FF2B5EF4-FFF2-40B4-BE49-F238E27FC236}">
                  <a16:creationId xmlns:a16="http://schemas.microsoft.com/office/drawing/2014/main" id="{0DC92573-E733-CF33-EBE6-98AE2C682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357970" y="7256983"/>
              <a:ext cx="1723010" cy="527248"/>
            </a:xfrm>
            <a:prstGeom prst="rect">
              <a:avLst/>
            </a:prstGeom>
          </p:spPr>
        </p:pic>
        <p:grpSp>
          <p:nvGrpSpPr>
            <p:cNvPr id="615" name="그룹 1012">
              <a:extLst>
                <a:ext uri="{FF2B5EF4-FFF2-40B4-BE49-F238E27FC236}">
                  <a16:creationId xmlns:a16="http://schemas.microsoft.com/office/drawing/2014/main" id="{0A31959E-3653-4185-E9DE-C0B468A8C054}"/>
                </a:ext>
              </a:extLst>
            </p:cNvPr>
            <p:cNvGrpSpPr/>
            <p:nvPr/>
          </p:nvGrpSpPr>
          <p:grpSpPr>
            <a:xfrm>
              <a:off x="12852265" y="7684631"/>
              <a:ext cx="1217610" cy="908525"/>
              <a:chOff x="12852265" y="7684631"/>
              <a:chExt cx="1217610" cy="908525"/>
            </a:xfrm>
          </p:grpSpPr>
          <p:pic>
            <p:nvPicPr>
              <p:cNvPr id="636" name="Object 49">
                <a:extLst>
                  <a:ext uri="{FF2B5EF4-FFF2-40B4-BE49-F238E27FC236}">
                    <a16:creationId xmlns:a16="http://schemas.microsoft.com/office/drawing/2014/main" id="{CFD7B7CE-CCE5-0F1D-8B93-38E1C646F0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7" cstate="print"/>
              <a:stretch>
                <a:fillRect/>
              </a:stretch>
            </p:blipFill>
            <p:spPr>
              <a:xfrm>
                <a:off x="12852265" y="7684631"/>
                <a:ext cx="1217610" cy="908525"/>
              </a:xfrm>
              <a:prstGeom prst="rect">
                <a:avLst/>
              </a:prstGeom>
            </p:spPr>
          </p:pic>
        </p:grpSp>
        <p:grpSp>
          <p:nvGrpSpPr>
            <p:cNvPr id="616" name="그룹 1013">
              <a:extLst>
                <a:ext uri="{FF2B5EF4-FFF2-40B4-BE49-F238E27FC236}">
                  <a16:creationId xmlns:a16="http://schemas.microsoft.com/office/drawing/2014/main" id="{0650B887-E5F9-2123-57D2-E813D4DC2D8E}"/>
                </a:ext>
              </a:extLst>
            </p:cNvPr>
            <p:cNvGrpSpPr/>
            <p:nvPr/>
          </p:nvGrpSpPr>
          <p:grpSpPr>
            <a:xfrm>
              <a:off x="11178252" y="8509680"/>
              <a:ext cx="4376115" cy="103036"/>
              <a:chOff x="11178252" y="8509680"/>
              <a:chExt cx="4376115" cy="103036"/>
            </a:xfrm>
          </p:grpSpPr>
          <p:pic>
            <p:nvPicPr>
              <p:cNvPr id="635" name="Object 52">
                <a:extLst>
                  <a:ext uri="{FF2B5EF4-FFF2-40B4-BE49-F238E27FC236}">
                    <a16:creationId xmlns:a16="http://schemas.microsoft.com/office/drawing/2014/main" id="{0753B060-B913-A156-B83F-E5E1FEA47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178252" y="8509680"/>
                <a:ext cx="4376115" cy="103036"/>
              </a:xfrm>
              <a:prstGeom prst="rect">
                <a:avLst/>
              </a:prstGeom>
            </p:spPr>
          </p:pic>
        </p:grpSp>
        <p:grpSp>
          <p:nvGrpSpPr>
            <p:cNvPr id="617" name="그룹 1014">
              <a:extLst>
                <a:ext uri="{FF2B5EF4-FFF2-40B4-BE49-F238E27FC236}">
                  <a16:creationId xmlns:a16="http://schemas.microsoft.com/office/drawing/2014/main" id="{7E2FC798-122E-0C16-FF91-CE9E2A20B443}"/>
                </a:ext>
              </a:extLst>
            </p:cNvPr>
            <p:cNvGrpSpPr/>
            <p:nvPr/>
          </p:nvGrpSpPr>
          <p:grpSpPr>
            <a:xfrm>
              <a:off x="14083996" y="7530859"/>
              <a:ext cx="1580789" cy="978584"/>
              <a:chOff x="14083996" y="7530859"/>
              <a:chExt cx="1580789" cy="978584"/>
            </a:xfrm>
          </p:grpSpPr>
          <p:pic>
            <p:nvPicPr>
              <p:cNvPr id="634" name="Object 55">
                <a:extLst>
                  <a:ext uri="{FF2B5EF4-FFF2-40B4-BE49-F238E27FC236}">
                    <a16:creationId xmlns:a16="http://schemas.microsoft.com/office/drawing/2014/main" id="{7F28AB5A-DEAC-834C-70B5-0C9ED1A37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8" cstate="print"/>
              <a:stretch>
                <a:fillRect/>
              </a:stretch>
            </p:blipFill>
            <p:spPr>
              <a:xfrm>
                <a:off x="14083996" y="7530859"/>
                <a:ext cx="1580789" cy="978584"/>
              </a:xfrm>
              <a:prstGeom prst="rect">
                <a:avLst/>
              </a:prstGeom>
            </p:spPr>
          </p:pic>
        </p:grpSp>
        <p:grpSp>
          <p:nvGrpSpPr>
            <p:cNvPr id="618" name="그룹 1082">
              <a:extLst>
                <a:ext uri="{FF2B5EF4-FFF2-40B4-BE49-F238E27FC236}">
                  <a16:creationId xmlns:a16="http://schemas.microsoft.com/office/drawing/2014/main" id="{880B0CE0-2104-4C96-3D5F-DE846E2DE57D}"/>
                </a:ext>
              </a:extLst>
            </p:cNvPr>
            <p:cNvGrpSpPr/>
            <p:nvPr/>
          </p:nvGrpSpPr>
          <p:grpSpPr>
            <a:xfrm>
              <a:off x="11402145" y="1590240"/>
              <a:ext cx="429030" cy="303024"/>
              <a:chOff x="11402145" y="1590240"/>
              <a:chExt cx="429030" cy="303024"/>
            </a:xfrm>
          </p:grpSpPr>
          <p:pic>
            <p:nvPicPr>
              <p:cNvPr id="633" name="Object 315">
                <a:extLst>
                  <a:ext uri="{FF2B5EF4-FFF2-40B4-BE49-F238E27FC236}">
                    <a16:creationId xmlns:a16="http://schemas.microsoft.com/office/drawing/2014/main" id="{CC7A8B30-F5DB-BF1B-2D70-AA40F80285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9" cstate="print"/>
              <a:stretch>
                <a:fillRect/>
              </a:stretch>
            </p:blipFill>
            <p:spPr>
              <a:xfrm>
                <a:off x="11402145" y="1590240"/>
                <a:ext cx="429030" cy="303024"/>
              </a:xfrm>
              <a:prstGeom prst="rect">
                <a:avLst/>
              </a:prstGeom>
            </p:spPr>
          </p:pic>
        </p:grpSp>
        <p:pic>
          <p:nvPicPr>
            <p:cNvPr id="619" name="Object 317">
              <a:extLst>
                <a:ext uri="{FF2B5EF4-FFF2-40B4-BE49-F238E27FC236}">
                  <a16:creationId xmlns:a16="http://schemas.microsoft.com/office/drawing/2014/main" id="{A83107DE-F930-9E23-3C51-4977085F8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2159968" y="1341756"/>
              <a:ext cx="2286636" cy="783913"/>
            </a:xfrm>
            <a:prstGeom prst="rect">
              <a:avLst/>
            </a:prstGeom>
          </p:spPr>
        </p:pic>
        <p:grpSp>
          <p:nvGrpSpPr>
            <p:cNvPr id="620" name="그룹 1083">
              <a:extLst>
                <a:ext uri="{FF2B5EF4-FFF2-40B4-BE49-F238E27FC236}">
                  <a16:creationId xmlns:a16="http://schemas.microsoft.com/office/drawing/2014/main" id="{05FBE7B7-6B02-82DA-F45D-155D3E3536F1}"/>
                </a:ext>
              </a:extLst>
            </p:cNvPr>
            <p:cNvGrpSpPr/>
            <p:nvPr/>
          </p:nvGrpSpPr>
          <p:grpSpPr>
            <a:xfrm>
              <a:off x="11440240" y="2277252"/>
              <a:ext cx="3805380" cy="463596"/>
              <a:chOff x="11440240" y="2277252"/>
              <a:chExt cx="3805380" cy="463596"/>
            </a:xfrm>
          </p:grpSpPr>
          <p:pic>
            <p:nvPicPr>
              <p:cNvPr id="632" name="Object 319">
                <a:extLst>
                  <a:ext uri="{FF2B5EF4-FFF2-40B4-BE49-F238E27FC236}">
                    <a16:creationId xmlns:a16="http://schemas.microsoft.com/office/drawing/2014/main" id="{B7D490B4-91D5-D5D7-4DC0-F77DA2B5A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1" cstate="print"/>
              <a:stretch>
                <a:fillRect/>
              </a:stretch>
            </p:blipFill>
            <p:spPr>
              <a:xfrm>
                <a:off x="11440240" y="2277252"/>
                <a:ext cx="3805380" cy="463596"/>
              </a:xfrm>
              <a:prstGeom prst="rect">
                <a:avLst/>
              </a:prstGeom>
            </p:spPr>
          </p:pic>
        </p:grpSp>
        <p:pic>
          <p:nvPicPr>
            <p:cNvPr id="621" name="Object 321">
              <a:extLst>
                <a:ext uri="{FF2B5EF4-FFF2-40B4-BE49-F238E27FC236}">
                  <a16:creationId xmlns:a16="http://schemas.microsoft.com/office/drawing/2014/main" id="{BF66D903-F56B-3F1F-709B-59D2A25F8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2107407" y="2903209"/>
              <a:ext cx="1002037" cy="471647"/>
            </a:xfrm>
            <a:prstGeom prst="rect">
              <a:avLst/>
            </a:prstGeom>
          </p:spPr>
        </p:pic>
        <p:pic>
          <p:nvPicPr>
            <p:cNvPr id="622" name="Object 322">
              <a:extLst>
                <a:ext uri="{FF2B5EF4-FFF2-40B4-BE49-F238E27FC236}">
                  <a16:creationId xmlns:a16="http://schemas.microsoft.com/office/drawing/2014/main" id="{6D553F5B-5336-CDAD-5736-18CE5F334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3571330" y="2903205"/>
              <a:ext cx="1002037" cy="471647"/>
            </a:xfrm>
            <a:prstGeom prst="rect">
              <a:avLst/>
            </a:prstGeom>
          </p:spPr>
        </p:pic>
        <p:pic>
          <p:nvPicPr>
            <p:cNvPr id="623" name="Object 323">
              <a:extLst>
                <a:ext uri="{FF2B5EF4-FFF2-40B4-BE49-F238E27FC236}">
                  <a16:creationId xmlns:a16="http://schemas.microsoft.com/office/drawing/2014/main" id="{FF45F67C-AB84-8F64-2025-D9A1A79B4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2017306" y="3311599"/>
              <a:ext cx="1161761" cy="471647"/>
            </a:xfrm>
            <a:prstGeom prst="rect">
              <a:avLst/>
            </a:prstGeom>
          </p:spPr>
        </p:pic>
        <p:pic>
          <p:nvPicPr>
            <p:cNvPr id="624" name="Object 324">
              <a:extLst>
                <a:ext uri="{FF2B5EF4-FFF2-40B4-BE49-F238E27FC236}">
                  <a16:creationId xmlns:a16="http://schemas.microsoft.com/office/drawing/2014/main" id="{A997E332-7730-C096-015F-C74145929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13537374" y="3311599"/>
              <a:ext cx="1164171" cy="471647"/>
            </a:xfrm>
            <a:prstGeom prst="rect">
              <a:avLst/>
            </a:prstGeom>
          </p:spPr>
        </p:pic>
        <p:grpSp>
          <p:nvGrpSpPr>
            <p:cNvPr id="625" name="그룹 1084">
              <a:extLst>
                <a:ext uri="{FF2B5EF4-FFF2-40B4-BE49-F238E27FC236}">
                  <a16:creationId xmlns:a16="http://schemas.microsoft.com/office/drawing/2014/main" id="{51AD5C71-AB4E-CBD7-5FC1-FADBB164D0B9}"/>
                </a:ext>
              </a:extLst>
            </p:cNvPr>
            <p:cNvGrpSpPr/>
            <p:nvPr/>
          </p:nvGrpSpPr>
          <p:grpSpPr>
            <a:xfrm>
              <a:off x="9937131" y="920771"/>
              <a:ext cx="6932916" cy="1581720"/>
              <a:chOff x="9937131" y="920771"/>
              <a:chExt cx="6932916" cy="1581720"/>
            </a:xfrm>
          </p:grpSpPr>
          <p:pic>
            <p:nvPicPr>
              <p:cNvPr id="630" name="Object 326">
                <a:extLst>
                  <a:ext uri="{FF2B5EF4-FFF2-40B4-BE49-F238E27FC236}">
                    <a16:creationId xmlns:a16="http://schemas.microsoft.com/office/drawing/2014/main" id="{E04BE58E-1511-C74A-4771-97BC74E957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6" cstate="print"/>
              <a:stretch>
                <a:fillRect/>
              </a:stretch>
            </p:blipFill>
            <p:spPr>
              <a:xfrm>
                <a:off x="9937131" y="920771"/>
                <a:ext cx="6932916" cy="1581720"/>
              </a:xfrm>
              <a:prstGeom prst="rect">
                <a:avLst/>
              </a:prstGeom>
            </p:spPr>
          </p:pic>
          <p:pic>
            <p:nvPicPr>
              <p:cNvPr id="631" name="Object 327">
                <a:extLst>
                  <a:ext uri="{FF2B5EF4-FFF2-40B4-BE49-F238E27FC236}">
                    <a16:creationId xmlns:a16="http://schemas.microsoft.com/office/drawing/2014/main" id="{29D4D491-D565-E895-BE29-44BC1CE51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7" cstate="print"/>
              <a:stretch>
                <a:fillRect/>
              </a:stretch>
            </p:blipFill>
            <p:spPr>
              <a:xfrm>
                <a:off x="11652128" y="1271076"/>
                <a:ext cx="3466458" cy="790860"/>
              </a:xfrm>
              <a:prstGeom prst="rect">
                <a:avLst/>
              </a:prstGeom>
            </p:spPr>
          </p:pic>
        </p:grpSp>
        <p:grpSp>
          <p:nvGrpSpPr>
            <p:cNvPr id="626" name="그룹 1085">
              <a:extLst>
                <a:ext uri="{FF2B5EF4-FFF2-40B4-BE49-F238E27FC236}">
                  <a16:creationId xmlns:a16="http://schemas.microsoft.com/office/drawing/2014/main" id="{E0EF6A6D-0879-FF3E-F9F0-1EADA1EFAC1C}"/>
                </a:ext>
              </a:extLst>
            </p:cNvPr>
            <p:cNvGrpSpPr/>
            <p:nvPr/>
          </p:nvGrpSpPr>
          <p:grpSpPr>
            <a:xfrm>
              <a:off x="11751999" y="1310715"/>
              <a:ext cx="329175" cy="329175"/>
              <a:chOff x="11751999" y="1310715"/>
              <a:chExt cx="329175" cy="329175"/>
            </a:xfrm>
          </p:grpSpPr>
          <p:pic>
            <p:nvPicPr>
              <p:cNvPr id="629" name="Object 330">
                <a:extLst>
                  <a:ext uri="{FF2B5EF4-FFF2-40B4-BE49-F238E27FC236}">
                    <a16:creationId xmlns:a16="http://schemas.microsoft.com/office/drawing/2014/main" id="{D92D4DFD-7C53-3407-6287-E7C67BC30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8" cstate="print"/>
              <a:stretch>
                <a:fillRect/>
              </a:stretch>
            </p:blipFill>
            <p:spPr>
              <a:xfrm>
                <a:off x="11751999" y="1310715"/>
                <a:ext cx="329175" cy="329175"/>
              </a:xfrm>
              <a:prstGeom prst="rect">
                <a:avLst/>
              </a:prstGeom>
            </p:spPr>
          </p:pic>
        </p:grpSp>
        <p:pic>
          <p:nvPicPr>
            <p:cNvPr id="627" name="Object 332">
              <a:extLst>
                <a:ext uri="{FF2B5EF4-FFF2-40B4-BE49-F238E27FC236}">
                  <a16:creationId xmlns:a16="http://schemas.microsoft.com/office/drawing/2014/main" id="{B2D0625B-C434-2955-857D-D911A2513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1657570" y="1286585"/>
              <a:ext cx="400706" cy="378516"/>
            </a:xfrm>
            <a:prstGeom prst="rect">
              <a:avLst/>
            </a:prstGeom>
          </p:spPr>
        </p:pic>
        <p:pic>
          <p:nvPicPr>
            <p:cNvPr id="628" name="Object 333">
              <a:extLst>
                <a:ext uri="{FF2B5EF4-FFF2-40B4-BE49-F238E27FC236}">
                  <a16:creationId xmlns:a16="http://schemas.microsoft.com/office/drawing/2014/main" id="{14BBABC6-2838-BC5D-3ABB-2627D5790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2093088" y="1314472"/>
              <a:ext cx="2999378" cy="376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173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-1"/>
            <a:ext cx="7528264" cy="160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528264" y="-2"/>
            <a:ext cx="2225335" cy="1603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20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>
                <a:solidFill>
                  <a:schemeClr val="accent2"/>
                </a:solidFill>
              </a:rPr>
              <a:t>Flow Chart</a:t>
            </a:r>
            <a:endParaRPr lang="ko-KR" altLang="en-US" sz="360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1412240" y="4826526"/>
            <a:ext cx="20944" cy="99483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0B2141D-C77F-B3C3-10FB-7D4E4ADA8B61}"/>
              </a:ext>
            </a:extLst>
          </p:cNvPr>
          <p:cNvSpPr/>
          <p:nvPr/>
        </p:nvSpPr>
        <p:spPr>
          <a:xfrm>
            <a:off x="398547" y="2823888"/>
            <a:ext cx="982578" cy="546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앱 실행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EF1DF51-3429-47F9-75FF-A95B69AA67DB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>
            <a:off x="1381125" y="3097308"/>
            <a:ext cx="457201" cy="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532883-78AD-4494-3357-C9BDF4FBEB01}"/>
              </a:ext>
            </a:extLst>
          </p:cNvPr>
          <p:cNvSpPr/>
          <p:nvPr/>
        </p:nvSpPr>
        <p:spPr>
          <a:xfrm>
            <a:off x="1838326" y="2781639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서버로 </a:t>
            </a:r>
            <a:r>
              <a:rPr lang="ko-KR" altLang="en-US" sz="1200" err="1"/>
              <a:t>부터</a:t>
            </a:r>
            <a:r>
              <a:rPr lang="ko-KR" altLang="en-US" sz="1200"/>
              <a:t> 데이터 송수신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EA94F93-AF78-67E9-FD02-E28C62A45D4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228976" y="3085022"/>
            <a:ext cx="600074" cy="12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7758DDAB-3B5E-7D81-7615-99AF1889C731}"/>
              </a:ext>
            </a:extLst>
          </p:cNvPr>
          <p:cNvSpPr/>
          <p:nvPr/>
        </p:nvSpPr>
        <p:spPr>
          <a:xfrm>
            <a:off x="3819525" y="2743802"/>
            <a:ext cx="1295400" cy="70701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바이크 검색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EC98E8-1882-E11A-8277-88BCB73FCC2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114925" y="3097308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6866016B-74C4-C618-641A-3E31C552BF73}"/>
              </a:ext>
            </a:extLst>
          </p:cNvPr>
          <p:cNvSpPr/>
          <p:nvPr/>
        </p:nvSpPr>
        <p:spPr>
          <a:xfrm>
            <a:off x="5934075" y="2823888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검색불가</a:t>
            </a: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2BBAA45-58F3-BF2F-2046-295BF1ED7B03}"/>
              </a:ext>
            </a:extLst>
          </p:cNvPr>
          <p:cNvCxnSpPr>
            <a:cxnSpLocks/>
            <a:stCxn id="22" idx="2"/>
            <a:endCxn id="400" idx="1"/>
          </p:cNvCxnSpPr>
          <p:nvPr/>
        </p:nvCxnSpPr>
        <p:spPr>
          <a:xfrm>
            <a:off x="4467225" y="3450814"/>
            <a:ext cx="1457325" cy="60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89949B0F-4386-7AFE-4BB8-628D5EB86C79}"/>
              </a:ext>
            </a:extLst>
          </p:cNvPr>
          <p:cNvSpPr/>
          <p:nvPr/>
        </p:nvSpPr>
        <p:spPr>
          <a:xfrm>
            <a:off x="5924550" y="3740271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검색완료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1F83E260-E21B-4C07-AC88-5834C8982E86}"/>
              </a:ext>
            </a:extLst>
          </p:cNvPr>
          <p:cNvCxnSpPr>
            <a:stCxn id="400" idx="3"/>
          </p:cNvCxnSpPr>
          <p:nvPr/>
        </p:nvCxnSpPr>
        <p:spPr>
          <a:xfrm>
            <a:off x="7315200" y="4056435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2D5342EC-7BD6-8D7E-84B4-68173C8880D9}"/>
              </a:ext>
            </a:extLst>
          </p:cNvPr>
          <p:cNvSpPr/>
          <p:nvPr/>
        </p:nvSpPr>
        <p:spPr>
          <a:xfrm>
            <a:off x="8267700" y="3740271"/>
            <a:ext cx="1390650" cy="632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선택한 매물 비교</a:t>
            </a:r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7E32E0AD-D91F-A3DA-7EB7-6CE5E9591E93}"/>
              </a:ext>
            </a:extLst>
          </p:cNvPr>
          <p:cNvSpPr/>
          <p:nvPr/>
        </p:nvSpPr>
        <p:spPr>
          <a:xfrm>
            <a:off x="10609347" y="5072690"/>
            <a:ext cx="1306428" cy="546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매물 비교 검색 완료</a:t>
            </a: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5924D7D8-C147-5C86-6595-FD9DD7B3440F}"/>
              </a:ext>
            </a:extLst>
          </p:cNvPr>
          <p:cNvCxnSpPr>
            <a:stCxn id="401" idx="3"/>
          </p:cNvCxnSpPr>
          <p:nvPr/>
        </p:nvCxnSpPr>
        <p:spPr>
          <a:xfrm>
            <a:off x="9658350" y="4056435"/>
            <a:ext cx="779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896EB699-B1F8-D11E-8A92-C282B23D16C9}"/>
              </a:ext>
            </a:extLst>
          </p:cNvPr>
          <p:cNvCxnSpPr>
            <a:stCxn id="399" idx="3"/>
            <a:endCxn id="22" idx="0"/>
          </p:cNvCxnSpPr>
          <p:nvPr/>
        </p:nvCxnSpPr>
        <p:spPr>
          <a:xfrm flipH="1" flipV="1">
            <a:off x="4467225" y="2743802"/>
            <a:ext cx="2857500" cy="396250"/>
          </a:xfrm>
          <a:prstGeom prst="bentConnector4">
            <a:avLst>
              <a:gd name="adj1" fmla="val -8000"/>
              <a:gd name="adj2" fmla="val 15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다이아몬드 402">
            <a:extLst>
              <a:ext uri="{FF2B5EF4-FFF2-40B4-BE49-F238E27FC236}">
                <a16:creationId xmlns:a16="http://schemas.microsoft.com/office/drawing/2014/main" id="{DD9A2C7D-D561-447F-FEA2-2C1BEB4E0B6F}"/>
              </a:ext>
            </a:extLst>
          </p:cNvPr>
          <p:cNvSpPr/>
          <p:nvPr/>
        </p:nvSpPr>
        <p:spPr>
          <a:xfrm>
            <a:off x="10437897" y="3595278"/>
            <a:ext cx="1649329" cy="92231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상세옵션 보기</a:t>
            </a: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B5B4BAC-8027-2F0F-5907-0A5460A6D717}"/>
              </a:ext>
            </a:extLst>
          </p:cNvPr>
          <p:cNvCxnSpPr>
            <a:cxnSpLocks/>
            <a:stCxn id="403" idx="2"/>
            <a:endCxn id="402" idx="0"/>
          </p:cNvCxnSpPr>
          <p:nvPr/>
        </p:nvCxnSpPr>
        <p:spPr>
          <a:xfrm flipH="1">
            <a:off x="11262561" y="4517591"/>
            <a:ext cx="1" cy="5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5525263-C977-408A-1CB4-A7893FD33091}"/>
              </a:ext>
            </a:extLst>
          </p:cNvPr>
          <p:cNvCxnSpPr>
            <a:cxnSpLocks/>
            <a:stCxn id="403" idx="0"/>
          </p:cNvCxnSpPr>
          <p:nvPr/>
        </p:nvCxnSpPr>
        <p:spPr>
          <a:xfrm flipH="1" flipV="1">
            <a:off x="11262561" y="2823888"/>
            <a:ext cx="1" cy="771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타원 403">
            <a:extLst>
              <a:ext uri="{FF2B5EF4-FFF2-40B4-BE49-F238E27FC236}">
                <a16:creationId xmlns:a16="http://schemas.microsoft.com/office/drawing/2014/main" id="{0CC787B2-42E1-953C-6F4E-C374E73A8303}"/>
              </a:ext>
            </a:extLst>
          </p:cNvPr>
          <p:cNvSpPr/>
          <p:nvPr/>
        </p:nvSpPr>
        <p:spPr>
          <a:xfrm>
            <a:off x="10437897" y="2089318"/>
            <a:ext cx="1649329" cy="71224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상세옵션 보기 및 비교 검색완료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5903B56-C01F-37E4-5A5C-60E181D7A08D}"/>
              </a:ext>
            </a:extLst>
          </p:cNvPr>
          <p:cNvSpPr txBox="1"/>
          <p:nvPr/>
        </p:nvSpPr>
        <p:spPr>
          <a:xfrm>
            <a:off x="10891085" y="3136968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38489C1-9B3B-56ED-3D6B-5E26A8C62A07}"/>
              </a:ext>
            </a:extLst>
          </p:cNvPr>
          <p:cNvSpPr txBox="1"/>
          <p:nvPr/>
        </p:nvSpPr>
        <p:spPr>
          <a:xfrm>
            <a:off x="4933198" y="3665820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Yes</a:t>
            </a:r>
            <a:endParaRPr lang="ko-KR" altLang="en-US" sz="120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BE4F505E-838F-E6AC-F143-BB6EDFEE34CF}"/>
              </a:ext>
            </a:extLst>
          </p:cNvPr>
          <p:cNvSpPr txBox="1"/>
          <p:nvPr/>
        </p:nvSpPr>
        <p:spPr>
          <a:xfrm>
            <a:off x="10891086" y="4599268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BD09E3E-2018-2F2F-56FF-39435931B5DA}"/>
              </a:ext>
            </a:extLst>
          </p:cNvPr>
          <p:cNvSpPr txBox="1"/>
          <p:nvPr/>
        </p:nvSpPr>
        <p:spPr>
          <a:xfrm>
            <a:off x="5294396" y="2857651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No</a:t>
            </a:r>
            <a:endParaRPr lang="ko-KR" altLang="en-US" sz="120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EFB250F5-9ACD-1EBE-8FD0-B66794642DFD}"/>
              </a:ext>
            </a:extLst>
          </p:cNvPr>
          <p:cNvSpPr txBox="1"/>
          <p:nvPr/>
        </p:nvSpPr>
        <p:spPr>
          <a:xfrm>
            <a:off x="5671386" y="2246779"/>
            <a:ext cx="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Retry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612381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541728" y="2579222"/>
            <a:ext cx="3108543" cy="1699555"/>
            <a:chOff x="4541728" y="2117558"/>
            <a:chExt cx="3108543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4541728" y="3109227"/>
              <a:ext cx="31085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비즈니스 전략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1"/>
            <a:ext cx="8007658" cy="1474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8007658" y="-2"/>
            <a:ext cx="1745942" cy="160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59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수익화 전략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C5B4466-2CDE-4108-8D9B-61D711F093FF}"/>
              </a:ext>
            </a:extLst>
          </p:cNvPr>
          <p:cNvSpPr/>
          <p:nvPr/>
        </p:nvSpPr>
        <p:spPr>
          <a:xfrm>
            <a:off x="6932401" y="1331534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E1DF4C-7FA0-498F-AE0E-4743FE69BDEB}"/>
              </a:ext>
            </a:extLst>
          </p:cNvPr>
          <p:cNvCxnSpPr/>
          <p:nvPr/>
        </p:nvCxnSpPr>
        <p:spPr>
          <a:xfrm>
            <a:off x="6098440" y="324665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D3425BE-A71C-4188-9C1C-AE3C16A1324C}"/>
              </a:ext>
            </a:extLst>
          </p:cNvPr>
          <p:cNvCxnSpPr/>
          <p:nvPr/>
        </p:nvCxnSpPr>
        <p:spPr>
          <a:xfrm flipH="1">
            <a:off x="4792403" y="444681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B4742DE-E157-4532-8C8E-E16D47773344}"/>
              </a:ext>
            </a:extLst>
          </p:cNvPr>
          <p:cNvCxnSpPr/>
          <p:nvPr/>
        </p:nvCxnSpPr>
        <p:spPr>
          <a:xfrm>
            <a:off x="6127464" y="444681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DF6079B3-6711-48E2-84B5-65F1B945A65D}"/>
              </a:ext>
            </a:extLst>
          </p:cNvPr>
          <p:cNvSpPr/>
          <p:nvPr/>
        </p:nvSpPr>
        <p:spPr>
          <a:xfrm>
            <a:off x="3560349" y="4653173"/>
            <a:ext cx="1758766" cy="17587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C40E3F1-EC80-4D85-84D3-5F9EF464D56C}"/>
              </a:ext>
            </a:extLst>
          </p:cNvPr>
          <p:cNvSpPr/>
          <p:nvPr/>
        </p:nvSpPr>
        <p:spPr>
          <a:xfrm>
            <a:off x="5216617" y="1497040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0CC3073-D469-48B2-BB3D-D5E693173183}"/>
              </a:ext>
            </a:extLst>
          </p:cNvPr>
          <p:cNvSpPr/>
          <p:nvPr/>
        </p:nvSpPr>
        <p:spPr>
          <a:xfrm>
            <a:off x="6975383" y="4653173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29C364-6360-4B48-A2EF-931B34527F10}"/>
              </a:ext>
            </a:extLst>
          </p:cNvPr>
          <p:cNvSpPr txBox="1"/>
          <p:nvPr/>
        </p:nvSpPr>
        <p:spPr>
          <a:xfrm>
            <a:off x="5151222" y="201616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+mj-lt"/>
              </a:rPr>
              <a:t>게시물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AD4D9C-3811-4296-8FA2-2DF370BB7E61}"/>
              </a:ext>
            </a:extLst>
          </p:cNvPr>
          <p:cNvSpPr txBox="1"/>
          <p:nvPr/>
        </p:nvSpPr>
        <p:spPr>
          <a:xfrm>
            <a:off x="3783142" y="518164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+mj-lt"/>
              </a:rPr>
              <a:t>광고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0C3591-8129-4C8B-80C3-22658E2B428D}"/>
              </a:ext>
            </a:extLst>
          </p:cNvPr>
          <p:cNvSpPr txBox="1"/>
          <p:nvPr/>
        </p:nvSpPr>
        <p:spPr>
          <a:xfrm>
            <a:off x="6916048" y="518334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bg1"/>
                </a:solidFill>
                <a:latin typeface="+mj-lt"/>
              </a:rPr>
              <a:t>서비스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AC0164-9DF8-4A75-AC5E-F5B2D18302F7}"/>
              </a:ext>
            </a:extLst>
          </p:cNvPr>
          <p:cNvSpPr txBox="1"/>
          <p:nvPr/>
        </p:nvSpPr>
        <p:spPr>
          <a:xfrm>
            <a:off x="2101469" y="5378667"/>
            <a:ext cx="2858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배너광고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045647-F94E-4317-92FE-6F7B5F180E71}"/>
              </a:ext>
            </a:extLst>
          </p:cNvPr>
          <p:cNvSpPr txBox="1"/>
          <p:nvPr/>
        </p:nvSpPr>
        <p:spPr>
          <a:xfrm>
            <a:off x="8797711" y="5221313"/>
            <a:ext cx="2858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유료 전문가 진단 서비스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유료 용달 서비스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FC7FCF-0978-493C-B477-746D3D44FAC2}"/>
              </a:ext>
            </a:extLst>
          </p:cNvPr>
          <p:cNvSpPr txBox="1"/>
          <p:nvPr/>
        </p:nvSpPr>
        <p:spPr>
          <a:xfrm>
            <a:off x="7105187" y="2011193"/>
            <a:ext cx="2858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홈 화면 내의 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HOT </a:t>
            </a: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게시물</a:t>
            </a: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i="1" err="1">
                <a:latin typeface="Arial" panose="020B0604020202020204" pitchFamily="34" charset="0"/>
                <a:cs typeface="Arial" panose="020B0604020202020204" pitchFamily="34" charset="0"/>
              </a:rPr>
              <a:t>판매게시글</a:t>
            </a:r>
            <a:r>
              <a:rPr lang="ko-KR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 상위노출</a:t>
            </a:r>
            <a:r>
              <a:rPr lang="en-US" altLang="ko-KR" sz="1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14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1441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0"/>
            <a:ext cx="8554545" cy="160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8554546" y="-2"/>
            <a:ext cx="1199053" cy="1603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3,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시장 진입 전략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19D9FE4-0F50-4435-A473-F0EB612CC8C5}"/>
              </a:ext>
            </a:extLst>
          </p:cNvPr>
          <p:cNvSpPr/>
          <p:nvPr/>
        </p:nvSpPr>
        <p:spPr>
          <a:xfrm>
            <a:off x="1061630" y="1437743"/>
            <a:ext cx="2367884" cy="407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C896C5-2556-4883-BC54-D61B23505E29}"/>
              </a:ext>
            </a:extLst>
          </p:cNvPr>
          <p:cNvSpPr/>
          <p:nvPr/>
        </p:nvSpPr>
        <p:spPr>
          <a:xfrm>
            <a:off x="1061630" y="1437740"/>
            <a:ext cx="2367884" cy="6042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F2209F-4562-4B95-9C53-6E695A83091E}"/>
              </a:ext>
            </a:extLst>
          </p:cNvPr>
          <p:cNvSpPr/>
          <p:nvPr/>
        </p:nvSpPr>
        <p:spPr>
          <a:xfrm>
            <a:off x="5075274" y="1437741"/>
            <a:ext cx="2367884" cy="4077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ABFDDBD-67C2-4FF1-9AB9-7929B780381F}"/>
              </a:ext>
            </a:extLst>
          </p:cNvPr>
          <p:cNvSpPr/>
          <p:nvPr/>
        </p:nvSpPr>
        <p:spPr>
          <a:xfrm>
            <a:off x="9088916" y="1437739"/>
            <a:ext cx="2367884" cy="4077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2CD3EE-2E91-48D9-954D-474F10498196}"/>
              </a:ext>
            </a:extLst>
          </p:cNvPr>
          <p:cNvSpPr txBox="1"/>
          <p:nvPr/>
        </p:nvSpPr>
        <p:spPr>
          <a:xfrm>
            <a:off x="4055967" y="3124942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95A458-1F59-4214-910A-7C4BD0CF1CEE}"/>
              </a:ext>
            </a:extLst>
          </p:cNvPr>
          <p:cNvSpPr txBox="1"/>
          <p:nvPr/>
        </p:nvSpPr>
        <p:spPr>
          <a:xfrm>
            <a:off x="8020173" y="3124942"/>
            <a:ext cx="53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5DDB38-C138-4C2B-972C-7167AF8A5202}"/>
              </a:ext>
            </a:extLst>
          </p:cNvPr>
          <p:cNvSpPr txBox="1"/>
          <p:nvPr/>
        </p:nvSpPr>
        <p:spPr>
          <a:xfrm>
            <a:off x="1592001" y="1534182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STEP 1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80FC240-7575-461A-9E89-888115308CEF}"/>
              </a:ext>
            </a:extLst>
          </p:cNvPr>
          <p:cNvSpPr/>
          <p:nvPr/>
        </p:nvSpPr>
        <p:spPr>
          <a:xfrm>
            <a:off x="5075273" y="1437740"/>
            <a:ext cx="2367884" cy="60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755573-96C4-472A-A10A-E97DD41A0175}"/>
              </a:ext>
            </a:extLst>
          </p:cNvPr>
          <p:cNvSpPr txBox="1"/>
          <p:nvPr/>
        </p:nvSpPr>
        <p:spPr>
          <a:xfrm>
            <a:off x="5619363" y="1552711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STEP 2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51988-0519-459A-98BA-80BBCC354EFD}"/>
              </a:ext>
            </a:extLst>
          </p:cNvPr>
          <p:cNvSpPr/>
          <p:nvPr/>
        </p:nvSpPr>
        <p:spPr>
          <a:xfrm>
            <a:off x="9088914" y="1437738"/>
            <a:ext cx="2367884" cy="604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ED3506-FB49-413B-B711-4B1378B01417}"/>
              </a:ext>
            </a:extLst>
          </p:cNvPr>
          <p:cNvSpPr txBox="1"/>
          <p:nvPr/>
        </p:nvSpPr>
        <p:spPr>
          <a:xfrm>
            <a:off x="9629498" y="1552711"/>
            <a:ext cx="1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+mn-ea"/>
              </a:rPr>
              <a:t>STEP 3</a:t>
            </a:r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C6E699-CBB3-4347-A89A-64E8A7F6B11B}"/>
              </a:ext>
            </a:extLst>
          </p:cNvPr>
          <p:cNvSpPr txBox="1"/>
          <p:nvPr/>
        </p:nvSpPr>
        <p:spPr>
          <a:xfrm>
            <a:off x="1056082" y="2064557"/>
            <a:ext cx="2367883" cy="31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유튜브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인스타그램 과 같은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SNS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홍보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커뮤니티와 사용자 친화적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UI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구성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필터링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익명성 등의 차별점으로 이용자수 확보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서비스 출시이후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6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개월이내 이용자수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다운로드수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을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목표로함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BF2F4D-0F97-481D-A3DB-8D8FEB6F28C4}"/>
              </a:ext>
            </a:extLst>
          </p:cNvPr>
          <p:cNvSpPr txBox="1"/>
          <p:nvPr/>
        </p:nvSpPr>
        <p:spPr>
          <a:xfrm>
            <a:off x="5051346" y="2150215"/>
            <a:ext cx="2367883" cy="342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자동차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제트스키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자전거 등의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인코포스트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의 컨셉에 맞는 항목 추가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확보된 이용자수를 바탕으로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앱내의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광고배너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게시글 상위노출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유료 전문가 진단서비스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유료 용달서비스 로 본격적인 수익화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정식 서비스 출시이후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년이내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이용자수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5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4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다운로드수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만을 목표로 함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F26A5-31C5-49C7-B8C4-DDF60C8E04D8}"/>
              </a:ext>
            </a:extLst>
          </p:cNvPr>
          <p:cNvSpPr txBox="1"/>
          <p:nvPr/>
        </p:nvSpPr>
        <p:spPr>
          <a:xfrm>
            <a:off x="9088914" y="2221120"/>
            <a:ext cx="2236311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동남아시아 전역의 시장 진출</a:t>
            </a:r>
          </a:p>
        </p:txBody>
      </p:sp>
    </p:spTree>
    <p:extLst>
      <p:ext uri="{BB962C8B-B14F-4D97-AF65-F5344CB8AC3E}">
        <p14:creationId xmlns:p14="http://schemas.microsoft.com/office/powerpoint/2010/main" val="106743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798209" y="2579222"/>
            <a:ext cx="2728632" cy="1699555"/>
            <a:chOff x="4798209" y="2117558"/>
            <a:chExt cx="2728632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7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solidFill>
                    <a:schemeClr val="bg1"/>
                  </a:solidFill>
                  <a:latin typeface="+mj-lt"/>
                </a:rPr>
                <a:t>Part 4.</a:t>
              </a:r>
              <a:endParaRPr lang="ko-KR" altLang="en-US" sz="54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5529177" y="3109227"/>
              <a:ext cx="11336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>
                  <a:solidFill>
                    <a:schemeClr val="bg1"/>
                  </a:solidFill>
                </a:rPr>
                <a:t>개발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320095" cy="523220"/>
            <a:chOff x="802105" y="2134906"/>
            <a:chExt cx="2320095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개발 동기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047858" cy="523220"/>
            <a:chOff x="802105" y="2134906"/>
            <a:chExt cx="3047858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2381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특장점 및 기능 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2961296" cy="523220"/>
            <a:chOff x="802105" y="2134906"/>
            <a:chExt cx="2961296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21515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비즈니스 모델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02CC46-B1FB-4C55-966C-AE30B967D48B}"/>
              </a:ext>
            </a:extLst>
          </p:cNvPr>
          <p:cNvGrpSpPr/>
          <p:nvPr/>
        </p:nvGrpSpPr>
        <p:grpSpPr>
          <a:xfrm>
            <a:off x="802105" y="5486137"/>
            <a:ext cx="2320095" cy="523220"/>
            <a:chOff x="802105" y="2134906"/>
            <a:chExt cx="2320095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FD09C5-E6CF-49A7-93CF-0771D827C9F8}"/>
                </a:ext>
              </a:extLst>
            </p:cNvPr>
            <p:cNvSpPr txBox="1"/>
            <p:nvPr/>
          </p:nvSpPr>
          <p:spPr>
            <a:xfrm>
              <a:off x="802105" y="2134906"/>
              <a:ext cx="7617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>
                  <a:solidFill>
                    <a:schemeClr val="bg1"/>
                  </a:solidFill>
                  <a:latin typeface="+mj-lt"/>
                </a:rPr>
                <a:t>04</a:t>
              </a:r>
              <a:endParaRPr lang="ko-KR" altLang="en-US" sz="2800" spc="3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E5C2C0-DA70-4CF3-B97A-7D44B2B0A087}"/>
                </a:ext>
              </a:extLst>
            </p:cNvPr>
            <p:cNvSpPr txBox="1"/>
            <p:nvPr/>
          </p:nvSpPr>
          <p:spPr>
            <a:xfrm>
              <a:off x="1611850" y="2134906"/>
              <a:ext cx="15103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>
                  <a:solidFill>
                    <a:schemeClr val="bg1"/>
                  </a:solidFill>
                </a:rPr>
                <a:t>개발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7D6D19D-0D73-46AC-9D67-FF0797F835AE}"/>
              </a:ext>
            </a:extLst>
          </p:cNvPr>
          <p:cNvSpPr/>
          <p:nvPr/>
        </p:nvSpPr>
        <p:spPr>
          <a:xfrm>
            <a:off x="4064000" y="1126286"/>
            <a:ext cx="4064000" cy="57317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254613-E1CF-4924-8E37-36C493A6A517}"/>
              </a:ext>
            </a:extLst>
          </p:cNvPr>
          <p:cNvSpPr/>
          <p:nvPr/>
        </p:nvSpPr>
        <p:spPr>
          <a:xfrm>
            <a:off x="8128000" y="1126286"/>
            <a:ext cx="4064000" cy="57317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B6E8C6-E13C-45CE-A226-8CD65F4940D4}"/>
              </a:ext>
            </a:extLst>
          </p:cNvPr>
          <p:cNvSpPr/>
          <p:nvPr/>
        </p:nvSpPr>
        <p:spPr>
          <a:xfrm>
            <a:off x="-9497" y="1126286"/>
            <a:ext cx="4064000" cy="57469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ABD7-694A-43B7-B4AF-3824949F537E}"/>
              </a:ext>
            </a:extLst>
          </p:cNvPr>
          <p:cNvSpPr txBox="1"/>
          <p:nvPr/>
        </p:nvSpPr>
        <p:spPr>
          <a:xfrm flipH="1">
            <a:off x="687780" y="1614433"/>
            <a:ext cx="2883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+mj-lt"/>
              </a:rPr>
              <a:t>Language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13BAB-C710-46EB-808D-B953CED5C048}"/>
              </a:ext>
            </a:extLst>
          </p:cNvPr>
          <p:cNvSpPr txBox="1"/>
          <p:nvPr/>
        </p:nvSpPr>
        <p:spPr>
          <a:xfrm flipH="1">
            <a:off x="2971958" y="1738994"/>
            <a:ext cx="6248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bg1"/>
                </a:solidFill>
                <a:latin typeface="+mj-lt"/>
              </a:rPr>
              <a:t>Environment</a:t>
            </a:r>
            <a:endParaRPr lang="ko-KR" altLang="en-US" sz="4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264A5-0C6E-4EE7-A547-61065B84AED5}"/>
              </a:ext>
            </a:extLst>
          </p:cNvPr>
          <p:cNvSpPr txBox="1"/>
          <p:nvPr/>
        </p:nvSpPr>
        <p:spPr>
          <a:xfrm>
            <a:off x="327299" y="3326147"/>
            <a:ext cx="339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앱 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Kotlin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sz="1600" i="1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24F0C-47BD-40F7-B6A2-93F70E4AA444}"/>
              </a:ext>
            </a:extLst>
          </p:cNvPr>
          <p:cNvSpPr txBox="1"/>
          <p:nvPr/>
        </p:nvSpPr>
        <p:spPr>
          <a:xfrm>
            <a:off x="8533375" y="3234698"/>
            <a:ext cx="35990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앱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ko-KR" altLang="en-US" sz="1600" i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년이내</a:t>
            </a: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  <a:r>
              <a:rPr lang="ko-KR" altLang="en-US" sz="1600" i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년이내</a:t>
            </a: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1600" i="1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정식출시</a:t>
            </a: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이후 </a:t>
            </a:r>
            <a:r>
              <a:rPr lang="en-US" altLang="ko-KR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ko-KR" altLang="en-US" sz="1600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개월이내</a:t>
            </a: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B0A83-C88D-4206-B777-507E2E030B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217F20-6A73-E1AB-DCC2-E0E4179E5C69}"/>
              </a:ext>
            </a:extLst>
          </p:cNvPr>
          <p:cNvSpPr/>
          <p:nvPr/>
        </p:nvSpPr>
        <p:spPr>
          <a:xfrm>
            <a:off x="0" y="-1"/>
            <a:ext cx="9753600" cy="155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ABEFC-DDDD-2516-B3D7-73414429BFE2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4B6C19-6993-CD2A-0904-4817989695CF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86251-EED4-DF5F-E260-0F9D6B5EA172}"/>
              </a:ext>
            </a:extLst>
          </p:cNvPr>
          <p:cNvSpPr txBox="1"/>
          <p:nvPr/>
        </p:nvSpPr>
        <p:spPr>
          <a:xfrm>
            <a:off x="1061630" y="320188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개발 방법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99A4C0-FE8B-222B-643B-EBA47F59DDF4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281AC8-3AB0-3465-F92E-B1C3E343F894}"/>
              </a:ext>
            </a:extLst>
          </p:cNvPr>
          <p:cNvSpPr txBox="1"/>
          <p:nvPr/>
        </p:nvSpPr>
        <p:spPr>
          <a:xfrm flipH="1">
            <a:off x="8533376" y="1732374"/>
            <a:ext cx="35990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Period</a:t>
            </a:r>
            <a:endParaRPr lang="ko-KR" altLang="en-US" sz="4400" b="1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30D3C-A586-5B11-1034-F1BBED7D7832}"/>
              </a:ext>
            </a:extLst>
          </p:cNvPr>
          <p:cNvSpPr txBox="1"/>
          <p:nvPr/>
        </p:nvSpPr>
        <p:spPr>
          <a:xfrm>
            <a:off x="4251599" y="3332676"/>
            <a:ext cx="339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앱 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Android Studio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Node.js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웹 </a:t>
            </a:r>
            <a:r>
              <a:rPr lang="en-US" altLang="ko-KR" sz="16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React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287F4C0-ADBF-B51C-FA1A-259E84A87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87" y="5541925"/>
            <a:ext cx="1656110" cy="1360328"/>
          </a:xfrm>
          <a:prstGeom prst="rect">
            <a:avLst/>
          </a:prstGeom>
        </p:spPr>
      </p:pic>
      <p:pic>
        <p:nvPicPr>
          <p:cNvPr id="26" name="그림 2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4627FFD7-7133-31BD-5CE7-0C0EEAF75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23" y="5541926"/>
            <a:ext cx="2435063" cy="13603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78FF048-76FA-7FA9-6698-C1550B6B2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012" y="5550673"/>
            <a:ext cx="2521491" cy="136032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56F616D-AC23-2994-D50B-82F207EAF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81" y="5550673"/>
            <a:ext cx="1558521" cy="13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8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1"/>
            <a:ext cx="10913142" cy="153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10913142" y="-2"/>
            <a:ext cx="1278858" cy="1537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4,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상세 개발 일정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D6F802-3836-4D79-9BA2-9FFFBFA14240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2E9A4B0-DDCF-4AB9-BB93-B4785C7D14C2}"/>
              </a:ext>
            </a:extLst>
          </p:cNvPr>
          <p:cNvCxnSpPr>
            <a:cxnSpLocks/>
          </p:cNvCxnSpPr>
          <p:nvPr/>
        </p:nvCxnSpPr>
        <p:spPr>
          <a:xfrm flipV="1">
            <a:off x="2857124" y="3452821"/>
            <a:ext cx="0" cy="152933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5BED515-8441-4E4C-9B42-88A5276FF6BC}"/>
              </a:ext>
            </a:extLst>
          </p:cNvPr>
          <p:cNvCxnSpPr/>
          <p:nvPr/>
        </p:nvCxnSpPr>
        <p:spPr>
          <a:xfrm flipV="1">
            <a:off x="5022635" y="1894133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7E295C-A550-45CB-A0A8-F6929AD0F0C3}"/>
              </a:ext>
            </a:extLst>
          </p:cNvPr>
          <p:cNvCxnSpPr>
            <a:cxnSpLocks/>
          </p:cNvCxnSpPr>
          <p:nvPr/>
        </p:nvCxnSpPr>
        <p:spPr>
          <a:xfrm flipH="1" flipV="1">
            <a:off x="8943106" y="1913275"/>
            <a:ext cx="26875" cy="149191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20268F-DC06-45B9-A0EA-B7ACA0D21F57}"/>
              </a:ext>
            </a:extLst>
          </p:cNvPr>
          <p:cNvCxnSpPr>
            <a:cxnSpLocks/>
          </p:cNvCxnSpPr>
          <p:nvPr/>
        </p:nvCxnSpPr>
        <p:spPr>
          <a:xfrm flipH="1" flipV="1">
            <a:off x="6698348" y="3429000"/>
            <a:ext cx="42550" cy="131704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D164BF-536B-43AF-B61E-62DF3D96BC81}"/>
              </a:ext>
            </a:extLst>
          </p:cNvPr>
          <p:cNvSpPr txBox="1"/>
          <p:nvPr/>
        </p:nvSpPr>
        <p:spPr>
          <a:xfrm>
            <a:off x="6999945" y="3523737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23.08.01~08.31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CEE058-5868-4C02-A169-A1E74CA7276B}"/>
              </a:ext>
            </a:extLst>
          </p:cNvPr>
          <p:cNvSpPr txBox="1"/>
          <p:nvPr/>
        </p:nvSpPr>
        <p:spPr>
          <a:xfrm>
            <a:off x="8969981" y="2034140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23.09.01~12.30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4190C2-6769-4095-8294-4C0925756A78}"/>
              </a:ext>
            </a:extLst>
          </p:cNvPr>
          <p:cNvSpPr txBox="1"/>
          <p:nvPr/>
        </p:nvSpPr>
        <p:spPr>
          <a:xfrm>
            <a:off x="5111536" y="1873569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22.08.01~23.08.01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2DB36B-4112-412D-BEA0-1BCE934F90BD}"/>
              </a:ext>
            </a:extLst>
          </p:cNvPr>
          <p:cNvSpPr txBox="1"/>
          <p:nvPr/>
        </p:nvSpPr>
        <p:spPr>
          <a:xfrm>
            <a:off x="3182534" y="3637710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22.07.21~07.25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377719-2361-41F2-B2F4-F44F5F113F4E}"/>
              </a:ext>
            </a:extLst>
          </p:cNvPr>
          <p:cNvSpPr txBox="1"/>
          <p:nvPr/>
        </p:nvSpPr>
        <p:spPr>
          <a:xfrm>
            <a:off x="724269" y="1892711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</a:rPr>
              <a:t>22.07.01~07.20</a:t>
            </a:r>
            <a:endParaRPr lang="ko-KR" altLang="en-US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CCE9F9-9142-4613-95F5-130ECA10AA95}"/>
              </a:ext>
            </a:extLst>
          </p:cNvPr>
          <p:cNvSpPr txBox="1"/>
          <p:nvPr/>
        </p:nvSpPr>
        <p:spPr>
          <a:xfrm>
            <a:off x="3284697" y="4172771"/>
            <a:ext cx="1592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사업화 전략 수립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CA277D-51D5-495C-BF3C-34EADDCC2D8A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580E08-27F3-4D41-B948-8313166E9F40}"/>
              </a:ext>
            </a:extLst>
          </p:cNvPr>
          <p:cNvSpPr txBox="1"/>
          <p:nvPr/>
        </p:nvSpPr>
        <p:spPr>
          <a:xfrm>
            <a:off x="2857124" y="4520490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확정된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BM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기반으로 수익화 전략 및 상세 사업 전략을 수립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C3AD03-54FF-47C3-86B2-C50D622CB4F3}"/>
              </a:ext>
            </a:extLst>
          </p:cNvPr>
          <p:cNvSpPr txBox="1"/>
          <p:nvPr/>
        </p:nvSpPr>
        <p:spPr>
          <a:xfrm>
            <a:off x="9005246" y="2497275"/>
            <a:ext cx="1778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웹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프론트엔드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개발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377B54-E146-4AF7-96D8-AD0413A10836}"/>
              </a:ext>
            </a:extLst>
          </p:cNvPr>
          <p:cNvSpPr txBox="1"/>
          <p:nvPr/>
        </p:nvSpPr>
        <p:spPr>
          <a:xfrm>
            <a:off x="8988051" y="2838673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앱과 호환가능한 </a:t>
            </a:r>
            <a:r>
              <a:rPr lang="ko-KR" altLang="en-US" sz="120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웹앱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개발 및 정식 출시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54885F-2B5F-46B2-BEBA-509D33222BA1}"/>
              </a:ext>
            </a:extLst>
          </p:cNvPr>
          <p:cNvSpPr txBox="1"/>
          <p:nvPr/>
        </p:nvSpPr>
        <p:spPr>
          <a:xfrm>
            <a:off x="715892" y="2285542"/>
            <a:ext cx="27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아이템 및 시장분석 후 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BM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확정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37A0F7-FEC8-42EB-AF3A-A3BE4787216E}"/>
              </a:ext>
            </a:extLst>
          </p:cNvPr>
          <p:cNvSpPr txBox="1"/>
          <p:nvPr/>
        </p:nvSpPr>
        <p:spPr>
          <a:xfrm>
            <a:off x="710171" y="2665088"/>
            <a:ext cx="255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충분한 회의와 자료분석 및 시장분석을 통해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BM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확정 후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와이어프레임 및 스토리보드 작성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DB4C10-2574-46D4-96ED-7E7A557E3DD3}"/>
              </a:ext>
            </a:extLst>
          </p:cNvPr>
          <p:cNvSpPr txBox="1"/>
          <p:nvPr/>
        </p:nvSpPr>
        <p:spPr>
          <a:xfrm>
            <a:off x="6758754" y="3923394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유지보수 및 신규서비스 수립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05741-9AD4-42FA-ACA7-6B6A1E198310}"/>
              </a:ext>
            </a:extLst>
          </p:cNvPr>
          <p:cNvSpPr txBox="1"/>
          <p:nvPr/>
        </p:nvSpPr>
        <p:spPr>
          <a:xfrm>
            <a:off x="5113752" y="2266400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 및 </a:t>
            </a:r>
            <a:r>
              <a:rPr lang="ko-KR" altLang="en-US" sz="1600" spc="-15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백엔드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개발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EC977A-5025-4861-9006-D121A9489672}"/>
              </a:ext>
            </a:extLst>
          </p:cNvPr>
          <p:cNvSpPr txBox="1"/>
          <p:nvPr/>
        </p:nvSpPr>
        <p:spPr>
          <a:xfrm>
            <a:off x="5096557" y="2607798"/>
            <a:ext cx="2250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 와 서버 어플리케이션을 개발 및 기간내에 정식 서비스 출시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8538F4-237D-2D4D-EF53-91463AD601EE}"/>
              </a:ext>
            </a:extLst>
          </p:cNvPr>
          <p:cNvSpPr txBox="1"/>
          <p:nvPr/>
        </p:nvSpPr>
        <p:spPr>
          <a:xfrm>
            <a:off x="6758754" y="4292726"/>
            <a:ext cx="259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정식 서비스 출시 후 유지보수 및 신규 필요한 서비스 수립 및 추가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00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4426707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rgbClr val="FD6F22"/>
                </a:solidFill>
              </a:rPr>
              <a:t>감사합니다</a:t>
            </a:r>
          </a:p>
        </p:txBody>
      </p:sp>
      <p:grpSp>
        <p:nvGrpSpPr>
          <p:cNvPr id="5" name="그룹 1087">
            <a:extLst>
              <a:ext uri="{FF2B5EF4-FFF2-40B4-BE49-F238E27FC236}">
                <a16:creationId xmlns:a16="http://schemas.microsoft.com/office/drawing/2014/main" id="{ED84A69E-11B6-2F6D-AF1A-F259D2CE6A63}"/>
              </a:ext>
            </a:extLst>
          </p:cNvPr>
          <p:cNvGrpSpPr/>
          <p:nvPr/>
        </p:nvGrpSpPr>
        <p:grpSpPr>
          <a:xfrm>
            <a:off x="4588670" y="2100957"/>
            <a:ext cx="2747531" cy="2040933"/>
            <a:chOff x="15458827" y="1130526"/>
            <a:chExt cx="2747531" cy="2040933"/>
          </a:xfrm>
        </p:grpSpPr>
        <p:grpSp>
          <p:nvGrpSpPr>
            <p:cNvPr id="6" name="그룹 1088">
              <a:extLst>
                <a:ext uri="{FF2B5EF4-FFF2-40B4-BE49-F238E27FC236}">
                  <a16:creationId xmlns:a16="http://schemas.microsoft.com/office/drawing/2014/main" id="{16570DDB-C5EC-A776-E8D1-A77519758C2C}"/>
                </a:ext>
              </a:extLst>
            </p:cNvPr>
            <p:cNvGrpSpPr/>
            <p:nvPr/>
          </p:nvGrpSpPr>
          <p:grpSpPr>
            <a:xfrm>
              <a:off x="15936861" y="1140050"/>
              <a:ext cx="2031409" cy="2031409"/>
              <a:chOff x="15936861" y="1140050"/>
              <a:chExt cx="2031409" cy="2031409"/>
            </a:xfrm>
          </p:grpSpPr>
          <p:pic>
            <p:nvPicPr>
              <p:cNvPr id="8" name="Object 338">
                <a:extLst>
                  <a:ext uri="{FF2B5EF4-FFF2-40B4-BE49-F238E27FC236}">
                    <a16:creationId xmlns:a16="http://schemas.microsoft.com/office/drawing/2014/main" id="{75587757-29D5-C539-C2C1-E3D5664AD4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936861" y="1140050"/>
                <a:ext cx="2031409" cy="2031409"/>
              </a:xfrm>
              <a:prstGeom prst="rect">
                <a:avLst/>
              </a:prstGeom>
            </p:spPr>
          </p:pic>
        </p:grpSp>
        <p:pic>
          <p:nvPicPr>
            <p:cNvPr id="7" name="Object 340">
              <a:extLst>
                <a:ext uri="{FF2B5EF4-FFF2-40B4-BE49-F238E27FC236}">
                  <a16:creationId xmlns:a16="http://schemas.microsoft.com/office/drawing/2014/main" id="{53363A77-B50F-AE2A-32CD-E7F32A6E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54120" y="1025819"/>
              <a:ext cx="2483457" cy="2043867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4DE880-6598-8169-5C42-13424474BD93}"/>
              </a:ext>
            </a:extLst>
          </p:cNvPr>
          <p:cNvSpPr/>
          <p:nvPr/>
        </p:nvSpPr>
        <p:spPr>
          <a:xfrm>
            <a:off x="0" y="-2"/>
            <a:ext cx="12192000" cy="159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4324E0-D3B1-471E-921C-959468C8C6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5F40F1-9DD6-4D39-A8A1-E3506E4DBD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60206C-EBFC-4B9A-A3C4-119F1014E2DB}"/>
              </a:ext>
            </a:extLst>
          </p:cNvPr>
          <p:cNvGrpSpPr/>
          <p:nvPr/>
        </p:nvGrpSpPr>
        <p:grpSpPr>
          <a:xfrm>
            <a:off x="5016216" y="2647561"/>
            <a:ext cx="2159567" cy="1631216"/>
            <a:chOff x="5016216" y="2185897"/>
            <a:chExt cx="2159567" cy="163121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C29B0-E781-460E-AF5D-96AF31D3B38A}"/>
                </a:ext>
              </a:extLst>
            </p:cNvPr>
            <p:cNvSpPr txBox="1"/>
            <p:nvPr/>
          </p:nvSpPr>
          <p:spPr>
            <a:xfrm>
              <a:off x="5016216" y="2185897"/>
              <a:ext cx="18593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8819A3-E3ED-4F7F-8934-E429EA710645}"/>
                </a:ext>
              </a:extLst>
            </p:cNvPr>
            <p:cNvSpPr txBox="1"/>
            <p:nvPr/>
          </p:nvSpPr>
          <p:spPr>
            <a:xfrm>
              <a:off x="5016216" y="3109227"/>
              <a:ext cx="21595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개발 동기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29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0"/>
            <a:ext cx="1199037" cy="1604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1199037" y="-1"/>
            <a:ext cx="3677763" cy="160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199037" y="31411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국내 시장 현황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446394-221F-4EE5-9197-C9A8E23F69C0}"/>
              </a:ext>
            </a:extLst>
          </p:cNvPr>
          <p:cNvSpPr/>
          <p:nvPr/>
        </p:nvSpPr>
        <p:spPr>
          <a:xfrm>
            <a:off x="1199037" y="1398321"/>
            <a:ext cx="10701592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graphicFrame>
        <p:nvGraphicFramePr>
          <p:cNvPr id="51" name="차트 50">
            <a:extLst>
              <a:ext uri="{FF2B5EF4-FFF2-40B4-BE49-F238E27FC236}">
                <a16:creationId xmlns:a16="http://schemas.microsoft.com/office/drawing/2014/main" id="{5101F247-5FDF-4480-8410-7A2AE8CDB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8797353"/>
              </p:ext>
            </p:extLst>
          </p:nvPr>
        </p:nvGraphicFramePr>
        <p:xfrm>
          <a:off x="6843869" y="1627736"/>
          <a:ext cx="4826460" cy="4696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1548087" y="3429000"/>
            <a:ext cx="4214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코로나 이전대비 이후 약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만대 증가</a:t>
            </a: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err="1">
                <a:latin typeface="Arial" panose="020B0604020202020204" pitchFamily="34" charset="0"/>
                <a:cs typeface="Arial" panose="020B0604020202020204" pitchFamily="34" charset="0"/>
              </a:rPr>
              <a:t>혼다코리아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 코로나이후 약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만대 증가</a:t>
            </a: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A44C7D-E4D4-47C9-B60D-807F0A893102}"/>
              </a:ext>
            </a:extLst>
          </p:cNvPr>
          <p:cNvSpPr txBox="1"/>
          <p:nvPr/>
        </p:nvSpPr>
        <p:spPr>
          <a:xfrm>
            <a:off x="1548087" y="1990365"/>
            <a:ext cx="4592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>
                <a:solidFill>
                  <a:schemeClr val="accent2"/>
                </a:solidFill>
                <a:latin typeface="+mj-ea"/>
                <a:ea typeface="+mj-ea"/>
              </a:rPr>
              <a:t>국내 오토바이의 시장 확대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658679" y="1764051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57B5F8-387B-C0A1-F7E5-0F4035FADBE3}"/>
              </a:ext>
            </a:extLst>
          </p:cNvPr>
          <p:cNvSpPr txBox="1"/>
          <p:nvPr/>
        </p:nvSpPr>
        <p:spPr>
          <a:xfrm>
            <a:off x="10609555" y="6299992"/>
            <a:ext cx="1291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</a:t>
            </a:r>
            <a:r>
              <a:rPr lang="ko-KR" altLang="en-US" sz="1200" spc="-300">
                <a:latin typeface="+mj-ea"/>
                <a:ea typeface="+mj-ea"/>
              </a:rPr>
              <a:t>국 토 부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01069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199037" y="314110"/>
            <a:ext cx="316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국내 시장 현황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71B8904-9196-4ACC-A7BF-6AA7F014E569}"/>
              </a:ext>
            </a:extLst>
          </p:cNvPr>
          <p:cNvSpPr/>
          <p:nvPr/>
        </p:nvSpPr>
        <p:spPr>
          <a:xfrm>
            <a:off x="579446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E2B0332-FAA8-40E0-95B0-4EC0C327B783}"/>
              </a:ext>
            </a:extLst>
          </p:cNvPr>
          <p:cNvSpPr/>
          <p:nvPr/>
        </p:nvSpPr>
        <p:spPr>
          <a:xfrm>
            <a:off x="8763427" y="139832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CCD577-4D5C-4985-A8E9-92FAA6ADC7A7}"/>
              </a:ext>
            </a:extLst>
          </p:cNvPr>
          <p:cNvSpPr txBox="1"/>
          <p:nvPr/>
        </p:nvSpPr>
        <p:spPr>
          <a:xfrm>
            <a:off x="7646171" y="1227700"/>
            <a:ext cx="421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코로나 이전대비 이후 약</a:t>
            </a:r>
            <a:r>
              <a:rPr lang="en-US" altLang="ko-KR" sz="1600" spc="-15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spc="-150" dirty="0">
                <a:latin typeface="Arial" panose="020B0604020202020204" pitchFamily="34" charset="0"/>
                <a:cs typeface="Arial" panose="020B0604020202020204" pitchFamily="34" charset="0"/>
              </a:rPr>
              <a:t>만대 증가</a:t>
            </a:r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ko-KR" sz="1600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AE38FBD-FDE8-42AD-92FE-EDFBD1657ADF}"/>
              </a:ext>
            </a:extLst>
          </p:cNvPr>
          <p:cNvCxnSpPr>
            <a:cxnSpLocks/>
          </p:cNvCxnSpPr>
          <p:nvPr/>
        </p:nvCxnSpPr>
        <p:spPr>
          <a:xfrm>
            <a:off x="1014152" y="1227153"/>
            <a:ext cx="39934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120F8DF1-5219-0A4A-001C-AD47401A64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237092"/>
              </p:ext>
            </p:extLst>
          </p:nvPr>
        </p:nvGraphicFramePr>
        <p:xfrm>
          <a:off x="6756420" y="1825203"/>
          <a:ext cx="5162550" cy="4374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2F1C1541-22CA-8521-2221-F2F7AD425596}"/>
              </a:ext>
            </a:extLst>
          </p:cNvPr>
          <p:cNvSpPr/>
          <p:nvPr/>
        </p:nvSpPr>
        <p:spPr>
          <a:xfrm>
            <a:off x="2171759" y="1942894"/>
            <a:ext cx="3657600" cy="35738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C7B2F2C-EBA8-4B97-C59B-D3E1D3EC8AEA}"/>
              </a:ext>
            </a:extLst>
          </p:cNvPr>
          <p:cNvSpPr/>
          <p:nvPr/>
        </p:nvSpPr>
        <p:spPr>
          <a:xfrm>
            <a:off x="1024695" y="4303114"/>
            <a:ext cx="1347088" cy="121364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47991A-CAD2-436C-ABA6-5A66BF8336D3}"/>
              </a:ext>
            </a:extLst>
          </p:cNvPr>
          <p:cNvSpPr txBox="1"/>
          <p:nvPr/>
        </p:nvSpPr>
        <p:spPr>
          <a:xfrm>
            <a:off x="1208363" y="467910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>
                <a:solidFill>
                  <a:schemeClr val="bg1"/>
                </a:solidFill>
                <a:latin typeface="+mj-ea"/>
                <a:ea typeface="+mj-ea"/>
              </a:rPr>
              <a:t>5000</a:t>
            </a:r>
            <a:r>
              <a:rPr lang="ko-KR" altLang="en-US" sz="2400" spc="-300">
                <a:solidFill>
                  <a:schemeClr val="bg1"/>
                </a:solidFill>
                <a:latin typeface="+mj-ea"/>
                <a:ea typeface="+mj-ea"/>
              </a:rPr>
              <a:t>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43765-795B-0087-4C0B-B1C08F761B43}"/>
              </a:ext>
            </a:extLst>
          </p:cNvPr>
          <p:cNvSpPr txBox="1"/>
          <p:nvPr/>
        </p:nvSpPr>
        <p:spPr>
          <a:xfrm>
            <a:off x="3219082" y="3268159"/>
            <a:ext cx="1562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spc="-300">
                <a:solidFill>
                  <a:schemeClr val="bg1"/>
                </a:solidFill>
                <a:latin typeface="+mj-ea"/>
                <a:ea typeface="+mj-ea"/>
              </a:rPr>
              <a:t>5</a:t>
            </a:r>
            <a:r>
              <a:rPr lang="ko-KR" altLang="en-US" sz="5400" spc="-300">
                <a:solidFill>
                  <a:schemeClr val="bg1"/>
                </a:solidFill>
                <a:latin typeface="+mj-ea"/>
                <a:ea typeface="+mj-ea"/>
              </a:rPr>
              <a:t>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1231B0-C0B9-5444-0736-7372259167AE}"/>
              </a:ext>
            </a:extLst>
          </p:cNvPr>
          <p:cNvSpPr txBox="1"/>
          <p:nvPr/>
        </p:nvSpPr>
        <p:spPr>
          <a:xfrm>
            <a:off x="1169456" y="5887692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>
                <a:latin typeface="+mj-ea"/>
                <a:ea typeface="+mj-ea"/>
              </a:rPr>
              <a:t>2020</a:t>
            </a:r>
            <a:r>
              <a:rPr lang="ko-KR" altLang="en-US" sz="2400" spc="-300">
                <a:latin typeface="+mj-ea"/>
                <a:ea typeface="+mj-ea"/>
              </a:rPr>
              <a:t>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2372F4-CC90-B8F6-6715-06608B87E264}"/>
              </a:ext>
            </a:extLst>
          </p:cNvPr>
          <p:cNvSpPr txBox="1"/>
          <p:nvPr/>
        </p:nvSpPr>
        <p:spPr>
          <a:xfrm>
            <a:off x="3510680" y="588769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300">
                <a:latin typeface="+mj-ea"/>
                <a:ea typeface="+mj-ea"/>
              </a:rPr>
              <a:t>2025</a:t>
            </a:r>
            <a:r>
              <a:rPr lang="ko-KR" altLang="en-US" sz="2400" spc="-300">
                <a:latin typeface="+mj-ea"/>
                <a:ea typeface="+mj-ea"/>
              </a:rPr>
              <a:t>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B1E20A4-B8C1-D3B1-3127-E6227E2D89B8}"/>
              </a:ext>
            </a:extLst>
          </p:cNvPr>
          <p:cNvCxnSpPr>
            <a:cxnSpLocks/>
          </p:cNvCxnSpPr>
          <p:nvPr/>
        </p:nvCxnSpPr>
        <p:spPr>
          <a:xfrm>
            <a:off x="4000557" y="5516755"/>
            <a:ext cx="0" cy="43341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E46038-270F-782B-7DB8-FA310EAB17F6}"/>
              </a:ext>
            </a:extLst>
          </p:cNvPr>
          <p:cNvSpPr txBox="1"/>
          <p:nvPr/>
        </p:nvSpPr>
        <p:spPr>
          <a:xfrm>
            <a:off x="4623937" y="5271515"/>
            <a:ext cx="1291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G S </a:t>
            </a:r>
            <a:r>
              <a:rPr lang="ko-KR" altLang="en-US" sz="1200" spc="-300">
                <a:latin typeface="+mj-ea"/>
                <a:ea typeface="+mj-ea"/>
              </a:rPr>
              <a:t>리 테 일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6BCEB-F59E-6C2E-7997-5D958F0FADA3}"/>
              </a:ext>
            </a:extLst>
          </p:cNvPr>
          <p:cNvSpPr txBox="1"/>
          <p:nvPr/>
        </p:nvSpPr>
        <p:spPr>
          <a:xfrm>
            <a:off x="944072" y="1227700"/>
            <a:ext cx="4659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국내 </a:t>
            </a:r>
            <a:r>
              <a:rPr lang="ko-KR" altLang="en-US" sz="1600" spc="-150" err="1">
                <a:latin typeface="Arial" panose="020B0604020202020204" pitchFamily="34" charset="0"/>
                <a:cs typeface="Arial" panose="020B0604020202020204" pitchFamily="34" charset="0"/>
              </a:rPr>
              <a:t>퀵커머스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 시장은 약 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배 증가할 것으로 예상</a:t>
            </a:r>
            <a:endParaRPr lang="en-US" altLang="ko-KR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o-KR" altLang="en-US" sz="1600" spc="-1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연평균 약 </a:t>
            </a:r>
            <a:r>
              <a:rPr lang="en-US" altLang="ko-KR" sz="1600" spc="-150"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lang="ko-KR" altLang="en-US" sz="1600" spc="-150">
                <a:latin typeface="Arial" panose="020B0604020202020204" pitchFamily="34" charset="0"/>
                <a:cs typeface="Arial" panose="020B0604020202020204" pitchFamily="34" charset="0"/>
              </a:rPr>
              <a:t>퍼센트 증가 예상                     </a:t>
            </a:r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G S </a:t>
            </a:r>
            <a:r>
              <a:rPr lang="ko-KR" altLang="en-US" sz="1200" spc="-300">
                <a:latin typeface="+mj-ea"/>
                <a:ea typeface="+mj-ea"/>
              </a:rPr>
              <a:t>리 테 일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6737DF-377A-A311-14F8-7D1E2DAA030F}"/>
              </a:ext>
            </a:extLst>
          </p:cNvPr>
          <p:cNvCxnSpPr>
            <a:cxnSpLocks/>
          </p:cNvCxnSpPr>
          <p:nvPr/>
        </p:nvCxnSpPr>
        <p:spPr>
          <a:xfrm>
            <a:off x="1671324" y="5516755"/>
            <a:ext cx="0" cy="43341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B787C1E-7A1C-2786-1460-0FA81C53E4CE}"/>
              </a:ext>
            </a:extLst>
          </p:cNvPr>
          <p:cNvSpPr txBox="1"/>
          <p:nvPr/>
        </p:nvSpPr>
        <p:spPr>
          <a:xfrm>
            <a:off x="10900504" y="6185551"/>
            <a:ext cx="1291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300">
                <a:latin typeface="+mj-ea"/>
                <a:ea typeface="+mj-ea"/>
              </a:rPr>
              <a:t>자 료  </a:t>
            </a:r>
            <a:r>
              <a:rPr lang="en-US" altLang="ko-KR" sz="1200" spc="-300">
                <a:latin typeface="+mj-ea"/>
                <a:ea typeface="+mj-ea"/>
              </a:rPr>
              <a:t>(  </a:t>
            </a:r>
            <a:r>
              <a:rPr lang="ko-KR" altLang="en-US" sz="1200" spc="-300">
                <a:latin typeface="+mj-ea"/>
                <a:ea typeface="+mj-ea"/>
              </a:rPr>
              <a:t>국 토 부  </a:t>
            </a:r>
            <a:r>
              <a:rPr lang="en-US" altLang="ko-KR" sz="1200" spc="-300">
                <a:latin typeface="+mj-ea"/>
                <a:ea typeface="+mj-ea"/>
              </a:rPr>
              <a:t>)</a:t>
            </a:r>
            <a:endParaRPr lang="ko-KR" altLang="en-US" sz="1200" spc="-3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4419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1"/>
            <a:ext cx="3162300" cy="1549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5009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chemeClr val="accent2"/>
                </a:solidFill>
              </a:rPr>
              <a:t>팀원이 운용중인 바이크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696C3D-DD19-40CE-88FB-3360BAB5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24384"/>
              </p:ext>
            </p:extLst>
          </p:nvPr>
        </p:nvGraphicFramePr>
        <p:xfrm>
          <a:off x="7072832" y="3026070"/>
          <a:ext cx="4214929" cy="23117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0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321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사   </a:t>
                      </a:r>
                      <a:r>
                        <a:rPr lang="ko-KR" altLang="en-US" sz="1000" b="0" i="0" u="none" strike="noStrike">
                          <a:solidFill>
                            <a:schemeClr val="bg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양</a:t>
                      </a:r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엔진 유형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r>
                        <a:rPr lang="ko-KR" altLang="en-US" sz="900" u="none" strike="noStrike">
                          <a:effectLst/>
                        </a:rPr>
                        <a:t>행정 </a:t>
                      </a:r>
                      <a:r>
                        <a:rPr lang="ko-KR" altLang="en-US" sz="900" u="none" strike="noStrike" err="1">
                          <a:effectLst/>
                        </a:rPr>
                        <a:t>수냉식</a:t>
                      </a:r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DOHC </a:t>
                      </a:r>
                      <a:r>
                        <a:rPr lang="ko-KR" altLang="en-US" sz="900" u="none" strike="noStrike">
                          <a:effectLst/>
                        </a:rPr>
                        <a:t>인라인 </a:t>
                      </a:r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r>
                        <a:rPr lang="ko-KR" altLang="en-US" sz="900" u="none" strike="noStrike">
                          <a:effectLst/>
                        </a:rPr>
                        <a:t>기통 엔진 </a:t>
                      </a:r>
                      <a:r>
                        <a:rPr lang="ko-KR" altLang="en-US" sz="900" u="none" strike="noStrike" err="1">
                          <a:effectLst/>
                        </a:rPr>
                        <a:t>데드</a:t>
                      </a:r>
                      <a:endParaRPr lang="en-US" altLang="ko-KR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배기량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1,043cc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solidFill>
                            <a:schemeClr val="bg1"/>
                          </a:solidFill>
                          <a:effectLst/>
                        </a:rPr>
                        <a:t>압축 비율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11.8 : 1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chemeClr val="bg1"/>
                          </a:solidFill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최대마력</a:t>
                      </a:r>
                      <a:endParaRPr lang="ko-KR" altLang="en-US" sz="900" b="0" i="0" u="none" strike="noStrike">
                        <a:solidFill>
                          <a:schemeClr val="bg1"/>
                        </a:solidFill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900" u="none" strike="noStrike">
                          <a:effectLst/>
                        </a:rPr>
                        <a:t>142</a:t>
                      </a:r>
                      <a:r>
                        <a:rPr lang="en-US" sz="900" u="none" strike="noStrike" err="1">
                          <a:effectLst/>
                        </a:rPr>
                        <a:t>ps</a:t>
                      </a:r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</a:rPr>
                        <a:t> </a:t>
                      </a:r>
                      <a:r>
                        <a:rPr lang="en-US" altLang="ko-KR" sz="900" u="none" strike="noStrike">
                          <a:effectLst/>
                        </a:rPr>
                        <a:t>10,1000RPM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변속기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</a:t>
                      </a:r>
                      <a:r>
                        <a:rPr lang="ko-KR" altLang="en-US" sz="900" u="none" strike="noStrike">
                          <a:effectLst/>
                        </a:rPr>
                        <a:t>단 체인 드라이브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최대 토크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111Nm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3630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프론트 서스펜션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41mm</a:t>
                      </a:r>
                      <a:r>
                        <a:rPr lang="ko-KR" alt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풀 </a:t>
                      </a:r>
                      <a:r>
                        <a:rPr lang="ko-KR" altLang="en-US" sz="900" b="0" i="0" u="none" strike="noStrike" err="1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어드저스트</a:t>
                      </a:r>
                      <a:r>
                        <a:rPr lang="ko-KR" alt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도립 포크</a:t>
                      </a:r>
                      <a:endParaRPr lang="en-US" sz="900" b="0" i="0" u="none" strike="noStrike">
                        <a:effectLst/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74489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휠베이스</a:t>
                      </a:r>
                      <a:endParaRPr lang="ko-KR" altLang="en-US" sz="9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새굴림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1,440mm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90568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좌석 높이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815mm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29114"/>
                  </a:ext>
                </a:extLst>
              </a:tr>
              <a:tr h="208985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350" marR="6350" marT="6350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  <a:ea typeface="새굴림" panose="02030600000101010101" pitchFamily="18" charset="-127"/>
                        </a:rPr>
                        <a:t>중량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effectLst/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235kg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6032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17BC1791-A8FB-41E0-950D-038AC1075755}"/>
              </a:ext>
            </a:extLst>
          </p:cNvPr>
          <p:cNvSpPr/>
          <p:nvPr/>
        </p:nvSpPr>
        <p:spPr>
          <a:xfrm>
            <a:off x="7072832" y="1921580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장르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EE9A8-C9E2-49C1-8545-26630B1B4D35}"/>
              </a:ext>
            </a:extLst>
          </p:cNvPr>
          <p:cNvSpPr/>
          <p:nvPr/>
        </p:nvSpPr>
        <p:spPr>
          <a:xfrm>
            <a:off x="9235007" y="1916720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제조사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D40C02-98E9-4537-96AA-D9916EA4FDC5}"/>
              </a:ext>
            </a:extLst>
          </p:cNvPr>
          <p:cNvSpPr/>
          <p:nvPr/>
        </p:nvSpPr>
        <p:spPr>
          <a:xfrm>
            <a:off x="7072832" y="230916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모델명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67BF13-BDAA-41B1-8E40-75B240181AE6}"/>
              </a:ext>
            </a:extLst>
          </p:cNvPr>
          <p:cNvSpPr txBox="1"/>
          <p:nvPr/>
        </p:nvSpPr>
        <p:spPr>
          <a:xfrm>
            <a:off x="7852496" y="19406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+mj-ea"/>
                <a:ea typeface="+mj-ea"/>
              </a:rPr>
              <a:t>스포츠 </a:t>
            </a:r>
            <a:r>
              <a:rPr lang="ko-KR" altLang="en-US" sz="1200" err="1">
                <a:latin typeface="+mj-ea"/>
                <a:ea typeface="+mj-ea"/>
              </a:rPr>
              <a:t>투어러</a:t>
            </a:r>
            <a:endParaRPr lang="en-US" altLang="ko-KR" sz="120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6FFCE3-49F2-4E00-AE12-C5F2D3BFBF04}"/>
              </a:ext>
            </a:extLst>
          </p:cNvPr>
          <p:cNvSpPr txBox="1"/>
          <p:nvPr/>
        </p:nvSpPr>
        <p:spPr>
          <a:xfrm>
            <a:off x="7852496" y="2327908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Z1000SX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385C8B-E0A9-4636-933E-DBA2181E4A50}"/>
              </a:ext>
            </a:extLst>
          </p:cNvPr>
          <p:cNvSpPr txBox="1"/>
          <p:nvPr/>
        </p:nvSpPr>
        <p:spPr>
          <a:xfrm>
            <a:off x="10010634" y="1923838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Kawasaki</a:t>
            </a:r>
            <a:endParaRPr lang="ko-KR" altLang="en-US" sz="1200">
              <a:latin typeface="+mj-ea"/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47E05B-0BAC-4CC7-AFA4-67F13CBB7674}"/>
              </a:ext>
            </a:extLst>
          </p:cNvPr>
          <p:cNvSpPr txBox="1"/>
          <p:nvPr/>
        </p:nvSpPr>
        <p:spPr>
          <a:xfrm>
            <a:off x="10010634" y="2309168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j-ea"/>
                <a:ea typeface="+mj-ea"/>
              </a:rPr>
              <a:t>20,900,000 </a:t>
            </a:r>
            <a:r>
              <a:rPr lang="ko-KR" altLang="en-US" sz="1200">
                <a:latin typeface="+mj-ea"/>
                <a:ea typeface="+mj-ea"/>
              </a:rPr>
              <a:t>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667A95-8983-485A-A5A2-457338CC05F1}"/>
              </a:ext>
            </a:extLst>
          </p:cNvPr>
          <p:cNvSpPr/>
          <p:nvPr/>
        </p:nvSpPr>
        <p:spPr>
          <a:xfrm>
            <a:off x="9235007" y="2309168"/>
            <a:ext cx="742950" cy="3248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/>
              <a:t>가격</a:t>
            </a:r>
          </a:p>
        </p:txBody>
      </p:sp>
      <p:pic>
        <p:nvPicPr>
          <p:cNvPr id="17" name="그림 16" descr="오토바이, 녹색, 도로, 실외이(가) 표시된 사진&#10;&#10;자동 생성된 설명">
            <a:extLst>
              <a:ext uri="{FF2B5EF4-FFF2-40B4-BE49-F238E27FC236}">
                <a16:creationId xmlns:a16="http://schemas.microsoft.com/office/drawing/2014/main" id="{909A941F-A820-A503-00EF-CF1B657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2" y="1821184"/>
            <a:ext cx="5789630" cy="385734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6FF918-6D61-2877-1E5E-C9C67E75F865}"/>
              </a:ext>
            </a:extLst>
          </p:cNvPr>
          <p:cNvSpPr/>
          <p:nvPr/>
        </p:nvSpPr>
        <p:spPr>
          <a:xfrm>
            <a:off x="4876800" y="-10923"/>
            <a:ext cx="2438400" cy="1713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51B7C4-125B-2DDC-CA0D-425B97A1107F}"/>
              </a:ext>
            </a:extLst>
          </p:cNvPr>
          <p:cNvSpPr/>
          <p:nvPr/>
        </p:nvSpPr>
        <p:spPr>
          <a:xfrm>
            <a:off x="3162300" y="-3"/>
            <a:ext cx="1714500" cy="1549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1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-1" y="-2"/>
            <a:ext cx="3679273" cy="160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err="1">
                <a:solidFill>
                  <a:schemeClr val="accent2"/>
                </a:solidFill>
              </a:rPr>
              <a:t>파쏘</a:t>
            </a:r>
            <a:endParaRPr lang="ko-KR" altLang="en-US" sz="360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752271" y="4977397"/>
            <a:ext cx="45719" cy="85725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537553" y="6233436"/>
            <a:ext cx="2883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앱이 아닌 웹사이트가 열리는 방식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3679272" y="6272597"/>
            <a:ext cx="252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바이크 관련 커뮤니티의 부재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7046357" y="6233434"/>
            <a:ext cx="217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옵션별</a:t>
            </a:r>
            <a:r>
              <a:rPr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상세검색의 부재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BB74EC-C7AA-A570-322B-294C3FF0F7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357" y="1423329"/>
            <a:ext cx="2047275" cy="45494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D447DB-FBB2-A081-7578-055291D264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02" y="1423330"/>
            <a:ext cx="2047277" cy="45495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744417-3155-67C2-F784-ED507635E3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74" y="1423329"/>
            <a:ext cx="2047277" cy="45495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5344FEB-1AC4-0C55-96D2-4382E5441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75" y="1423331"/>
            <a:ext cx="2047273" cy="4549496"/>
          </a:xfrm>
          <a:prstGeom prst="rect">
            <a:avLst/>
          </a:prstGeom>
        </p:spPr>
      </p:pic>
      <p:sp>
        <p:nvSpPr>
          <p:cNvPr id="30" name="テキスト ボックス 18">
            <a:extLst>
              <a:ext uri="{FF2B5EF4-FFF2-40B4-BE49-F238E27FC236}">
                <a16:creationId xmlns:a16="http://schemas.microsoft.com/office/drawing/2014/main" id="{3EA5D56B-EA8B-0527-5B60-C6366042A307}"/>
              </a:ext>
            </a:extLst>
          </p:cNvPr>
          <p:cNvSpPr txBox="1"/>
          <p:nvPr/>
        </p:nvSpPr>
        <p:spPr>
          <a:xfrm>
            <a:off x="9621168" y="6233435"/>
            <a:ext cx="203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SK</a:t>
            </a:r>
            <a:r>
              <a:rPr lang="ko-KR" altLang="en-US" sz="140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엔카의</a:t>
            </a:r>
            <a:r>
              <a:rPr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필터링 기능</a:t>
            </a:r>
            <a:endParaRPr kumimoji="1" lang="ja-JP" altLang="en-US" sz="140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B5A2DF-D54D-E00A-31DE-797C4B75A307}"/>
              </a:ext>
            </a:extLst>
          </p:cNvPr>
          <p:cNvCxnSpPr/>
          <p:nvPr/>
        </p:nvCxnSpPr>
        <p:spPr>
          <a:xfrm>
            <a:off x="3431569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BC3259-B1F9-9790-6E65-CF8864D1416B}"/>
              </a:ext>
            </a:extLst>
          </p:cNvPr>
          <p:cNvCxnSpPr/>
          <p:nvPr/>
        </p:nvCxnSpPr>
        <p:spPr>
          <a:xfrm>
            <a:off x="6512104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3CE46AB-C6F6-9219-FCD9-811851BE1542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146BFF-30C5-D719-9638-0684B05E6FBF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4F8805-BDFF-7E98-C5B1-3F82A74DAA8E}"/>
              </a:ext>
            </a:extLst>
          </p:cNvPr>
          <p:cNvSpPr/>
          <p:nvPr/>
        </p:nvSpPr>
        <p:spPr>
          <a:xfrm>
            <a:off x="3679272" y="-3"/>
            <a:ext cx="1218896" cy="1604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9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accent2"/>
                </a:solidFill>
              </a:rPr>
              <a:t>오도방구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752271" y="4977397"/>
            <a:ext cx="45719" cy="85725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523854" y="6204252"/>
            <a:ext cx="301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부족한 메뉴구성과 커뮤니티의 부재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3918407" y="6225868"/>
            <a:ext cx="217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옵션별</a:t>
            </a:r>
            <a:r>
              <a:rPr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상세검색의 부재  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テキスト ボックス 18">
            <a:extLst>
              <a:ext uri="{FF2B5EF4-FFF2-40B4-BE49-F238E27FC236}">
                <a16:creationId xmlns:a16="http://schemas.microsoft.com/office/drawing/2014/main" id="{3EA5D56B-EA8B-0527-5B60-C6366042A307}"/>
              </a:ext>
            </a:extLst>
          </p:cNvPr>
          <p:cNvSpPr txBox="1"/>
          <p:nvPr/>
        </p:nvSpPr>
        <p:spPr>
          <a:xfrm>
            <a:off x="7634236" y="6225868"/>
            <a:ext cx="3903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지속적이지 못한 </a:t>
            </a:r>
            <a:r>
              <a:rPr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서비스 업데이트 및 유지보수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B5A2DF-D54D-E00A-31DE-797C4B75A307}"/>
              </a:ext>
            </a:extLst>
          </p:cNvPr>
          <p:cNvCxnSpPr/>
          <p:nvPr/>
        </p:nvCxnSpPr>
        <p:spPr>
          <a:xfrm>
            <a:off x="3502590" y="1314867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BC3259-B1F9-9790-6E65-CF8864D1416B}"/>
              </a:ext>
            </a:extLst>
          </p:cNvPr>
          <p:cNvCxnSpPr/>
          <p:nvPr/>
        </p:nvCxnSpPr>
        <p:spPr>
          <a:xfrm>
            <a:off x="6512104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30A6DED-F761-57C8-B09A-4D7D73F809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524" y="1314867"/>
            <a:ext cx="2096079" cy="4657953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5E628A2-E780-34C8-06F6-C7C460E56B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7" y="1314868"/>
            <a:ext cx="2096081" cy="465795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84967E3C-5E9C-C67B-A5C6-A201E6A66E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36" y="1314867"/>
            <a:ext cx="2096080" cy="4657956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9B7A86E-66AB-5909-6736-05076C965FF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69" y="1314866"/>
            <a:ext cx="2096079" cy="465795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8E7705-0434-B853-6C4D-E6E9DC8BCEC3}"/>
              </a:ext>
            </a:extLst>
          </p:cNvPr>
          <p:cNvSpPr/>
          <p:nvPr/>
        </p:nvSpPr>
        <p:spPr>
          <a:xfrm>
            <a:off x="-1" y="-1"/>
            <a:ext cx="4208017" cy="1603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7D367A-FD29-08D1-ECC5-6B2ABE2A1554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7E73DC-40DF-EA44-E4AB-FD0F1E2D22B8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1275BB2-DB40-B350-3AA5-D4787B4CD0F2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EEE256F-99A6-0A37-4EA8-92A461CCD556}"/>
              </a:ext>
            </a:extLst>
          </p:cNvPr>
          <p:cNvSpPr/>
          <p:nvPr/>
        </p:nvSpPr>
        <p:spPr>
          <a:xfrm>
            <a:off x="4208016" y="-3"/>
            <a:ext cx="690152" cy="16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76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726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solidFill>
                  <a:schemeClr val="accent2"/>
                </a:solidFill>
              </a:rPr>
              <a:t>타바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자유형: 도형 211">
            <a:extLst>
              <a:ext uri="{FF2B5EF4-FFF2-40B4-BE49-F238E27FC236}">
                <a16:creationId xmlns:a16="http://schemas.microsoft.com/office/drawing/2014/main" id="{82E920FE-5039-4712-9C49-62E4AE82D2BE}"/>
              </a:ext>
            </a:extLst>
          </p:cNvPr>
          <p:cNvSpPr/>
          <p:nvPr/>
        </p:nvSpPr>
        <p:spPr>
          <a:xfrm>
            <a:off x="752271" y="4977397"/>
            <a:ext cx="45719" cy="85725"/>
          </a:xfrm>
          <a:custGeom>
            <a:avLst/>
            <a:gdLst>
              <a:gd name="connsiteX0" fmla="*/ 19995 w 24384"/>
              <a:gd name="connsiteY0" fmla="*/ 108997 h 115824"/>
              <a:gd name="connsiteX1" fmla="*/ 19995 w 24384"/>
              <a:gd name="connsiteY1" fmla="*/ 108997 h 115824"/>
              <a:gd name="connsiteX2" fmla="*/ 18776 w 24384"/>
              <a:gd name="connsiteY2" fmla="*/ 110825 h 115824"/>
              <a:gd name="connsiteX3" fmla="*/ 18776 w 24384"/>
              <a:gd name="connsiteY3" fmla="*/ 112045 h 115824"/>
              <a:gd name="connsiteX4" fmla="*/ 21214 w 24384"/>
              <a:gd name="connsiteY4" fmla="*/ 114483 h 115824"/>
              <a:gd name="connsiteX5" fmla="*/ 19995 w 24384"/>
              <a:gd name="connsiteY5" fmla="*/ 108997 h 115824"/>
              <a:gd name="connsiteX6" fmla="*/ 10241 w 24384"/>
              <a:gd name="connsiteY6" fmla="*/ 103510 h 115824"/>
              <a:gd name="connsiteX7" fmla="*/ 9022 w 24384"/>
              <a:gd name="connsiteY7" fmla="*/ 103510 h 115824"/>
              <a:gd name="connsiteX8" fmla="*/ 10241 w 24384"/>
              <a:gd name="connsiteY8" fmla="*/ 102901 h 115824"/>
              <a:gd name="connsiteX9" fmla="*/ 7803 w 24384"/>
              <a:gd name="connsiteY9" fmla="*/ 101681 h 115824"/>
              <a:gd name="connsiteX10" fmla="*/ 5364 w 24384"/>
              <a:gd name="connsiteY10" fmla="*/ 101681 h 115824"/>
              <a:gd name="connsiteX11" fmla="*/ 4145 w 24384"/>
              <a:gd name="connsiteY11" fmla="*/ 101072 h 115824"/>
              <a:gd name="connsiteX12" fmla="*/ 4145 w 24384"/>
              <a:gd name="connsiteY12" fmla="*/ 99853 h 115824"/>
              <a:gd name="connsiteX13" fmla="*/ 2926 w 24384"/>
              <a:gd name="connsiteY13" fmla="*/ 101681 h 115824"/>
              <a:gd name="connsiteX14" fmla="*/ 4145 w 24384"/>
              <a:gd name="connsiteY14" fmla="*/ 103510 h 115824"/>
              <a:gd name="connsiteX15" fmla="*/ 9632 w 24384"/>
              <a:gd name="connsiteY15" fmla="*/ 105949 h 115824"/>
              <a:gd name="connsiteX16" fmla="*/ 11460 w 24384"/>
              <a:gd name="connsiteY16" fmla="*/ 107168 h 115824"/>
              <a:gd name="connsiteX17" fmla="*/ 12680 w 24384"/>
              <a:gd name="connsiteY17" fmla="*/ 103510 h 115824"/>
              <a:gd name="connsiteX18" fmla="*/ 12680 w 24384"/>
              <a:gd name="connsiteY18" fmla="*/ 102291 h 115824"/>
              <a:gd name="connsiteX19" fmla="*/ 10851 w 24384"/>
              <a:gd name="connsiteY19" fmla="*/ 102901 h 115824"/>
              <a:gd name="connsiteX20" fmla="*/ 10851 w 24384"/>
              <a:gd name="connsiteY20" fmla="*/ 103510 h 115824"/>
              <a:gd name="connsiteX21" fmla="*/ 10241 w 24384"/>
              <a:gd name="connsiteY21" fmla="*/ 103510 h 115824"/>
              <a:gd name="connsiteX22" fmla="*/ 25481 w 24384"/>
              <a:gd name="connsiteY22" fmla="*/ 5974 h 115824"/>
              <a:gd name="connsiteX23" fmla="*/ 26091 w 24384"/>
              <a:gd name="connsiteY23" fmla="*/ 4755 h 115824"/>
              <a:gd name="connsiteX24" fmla="*/ 26091 w 24384"/>
              <a:gd name="connsiteY24" fmla="*/ 3536 h 115824"/>
              <a:gd name="connsiteX25" fmla="*/ 24262 w 24384"/>
              <a:gd name="connsiteY25" fmla="*/ 2926 h 115824"/>
              <a:gd name="connsiteX26" fmla="*/ 23652 w 24384"/>
              <a:gd name="connsiteY26" fmla="*/ 2926 h 115824"/>
              <a:gd name="connsiteX27" fmla="*/ 21824 w 24384"/>
              <a:gd name="connsiteY27" fmla="*/ 5974 h 115824"/>
              <a:gd name="connsiteX28" fmla="*/ 22433 w 24384"/>
              <a:gd name="connsiteY28" fmla="*/ 6584 h 115824"/>
              <a:gd name="connsiteX29" fmla="*/ 24262 w 24384"/>
              <a:gd name="connsiteY29" fmla="*/ 7803 h 115824"/>
              <a:gd name="connsiteX30" fmla="*/ 24872 w 24384"/>
              <a:gd name="connsiteY30" fmla="*/ 7803 h 115824"/>
              <a:gd name="connsiteX31" fmla="*/ 25481 w 24384"/>
              <a:gd name="connsiteY31" fmla="*/ 5974 h 11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384" h="115824">
                <a:moveTo>
                  <a:pt x="19995" y="108997"/>
                </a:moveTo>
                <a:lnTo>
                  <a:pt x="19995" y="108997"/>
                </a:lnTo>
                <a:lnTo>
                  <a:pt x="18776" y="110825"/>
                </a:lnTo>
                <a:lnTo>
                  <a:pt x="18776" y="112045"/>
                </a:lnTo>
                <a:lnTo>
                  <a:pt x="21214" y="114483"/>
                </a:lnTo>
                <a:lnTo>
                  <a:pt x="19995" y="108997"/>
                </a:lnTo>
                <a:close/>
                <a:moveTo>
                  <a:pt x="10241" y="103510"/>
                </a:moveTo>
                <a:lnTo>
                  <a:pt x="9022" y="103510"/>
                </a:lnTo>
                <a:lnTo>
                  <a:pt x="10241" y="102901"/>
                </a:lnTo>
                <a:lnTo>
                  <a:pt x="7803" y="101681"/>
                </a:lnTo>
                <a:lnTo>
                  <a:pt x="5364" y="101681"/>
                </a:lnTo>
                <a:lnTo>
                  <a:pt x="4145" y="101072"/>
                </a:lnTo>
                <a:lnTo>
                  <a:pt x="4145" y="99853"/>
                </a:lnTo>
                <a:lnTo>
                  <a:pt x="2926" y="101681"/>
                </a:lnTo>
                <a:lnTo>
                  <a:pt x="4145" y="103510"/>
                </a:lnTo>
                <a:lnTo>
                  <a:pt x="9632" y="105949"/>
                </a:lnTo>
                <a:lnTo>
                  <a:pt x="11460" y="107168"/>
                </a:lnTo>
                <a:lnTo>
                  <a:pt x="12680" y="103510"/>
                </a:lnTo>
                <a:lnTo>
                  <a:pt x="12680" y="102291"/>
                </a:lnTo>
                <a:lnTo>
                  <a:pt x="10851" y="102901"/>
                </a:lnTo>
                <a:lnTo>
                  <a:pt x="10851" y="103510"/>
                </a:lnTo>
                <a:lnTo>
                  <a:pt x="10241" y="103510"/>
                </a:lnTo>
                <a:close/>
                <a:moveTo>
                  <a:pt x="25481" y="5974"/>
                </a:moveTo>
                <a:lnTo>
                  <a:pt x="26091" y="4755"/>
                </a:lnTo>
                <a:lnTo>
                  <a:pt x="26091" y="3536"/>
                </a:lnTo>
                <a:lnTo>
                  <a:pt x="24262" y="2926"/>
                </a:lnTo>
                <a:lnTo>
                  <a:pt x="23652" y="2926"/>
                </a:lnTo>
                <a:lnTo>
                  <a:pt x="21824" y="5974"/>
                </a:lnTo>
                <a:lnTo>
                  <a:pt x="22433" y="6584"/>
                </a:lnTo>
                <a:lnTo>
                  <a:pt x="24262" y="7803"/>
                </a:lnTo>
                <a:lnTo>
                  <a:pt x="24872" y="7803"/>
                </a:lnTo>
                <a:lnTo>
                  <a:pt x="25481" y="5974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 w="6096" cap="flat">
            <a:solidFill>
              <a:schemeClr val="bg1"/>
            </a:solidFill>
            <a:prstDash val="solid"/>
            <a:round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9" name="テキスト ボックス 18">
            <a:extLst>
              <a:ext uri="{FF2B5EF4-FFF2-40B4-BE49-F238E27FC236}">
                <a16:creationId xmlns:a16="http://schemas.microsoft.com/office/drawing/2014/main" id="{35BCC408-6524-4B7F-B7BF-4F341113117D}"/>
              </a:ext>
            </a:extLst>
          </p:cNvPr>
          <p:cNvSpPr txBox="1"/>
          <p:nvPr/>
        </p:nvSpPr>
        <p:spPr>
          <a:xfrm>
            <a:off x="976992" y="6233434"/>
            <a:ext cx="243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굉장히 작은 글씨와 </a:t>
            </a:r>
            <a:r>
              <a:rPr kumimoji="1" lang="ko-KR" altLang="en-US" sz="1400" dirty="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한눈에보기</a:t>
            </a:r>
            <a:r>
              <a:rPr kumimoji="1"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어려운 </a:t>
            </a:r>
            <a:r>
              <a:rPr kumimoji="1" lang="en-US" altLang="ko-KR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UI</a:t>
            </a:r>
            <a:r>
              <a:rPr kumimoji="1"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구조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3" name="テキスト ボックス 18">
            <a:extLst>
              <a:ext uri="{FF2B5EF4-FFF2-40B4-BE49-F238E27FC236}">
                <a16:creationId xmlns:a16="http://schemas.microsoft.com/office/drawing/2014/main" id="{41F142C6-179F-48D3-9DD6-464E39CB7461}"/>
              </a:ext>
            </a:extLst>
          </p:cNvPr>
          <p:cNvSpPr txBox="1"/>
          <p:nvPr/>
        </p:nvSpPr>
        <p:spPr>
          <a:xfrm>
            <a:off x="3927089" y="6298877"/>
            <a:ext cx="2523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커뮤니티의 형식의 부족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37" name="テキスト ボックス 18">
            <a:extLst>
              <a:ext uri="{FF2B5EF4-FFF2-40B4-BE49-F238E27FC236}">
                <a16:creationId xmlns:a16="http://schemas.microsoft.com/office/drawing/2014/main" id="{7327F9AF-D00D-4062-93F4-3D69F2C54E83}"/>
              </a:ext>
            </a:extLst>
          </p:cNvPr>
          <p:cNvSpPr txBox="1"/>
          <p:nvPr/>
        </p:nvSpPr>
        <p:spPr>
          <a:xfrm>
            <a:off x="6925575" y="6233435"/>
            <a:ext cx="2177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 err="1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옵션별</a:t>
            </a:r>
            <a:r>
              <a:rPr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상세검색의 부재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0" name="テキスト ボックス 18">
            <a:extLst>
              <a:ext uri="{FF2B5EF4-FFF2-40B4-BE49-F238E27FC236}">
                <a16:creationId xmlns:a16="http://schemas.microsoft.com/office/drawing/2014/main" id="{3EA5D56B-EA8B-0527-5B60-C6366042A307}"/>
              </a:ext>
            </a:extLst>
          </p:cNvPr>
          <p:cNvSpPr txBox="1"/>
          <p:nvPr/>
        </p:nvSpPr>
        <p:spPr>
          <a:xfrm>
            <a:off x="9470324" y="6233434"/>
            <a:ext cx="236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ko-KR" altLang="en-US" sz="1400" dirty="0"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지속적이지 못한 업데이트 및 유지보수</a:t>
            </a:r>
            <a:endParaRPr kumimoji="1" lang="ja-JP" altLang="en-US" sz="1400" dirty="0"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1B5A2DF-D54D-E00A-31DE-797C4B75A307}"/>
              </a:ext>
            </a:extLst>
          </p:cNvPr>
          <p:cNvCxnSpPr/>
          <p:nvPr/>
        </p:nvCxnSpPr>
        <p:spPr>
          <a:xfrm>
            <a:off x="3431569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6BC3259-B1F9-9790-6E65-CF8864D1416B}"/>
              </a:ext>
            </a:extLst>
          </p:cNvPr>
          <p:cNvCxnSpPr/>
          <p:nvPr/>
        </p:nvCxnSpPr>
        <p:spPr>
          <a:xfrm>
            <a:off x="6512104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869BA3D-2E63-D2E4-5701-AD811DCF7D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73" y="1423331"/>
            <a:ext cx="2061998" cy="4582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E869C-7BC3-9528-21DC-1CE724BE3F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64" y="1423331"/>
            <a:ext cx="2047273" cy="45494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42008CB-6C48-302C-4F49-0457FFF601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59" y="1314868"/>
            <a:ext cx="2047272" cy="454949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8D89AA0-B069-A44C-EC13-075B62405CA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168" y="1423330"/>
            <a:ext cx="2061997" cy="4582215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F5D434D-36AD-9F2D-9D1D-F8C9B53C011D}"/>
              </a:ext>
            </a:extLst>
          </p:cNvPr>
          <p:cNvCxnSpPr/>
          <p:nvPr/>
        </p:nvCxnSpPr>
        <p:spPr>
          <a:xfrm>
            <a:off x="9336683" y="1314868"/>
            <a:ext cx="0" cy="526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9D108B-A119-B57E-02AC-4B6BC997F2BB}"/>
              </a:ext>
            </a:extLst>
          </p:cNvPr>
          <p:cNvSpPr/>
          <p:nvPr/>
        </p:nvSpPr>
        <p:spPr>
          <a:xfrm>
            <a:off x="-1" y="-1"/>
            <a:ext cx="4852449" cy="1603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08F001-A1BD-8F9A-F024-74C4586EC242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046D6B9-8BBD-D670-8187-CCF18893FFC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5CD2CE0-F70E-C540-8904-17A15A88AE2A}"/>
              </a:ext>
            </a:extLst>
          </p:cNvPr>
          <p:cNvSpPr/>
          <p:nvPr/>
        </p:nvSpPr>
        <p:spPr>
          <a:xfrm>
            <a:off x="4876800" y="0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FE4302E-A70D-185E-237C-65ADF320C845}"/>
              </a:ext>
            </a:extLst>
          </p:cNvPr>
          <p:cNvSpPr/>
          <p:nvPr/>
        </p:nvSpPr>
        <p:spPr>
          <a:xfrm>
            <a:off x="4852448" y="-3"/>
            <a:ext cx="45719" cy="16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65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AAEF46B9F4844299BF7C7AA2714124" ma:contentTypeVersion="2" ma:contentTypeDescription="새 문서를 만듭니다." ma:contentTypeScope="" ma:versionID="25b7e606ff5dabc1b36525cd7446d927">
  <xsd:schema xmlns:xsd="http://www.w3.org/2001/XMLSchema" xmlns:xs="http://www.w3.org/2001/XMLSchema" xmlns:p="http://schemas.microsoft.com/office/2006/metadata/properties" xmlns:ns2="92db32d4-c2c7-43a6-a637-85c6cf4d122c" targetNamespace="http://schemas.microsoft.com/office/2006/metadata/properties" ma:root="true" ma:fieldsID="74cd0d4f6fcd8b3668feaa51c1865cbe" ns2:_="">
    <xsd:import namespace="92db32d4-c2c7-43a6-a637-85c6cf4d1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db32d4-c2c7-43a6-a637-85c6cf4d12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53E27A-E227-4E96-B19B-EE111FD50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392B66-303F-4490-B03B-68E54C4B87F4}">
  <ds:schemaRefs>
    <ds:schemaRef ds:uri="92db32d4-c2c7-43a6-a637-85c6cf4d12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B6B78C-ACE6-4699-BF23-321997EC2EF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670</Words>
  <Application>Microsoft Office PowerPoint</Application>
  <PresentationFormat>와이드스크린</PresentationFormat>
  <Paragraphs>212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G마켓 산스 TTF Bold</vt:lpstr>
      <vt:lpstr>G마켓 산스 TTF Light</vt:lpstr>
      <vt:lpstr>나눔스퀘어 Bold</vt:lpstr>
      <vt:lpstr>나눔스퀘어 Light</vt:lpstr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황진호</cp:lastModifiedBy>
  <cp:revision>4</cp:revision>
  <dcterms:created xsi:type="dcterms:W3CDTF">2020-07-12T23:40:59Z</dcterms:created>
  <dcterms:modified xsi:type="dcterms:W3CDTF">2022-08-04T14:53:49Z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0x010100C0AAEF46B9F4844299BF7C7AA2714124</vt:lpwstr>
  </property>
</Properties>
</file>