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Relationship Id="rId93" Type="http://schemas.openxmlformats.org/officeDocument/2006/relationships/image" Target="../media/image92.png"/><Relationship Id="rId94" Type="http://schemas.openxmlformats.org/officeDocument/2006/relationships/image" Target="../media/image93.png"/><Relationship Id="rId95" Type="http://schemas.openxmlformats.org/officeDocument/2006/relationships/image" Target="../media/image94.png"/><Relationship Id="rId96" Type="http://schemas.openxmlformats.org/officeDocument/2006/relationships/image" Target="../media/image95.png"/><Relationship Id="rId97" Type="http://schemas.openxmlformats.org/officeDocument/2006/relationships/image" Target="../media/image96.png"/><Relationship Id="rId98" Type="http://schemas.openxmlformats.org/officeDocument/2006/relationships/image" Target="../media/image97.png"/><Relationship Id="rId99" Type="http://schemas.openxmlformats.org/officeDocument/2006/relationships/image" Target="../media/image98.png"/><Relationship Id="rId100" Type="http://schemas.openxmlformats.org/officeDocument/2006/relationships/image" Target="../media/image99.png"/><Relationship Id="rId101" Type="http://schemas.openxmlformats.org/officeDocument/2006/relationships/image" Target="../media/image100.png"/><Relationship Id="rId102" Type="http://schemas.openxmlformats.org/officeDocument/2006/relationships/image" Target="../media/image101.png"/><Relationship Id="rId103" Type="http://schemas.openxmlformats.org/officeDocument/2006/relationships/image" Target="../media/image102.png"/><Relationship Id="rId104" Type="http://schemas.openxmlformats.org/officeDocument/2006/relationships/image" Target="../media/image103.png"/><Relationship Id="rId105" Type="http://schemas.openxmlformats.org/officeDocument/2006/relationships/image" Target="../media/image104.png"/><Relationship Id="rId106" Type="http://schemas.openxmlformats.org/officeDocument/2006/relationships/image" Target="../media/image105.png"/><Relationship Id="rId107" Type="http://schemas.openxmlformats.org/officeDocument/2006/relationships/image" Target="../media/image106.png"/><Relationship Id="rId108" Type="http://schemas.openxmlformats.org/officeDocument/2006/relationships/image" Target="../media/image107.png"/><Relationship Id="rId109" Type="http://schemas.openxmlformats.org/officeDocument/2006/relationships/image" Target="../media/image108.png"/><Relationship Id="rId110" Type="http://schemas.openxmlformats.org/officeDocument/2006/relationships/image" Target="../media/image109.png"/><Relationship Id="rId111" Type="http://schemas.openxmlformats.org/officeDocument/2006/relationships/image" Target="../media/image110.png"/><Relationship Id="rId112" Type="http://schemas.openxmlformats.org/officeDocument/2006/relationships/image" Target="../media/image111.png"/><Relationship Id="rId113" Type="http://schemas.openxmlformats.org/officeDocument/2006/relationships/image" Target="../media/image112.png"/><Relationship Id="rId114" Type="http://schemas.openxmlformats.org/officeDocument/2006/relationships/image" Target="../media/image113.png"/><Relationship Id="rId115" Type="http://schemas.openxmlformats.org/officeDocument/2006/relationships/image" Target="../media/image114.png"/><Relationship Id="rId116" Type="http://schemas.openxmlformats.org/officeDocument/2006/relationships/image" Target="../media/image115.png"/><Relationship Id="rId117" Type="http://schemas.openxmlformats.org/officeDocument/2006/relationships/image" Target="../media/image116.png"/><Relationship Id="rId118" Type="http://schemas.openxmlformats.org/officeDocument/2006/relationships/image" Target="../media/image117.png"/><Relationship Id="rId119" Type="http://schemas.openxmlformats.org/officeDocument/2006/relationships/image" Target="../media/image118.png"/><Relationship Id="rId120" Type="http://schemas.openxmlformats.org/officeDocument/2006/relationships/image" Target="../media/image119.png"/><Relationship Id="rId121" Type="http://schemas.openxmlformats.org/officeDocument/2006/relationships/image" Target="../media/image120.png"/><Relationship Id="rId122" Type="http://schemas.openxmlformats.org/officeDocument/2006/relationships/image" Target="../media/image121.png"/><Relationship Id="rId123" Type="http://schemas.openxmlformats.org/officeDocument/2006/relationships/image" Target="../media/image122.png"/><Relationship Id="rId124" Type="http://schemas.openxmlformats.org/officeDocument/2006/relationships/image" Target="../media/image123.png"/><Relationship Id="rId125" Type="http://schemas.openxmlformats.org/officeDocument/2006/relationships/image" Target="../media/image124.png"/><Relationship Id="rId126" Type="http://schemas.openxmlformats.org/officeDocument/2006/relationships/image" Target="../media/image125.png"/><Relationship Id="rId127" Type="http://schemas.openxmlformats.org/officeDocument/2006/relationships/image" Target="../media/image126.png"/><Relationship Id="rId128" Type="http://schemas.openxmlformats.org/officeDocument/2006/relationships/image" Target="../media/image127.png"/><Relationship Id="rId129" Type="http://schemas.openxmlformats.org/officeDocument/2006/relationships/image" Target="../media/image128.png"/><Relationship Id="rId130" Type="http://schemas.openxmlformats.org/officeDocument/2006/relationships/image" Target="../media/image129.png"/><Relationship Id="rId131" Type="http://schemas.openxmlformats.org/officeDocument/2006/relationships/image" Target="../media/image130.png"/><Relationship Id="rId132" Type="http://schemas.openxmlformats.org/officeDocument/2006/relationships/image" Target="../media/image131.png"/><Relationship Id="rId133" Type="http://schemas.openxmlformats.org/officeDocument/2006/relationships/image" Target="../media/image132.png"/><Relationship Id="rId134" Type="http://schemas.openxmlformats.org/officeDocument/2006/relationships/image" Target="../media/image133.png"/><Relationship Id="rId135" Type="http://schemas.openxmlformats.org/officeDocument/2006/relationships/image" Target="../media/image134.png"/><Relationship Id="rId136" Type="http://schemas.openxmlformats.org/officeDocument/2006/relationships/image" Target="../media/image135.png"/><Relationship Id="rId137" Type="http://schemas.openxmlformats.org/officeDocument/2006/relationships/image" Target="../media/image136.png"/><Relationship Id="rId138" Type="http://schemas.openxmlformats.org/officeDocument/2006/relationships/image" Target="../media/image137.png"/><Relationship Id="rId139" Type="http://schemas.openxmlformats.org/officeDocument/2006/relationships/image" Target="../media/image138.png"/><Relationship Id="rId140" Type="http://schemas.openxmlformats.org/officeDocument/2006/relationships/image" Target="../media/image139.png"/><Relationship Id="rId141" Type="http://schemas.openxmlformats.org/officeDocument/2006/relationships/image" Target="../media/image140.png"/><Relationship Id="rId142" Type="http://schemas.openxmlformats.org/officeDocument/2006/relationships/image" Target="../media/image141.png"/><Relationship Id="rId143" Type="http://schemas.openxmlformats.org/officeDocument/2006/relationships/image" Target="../media/image142.png"/><Relationship Id="rId144" Type="http://schemas.openxmlformats.org/officeDocument/2006/relationships/image" Target="../media/image143.png"/><Relationship Id="rId145" Type="http://schemas.openxmlformats.org/officeDocument/2006/relationships/image" Target="../media/image144.png"/><Relationship Id="rId146" Type="http://schemas.openxmlformats.org/officeDocument/2006/relationships/image" Target="../media/image145.png"/><Relationship Id="rId147" Type="http://schemas.openxmlformats.org/officeDocument/2006/relationships/image" Target="../media/image146.png"/><Relationship Id="rId148" Type="http://schemas.openxmlformats.org/officeDocument/2006/relationships/image" Target="../media/image147.png"/><Relationship Id="rId149" Type="http://schemas.openxmlformats.org/officeDocument/2006/relationships/image" Target="../media/image148.png"/><Relationship Id="rId150" Type="http://schemas.openxmlformats.org/officeDocument/2006/relationships/image" Target="../media/image1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Relationship Id="rId16" Type="http://schemas.openxmlformats.org/officeDocument/2006/relationships/image" Target="../media/image164.png"/><Relationship Id="rId17" Type="http://schemas.openxmlformats.org/officeDocument/2006/relationships/image" Target="../media/image165.png"/><Relationship Id="rId18" Type="http://schemas.openxmlformats.org/officeDocument/2006/relationships/image" Target="../media/image166.png"/><Relationship Id="rId19" Type="http://schemas.openxmlformats.org/officeDocument/2006/relationships/image" Target="../media/image167.png"/><Relationship Id="rId20" Type="http://schemas.openxmlformats.org/officeDocument/2006/relationships/image" Target="../media/image168.png"/><Relationship Id="rId21" Type="http://schemas.openxmlformats.org/officeDocument/2006/relationships/image" Target="../media/image169.png"/><Relationship Id="rId22" Type="http://schemas.openxmlformats.org/officeDocument/2006/relationships/image" Target="../media/image170.png"/><Relationship Id="rId23" Type="http://schemas.openxmlformats.org/officeDocument/2006/relationships/image" Target="../media/image171.png"/><Relationship Id="rId24" Type="http://schemas.openxmlformats.org/officeDocument/2006/relationships/image" Target="../media/image172.png"/><Relationship Id="rId25" Type="http://schemas.openxmlformats.org/officeDocument/2006/relationships/image" Target="../media/image173.png"/><Relationship Id="rId26" Type="http://schemas.openxmlformats.org/officeDocument/2006/relationships/image" Target="../media/image174.png"/><Relationship Id="rId27" Type="http://schemas.openxmlformats.org/officeDocument/2006/relationships/image" Target="../media/image175.png"/><Relationship Id="rId28" Type="http://schemas.openxmlformats.org/officeDocument/2006/relationships/image" Target="../media/image176.png"/><Relationship Id="rId29" Type="http://schemas.openxmlformats.org/officeDocument/2006/relationships/image" Target="../media/image177.png"/><Relationship Id="rId30" Type="http://schemas.openxmlformats.org/officeDocument/2006/relationships/image" Target="../media/image178.png"/><Relationship Id="rId31" Type="http://schemas.openxmlformats.org/officeDocument/2006/relationships/image" Target="../media/image179.png"/><Relationship Id="rId32" Type="http://schemas.openxmlformats.org/officeDocument/2006/relationships/image" Target="../media/image180.png"/><Relationship Id="rId33" Type="http://schemas.openxmlformats.org/officeDocument/2006/relationships/image" Target="../media/image181.png"/><Relationship Id="rId34" Type="http://schemas.openxmlformats.org/officeDocument/2006/relationships/image" Target="../media/image182.png"/><Relationship Id="rId35" Type="http://schemas.openxmlformats.org/officeDocument/2006/relationships/image" Target="../media/image183.png"/><Relationship Id="rId36" Type="http://schemas.openxmlformats.org/officeDocument/2006/relationships/image" Target="../media/image184.png"/><Relationship Id="rId37" Type="http://schemas.openxmlformats.org/officeDocument/2006/relationships/image" Target="../media/image185.png"/><Relationship Id="rId38" Type="http://schemas.openxmlformats.org/officeDocument/2006/relationships/image" Target="../media/image186.png"/><Relationship Id="rId39" Type="http://schemas.openxmlformats.org/officeDocument/2006/relationships/image" Target="../media/image187.png"/><Relationship Id="rId40" Type="http://schemas.openxmlformats.org/officeDocument/2006/relationships/image" Target="../media/image188.png"/><Relationship Id="rId41" Type="http://schemas.openxmlformats.org/officeDocument/2006/relationships/image" Target="../media/image189.png"/><Relationship Id="rId42" Type="http://schemas.openxmlformats.org/officeDocument/2006/relationships/image" Target="../media/image190.png"/><Relationship Id="rId43" Type="http://schemas.openxmlformats.org/officeDocument/2006/relationships/image" Target="../media/image191.png"/><Relationship Id="rId44" Type="http://schemas.openxmlformats.org/officeDocument/2006/relationships/image" Target="../media/image192.png"/><Relationship Id="rId45" Type="http://schemas.openxmlformats.org/officeDocument/2006/relationships/image" Target="../media/image193.png"/><Relationship Id="rId46" Type="http://schemas.openxmlformats.org/officeDocument/2006/relationships/image" Target="../media/image194.png"/><Relationship Id="rId47" Type="http://schemas.openxmlformats.org/officeDocument/2006/relationships/image" Target="../media/image195.png"/><Relationship Id="rId48" Type="http://schemas.openxmlformats.org/officeDocument/2006/relationships/image" Target="../media/image196.png"/><Relationship Id="rId49" Type="http://schemas.openxmlformats.org/officeDocument/2006/relationships/image" Target="../media/image197.png"/><Relationship Id="rId50" Type="http://schemas.openxmlformats.org/officeDocument/2006/relationships/image" Target="../media/image198.png"/><Relationship Id="rId51" Type="http://schemas.openxmlformats.org/officeDocument/2006/relationships/image" Target="../media/image199.png"/><Relationship Id="rId52" Type="http://schemas.openxmlformats.org/officeDocument/2006/relationships/image" Target="../media/image200.png"/><Relationship Id="rId53" Type="http://schemas.openxmlformats.org/officeDocument/2006/relationships/image" Target="../media/image201.png"/><Relationship Id="rId54" Type="http://schemas.openxmlformats.org/officeDocument/2006/relationships/image" Target="../media/image202.png"/><Relationship Id="rId55" Type="http://schemas.openxmlformats.org/officeDocument/2006/relationships/image" Target="../media/image203.png"/><Relationship Id="rId56" Type="http://schemas.openxmlformats.org/officeDocument/2006/relationships/image" Target="../media/image204.png"/><Relationship Id="rId57" Type="http://schemas.openxmlformats.org/officeDocument/2006/relationships/image" Target="../media/image205.png"/><Relationship Id="rId58" Type="http://schemas.openxmlformats.org/officeDocument/2006/relationships/image" Target="../media/image206.png"/><Relationship Id="rId59" Type="http://schemas.openxmlformats.org/officeDocument/2006/relationships/image" Target="../media/image207.png"/><Relationship Id="rId60" Type="http://schemas.openxmlformats.org/officeDocument/2006/relationships/image" Target="../media/image208.png"/><Relationship Id="rId61" Type="http://schemas.openxmlformats.org/officeDocument/2006/relationships/image" Target="../media/image209.png"/><Relationship Id="rId62" Type="http://schemas.openxmlformats.org/officeDocument/2006/relationships/image" Target="../media/image210.png"/><Relationship Id="rId63" Type="http://schemas.openxmlformats.org/officeDocument/2006/relationships/image" Target="../media/image211.png"/><Relationship Id="rId64" Type="http://schemas.openxmlformats.org/officeDocument/2006/relationships/image" Target="../media/image212.png"/><Relationship Id="rId65" Type="http://schemas.openxmlformats.org/officeDocument/2006/relationships/image" Target="../media/image213.png"/><Relationship Id="rId66" Type="http://schemas.openxmlformats.org/officeDocument/2006/relationships/image" Target="../media/image214.png"/><Relationship Id="rId67" Type="http://schemas.openxmlformats.org/officeDocument/2006/relationships/image" Target="../media/image215.png"/><Relationship Id="rId68" Type="http://schemas.openxmlformats.org/officeDocument/2006/relationships/image" Target="../media/image216.png"/><Relationship Id="rId69" Type="http://schemas.openxmlformats.org/officeDocument/2006/relationships/image" Target="../media/image217.png"/><Relationship Id="rId70" Type="http://schemas.openxmlformats.org/officeDocument/2006/relationships/image" Target="../media/image218.png"/><Relationship Id="rId71" Type="http://schemas.openxmlformats.org/officeDocument/2006/relationships/image" Target="../media/image219.png"/><Relationship Id="rId72" Type="http://schemas.openxmlformats.org/officeDocument/2006/relationships/image" Target="../media/image220.png"/><Relationship Id="rId73" Type="http://schemas.openxmlformats.org/officeDocument/2006/relationships/image" Target="../media/image221.png"/><Relationship Id="rId74" Type="http://schemas.openxmlformats.org/officeDocument/2006/relationships/image" Target="../media/image222.png"/><Relationship Id="rId75" Type="http://schemas.openxmlformats.org/officeDocument/2006/relationships/image" Target="../media/image223.png"/><Relationship Id="rId76" Type="http://schemas.openxmlformats.org/officeDocument/2006/relationships/image" Target="../media/image224.png"/><Relationship Id="rId77" Type="http://schemas.openxmlformats.org/officeDocument/2006/relationships/image" Target="../media/image225.png"/><Relationship Id="rId78" Type="http://schemas.openxmlformats.org/officeDocument/2006/relationships/image" Target="../media/image226.png"/><Relationship Id="rId79" Type="http://schemas.openxmlformats.org/officeDocument/2006/relationships/image" Target="../media/image227.png"/><Relationship Id="rId80" Type="http://schemas.openxmlformats.org/officeDocument/2006/relationships/image" Target="../media/image228.png"/><Relationship Id="rId81" Type="http://schemas.openxmlformats.org/officeDocument/2006/relationships/image" Target="../media/image229.png"/><Relationship Id="rId82" Type="http://schemas.openxmlformats.org/officeDocument/2006/relationships/image" Target="../media/image230.png"/><Relationship Id="rId83" Type="http://schemas.openxmlformats.org/officeDocument/2006/relationships/image" Target="../media/image231.png"/><Relationship Id="rId84" Type="http://schemas.openxmlformats.org/officeDocument/2006/relationships/image" Target="../media/image232.png"/><Relationship Id="rId85" Type="http://schemas.openxmlformats.org/officeDocument/2006/relationships/image" Target="../media/image233.png"/><Relationship Id="rId86" Type="http://schemas.openxmlformats.org/officeDocument/2006/relationships/image" Target="../media/image234.png"/><Relationship Id="rId87" Type="http://schemas.openxmlformats.org/officeDocument/2006/relationships/image" Target="../media/image235.png"/><Relationship Id="rId88" Type="http://schemas.openxmlformats.org/officeDocument/2006/relationships/image" Target="../media/image236.png"/><Relationship Id="rId89" Type="http://schemas.openxmlformats.org/officeDocument/2006/relationships/image" Target="../media/image237.png"/><Relationship Id="rId90" Type="http://schemas.openxmlformats.org/officeDocument/2006/relationships/image" Target="../media/image238.png"/><Relationship Id="rId91" Type="http://schemas.openxmlformats.org/officeDocument/2006/relationships/image" Target="../media/image239.png"/><Relationship Id="rId92" Type="http://schemas.openxmlformats.org/officeDocument/2006/relationships/image" Target="../media/image240.png"/><Relationship Id="rId93" Type="http://schemas.openxmlformats.org/officeDocument/2006/relationships/image" Target="../media/image241.png"/><Relationship Id="rId94" Type="http://schemas.openxmlformats.org/officeDocument/2006/relationships/image" Target="../media/image242.png"/><Relationship Id="rId95" Type="http://schemas.openxmlformats.org/officeDocument/2006/relationships/image" Target="../media/image243.png"/><Relationship Id="rId96" Type="http://schemas.openxmlformats.org/officeDocument/2006/relationships/image" Target="../media/image244.png"/><Relationship Id="rId97" Type="http://schemas.openxmlformats.org/officeDocument/2006/relationships/image" Target="../media/image245.png"/><Relationship Id="rId98" Type="http://schemas.openxmlformats.org/officeDocument/2006/relationships/image" Target="../media/image246.png"/><Relationship Id="rId99" Type="http://schemas.openxmlformats.org/officeDocument/2006/relationships/image" Target="../media/image247.png"/><Relationship Id="rId100" Type="http://schemas.openxmlformats.org/officeDocument/2006/relationships/image" Target="../media/image248.png"/><Relationship Id="rId101" Type="http://schemas.openxmlformats.org/officeDocument/2006/relationships/image" Target="../media/image249.png"/><Relationship Id="rId102" Type="http://schemas.openxmlformats.org/officeDocument/2006/relationships/image" Target="../media/image250.png"/><Relationship Id="rId103" Type="http://schemas.openxmlformats.org/officeDocument/2006/relationships/image" Target="../media/image251.png"/><Relationship Id="rId104" Type="http://schemas.openxmlformats.org/officeDocument/2006/relationships/image" Target="../media/image252.png"/><Relationship Id="rId105" Type="http://schemas.openxmlformats.org/officeDocument/2006/relationships/image" Target="../media/image253.png"/><Relationship Id="rId106" Type="http://schemas.openxmlformats.org/officeDocument/2006/relationships/image" Target="../media/image254.png"/><Relationship Id="rId107" Type="http://schemas.openxmlformats.org/officeDocument/2006/relationships/image" Target="../media/image255.png"/><Relationship Id="rId108" Type="http://schemas.openxmlformats.org/officeDocument/2006/relationships/image" Target="../media/image256.png"/><Relationship Id="rId109" Type="http://schemas.openxmlformats.org/officeDocument/2006/relationships/image" Target="../media/image257.png"/><Relationship Id="rId110" Type="http://schemas.openxmlformats.org/officeDocument/2006/relationships/image" Target="../media/image258.png"/><Relationship Id="rId111" Type="http://schemas.openxmlformats.org/officeDocument/2006/relationships/image" Target="../media/image259.png"/><Relationship Id="rId112" Type="http://schemas.openxmlformats.org/officeDocument/2006/relationships/image" Target="../media/image260.png"/><Relationship Id="rId113" Type="http://schemas.openxmlformats.org/officeDocument/2006/relationships/image" Target="../media/image261.png"/><Relationship Id="rId114" Type="http://schemas.openxmlformats.org/officeDocument/2006/relationships/image" Target="../media/image262.png"/><Relationship Id="rId115" Type="http://schemas.openxmlformats.org/officeDocument/2006/relationships/image" Target="../media/image263.png"/><Relationship Id="rId116" Type="http://schemas.openxmlformats.org/officeDocument/2006/relationships/image" Target="../media/image264.png"/><Relationship Id="rId117" Type="http://schemas.openxmlformats.org/officeDocument/2006/relationships/image" Target="../media/image265.png"/><Relationship Id="rId118" Type="http://schemas.openxmlformats.org/officeDocument/2006/relationships/image" Target="../media/image266.png"/><Relationship Id="rId119" Type="http://schemas.openxmlformats.org/officeDocument/2006/relationships/image" Target="../media/image267.png"/><Relationship Id="rId120" Type="http://schemas.openxmlformats.org/officeDocument/2006/relationships/image" Target="../media/image268.png"/><Relationship Id="rId121" Type="http://schemas.openxmlformats.org/officeDocument/2006/relationships/image" Target="../media/image269.png"/><Relationship Id="rId122" Type="http://schemas.openxmlformats.org/officeDocument/2006/relationships/image" Target="../media/image270.png"/><Relationship Id="rId123" Type="http://schemas.openxmlformats.org/officeDocument/2006/relationships/image" Target="../media/image271.png"/><Relationship Id="rId124" Type="http://schemas.openxmlformats.org/officeDocument/2006/relationships/image" Target="../media/image2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8954" y="487901"/>
            <a:ext cx="4643710" cy="9309913"/>
            <a:chOff x="478954" y="487901"/>
            <a:chExt cx="4643710" cy="93099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954" y="487901"/>
              <a:ext cx="4643710" cy="93099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0023" y="1590240"/>
            <a:ext cx="429030" cy="303024"/>
            <a:chOff x="860023" y="1590240"/>
            <a:chExt cx="429030" cy="3030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023" y="1590240"/>
              <a:ext cx="429030" cy="3030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7846" y="1341756"/>
            <a:ext cx="2286856" cy="7839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8118" y="2277252"/>
            <a:ext cx="3805380" cy="463596"/>
            <a:chOff x="898118" y="2277252"/>
            <a:chExt cx="3805380" cy="463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118" y="2277252"/>
              <a:ext cx="3805380" cy="463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5285" y="2899809"/>
            <a:ext cx="1002018" cy="4739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29208" y="2899805"/>
            <a:ext cx="1002018" cy="4739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5185" y="3308199"/>
            <a:ext cx="1161732" cy="47392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95252" y="3308199"/>
            <a:ext cx="1164085" cy="4739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5849" y="4312251"/>
            <a:ext cx="1489677" cy="6380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9946" y="4904951"/>
            <a:ext cx="1501536" cy="840860"/>
            <a:chOff x="619946" y="4904951"/>
            <a:chExt cx="1501536" cy="8408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946" y="4904951"/>
              <a:ext cx="1501536" cy="8408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18080" y="4904951"/>
            <a:ext cx="1365456" cy="819274"/>
            <a:chOff x="2118080" y="4904951"/>
            <a:chExt cx="1365456" cy="81927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8080" y="4904951"/>
              <a:ext cx="1365456" cy="8192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75128" y="4904951"/>
            <a:ext cx="1241578" cy="859908"/>
            <a:chOff x="3675128" y="4904951"/>
            <a:chExt cx="1241578" cy="8599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75128" y="4904951"/>
              <a:ext cx="1241578" cy="85990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7090" y="5712792"/>
            <a:ext cx="1251550" cy="33016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02769" y="5712797"/>
            <a:ext cx="1070998" cy="33016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37986" y="5712792"/>
            <a:ext cx="1371693" cy="33016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67700" y="5926816"/>
            <a:ext cx="923654" cy="35291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23112" y="5926816"/>
            <a:ext cx="923654" cy="35291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98436" y="5913292"/>
            <a:ext cx="927321" cy="4393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8626" y="6561613"/>
            <a:ext cx="4404364" cy="514169"/>
            <a:chOff x="598626" y="6561613"/>
            <a:chExt cx="4404364" cy="51416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8626" y="6561613"/>
              <a:ext cx="4404364" cy="51416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045953" y="6508394"/>
            <a:ext cx="1189496" cy="6380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6811" y="8698430"/>
            <a:ext cx="595455" cy="595455"/>
            <a:chOff x="776811" y="8698430"/>
            <a:chExt cx="595455" cy="5954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6811" y="8698430"/>
              <a:ext cx="595455" cy="5954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6757" y="8793529"/>
            <a:ext cx="440497" cy="405257"/>
            <a:chOff x="1746757" y="8793529"/>
            <a:chExt cx="440497" cy="4052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46757" y="8793529"/>
              <a:ext cx="440497" cy="4052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55912" y="8734551"/>
            <a:ext cx="507975" cy="507975"/>
            <a:chOff x="2655912" y="8734551"/>
            <a:chExt cx="507975" cy="50797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55912" y="8734551"/>
              <a:ext cx="507975" cy="5079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617940" y="8769720"/>
            <a:ext cx="594467" cy="437233"/>
            <a:chOff x="3617940" y="8769720"/>
            <a:chExt cx="594467" cy="43723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17940" y="8769720"/>
              <a:ext cx="594467" cy="4372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486596" y="8774524"/>
            <a:ext cx="433806" cy="424262"/>
            <a:chOff x="4486596" y="8774524"/>
            <a:chExt cx="433806" cy="42426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86596" y="8774524"/>
              <a:ext cx="433806" cy="424262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37131" y="9155155"/>
            <a:ext cx="474483" cy="33015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663589" y="9155159"/>
            <a:ext cx="633712" cy="33015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546179" y="9155159"/>
            <a:ext cx="703055" cy="33015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577769" y="9155159"/>
            <a:ext cx="543826" cy="33015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298455" y="9155159"/>
            <a:ext cx="506036" cy="33015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60023" y="7596210"/>
            <a:ext cx="1140316" cy="1140316"/>
            <a:chOff x="860023" y="7596210"/>
            <a:chExt cx="1140316" cy="114031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60023" y="7596210"/>
              <a:ext cx="1140316" cy="114031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15849" y="7256983"/>
            <a:ext cx="1723010" cy="52724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310144" y="7684631"/>
            <a:ext cx="1217610" cy="908525"/>
            <a:chOff x="2310144" y="7684631"/>
            <a:chExt cx="1217610" cy="90852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310144" y="7684631"/>
              <a:ext cx="1217610" cy="9085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6130" y="8509680"/>
            <a:ext cx="4376115" cy="103036"/>
            <a:chOff x="636130" y="8509680"/>
            <a:chExt cx="4376115" cy="10303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36130" y="8509680"/>
              <a:ext cx="4376115" cy="1030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541874" y="7530859"/>
            <a:ext cx="1580789" cy="978584"/>
            <a:chOff x="3541874" y="7530859"/>
            <a:chExt cx="1580789" cy="9785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41874" y="7530859"/>
              <a:ext cx="1580789" cy="97858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571491" y="487901"/>
            <a:ext cx="4643710" cy="9309913"/>
            <a:chOff x="5571491" y="487901"/>
            <a:chExt cx="4643710" cy="930991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571491" y="487901"/>
              <a:ext cx="4643710" cy="9309913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207378" y="1351233"/>
            <a:ext cx="1295798" cy="82203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691164" y="7339125"/>
            <a:ext cx="4404364" cy="514169"/>
            <a:chOff x="5691164" y="7339125"/>
            <a:chExt cx="4404364" cy="514169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691164" y="7339125"/>
              <a:ext cx="4404364" cy="514169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138491" y="7285906"/>
            <a:ext cx="1189496" cy="63806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869349" y="8698430"/>
            <a:ext cx="595455" cy="595455"/>
            <a:chOff x="5869349" y="8698430"/>
            <a:chExt cx="595455" cy="59545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869349" y="8698430"/>
              <a:ext cx="595455" cy="59545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839295" y="8793529"/>
            <a:ext cx="440497" cy="405257"/>
            <a:chOff x="6839295" y="8793529"/>
            <a:chExt cx="440497" cy="405257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839295" y="8793529"/>
              <a:ext cx="440497" cy="4052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748450" y="8734551"/>
            <a:ext cx="507975" cy="507975"/>
            <a:chOff x="7748450" y="8734551"/>
            <a:chExt cx="507975" cy="50797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48450" y="8734551"/>
              <a:ext cx="507975" cy="50797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710478" y="8769720"/>
            <a:ext cx="594467" cy="437233"/>
            <a:chOff x="8710478" y="8769720"/>
            <a:chExt cx="594467" cy="43723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710478" y="8769720"/>
              <a:ext cx="594467" cy="43723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579133" y="8774524"/>
            <a:ext cx="433806" cy="424262"/>
            <a:chOff x="9579133" y="8774524"/>
            <a:chExt cx="433806" cy="424262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579133" y="8774524"/>
              <a:ext cx="433806" cy="424262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5829668" y="9155155"/>
            <a:ext cx="474483" cy="330150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6756126" y="9155159"/>
            <a:ext cx="633712" cy="330150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7638717" y="9155159"/>
            <a:ext cx="703055" cy="330150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8670307" y="9155159"/>
            <a:ext cx="543826" cy="330150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9390993" y="9155159"/>
            <a:ext cx="506036" cy="330150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728668" y="8509680"/>
            <a:ext cx="4376115" cy="103036"/>
            <a:chOff x="5728668" y="8509680"/>
            <a:chExt cx="4376115" cy="103036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728668" y="8509680"/>
              <a:ext cx="4376115" cy="10303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869349" y="1479242"/>
            <a:ext cx="423009" cy="525021"/>
            <a:chOff x="5869349" y="1479242"/>
            <a:chExt cx="423009" cy="525021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869349" y="1479242"/>
              <a:ext cx="423009" cy="525021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6626724" y="1600293"/>
            <a:ext cx="688148" cy="336644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9147693" y="1546026"/>
            <a:ext cx="728629" cy="44215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5864328" y="2277252"/>
            <a:ext cx="1098675" cy="331694"/>
            <a:chOff x="5864328" y="2277252"/>
            <a:chExt cx="1098675" cy="331694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864328" y="2277252"/>
              <a:ext cx="1098675" cy="331694"/>
            </a:xfrm>
            <a:prstGeom prst="rect">
              <a:avLst/>
            </a:prstGeom>
          </p:spPr>
        </p:pic>
      </p:grpSp>
      <p:pic>
        <p:nvPicPr>
          <p:cNvPr id="108" name="Object 107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5919910" y="2226681"/>
            <a:ext cx="995942" cy="473923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7124623" y="2277257"/>
            <a:ext cx="1166052" cy="331694"/>
            <a:chOff x="7124623" y="2277257"/>
            <a:chExt cx="1166052" cy="331694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124623" y="2277257"/>
              <a:ext cx="1166052" cy="331694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7180205" y="2232500"/>
            <a:ext cx="1096618" cy="464399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9344099" y="2263039"/>
            <a:ext cx="744500" cy="331694"/>
            <a:chOff x="9344099" y="2263039"/>
            <a:chExt cx="744500" cy="331694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344099" y="2263039"/>
              <a:ext cx="744500" cy="331694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8528910" y="2230386"/>
            <a:ext cx="1663409" cy="379142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8476460" y="2261451"/>
            <a:ext cx="867640" cy="331694"/>
            <a:chOff x="8476460" y="2261451"/>
            <a:chExt cx="867640" cy="331694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476460" y="2261451"/>
              <a:ext cx="867640" cy="33169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869446" y="2950375"/>
            <a:ext cx="1601449" cy="1199541"/>
            <a:chOff x="5869446" y="2950375"/>
            <a:chExt cx="1601449" cy="1199541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869446" y="2950375"/>
              <a:ext cx="1601449" cy="1199541"/>
            </a:xfrm>
            <a:prstGeom prst="rect">
              <a:avLst/>
            </a:prstGeom>
          </p:spPr>
        </p:pic>
      </p:grpSp>
      <p:pic>
        <p:nvPicPr>
          <p:cNvPr id="123" name="Object 122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7625063" y="2913271"/>
            <a:ext cx="1963474" cy="378121"/>
          </a:xfrm>
          <a:prstGeom prst="rect">
            <a:avLst/>
          </a:prstGeom>
        </p:spPr>
      </p:pic>
      <p:pic>
        <p:nvPicPr>
          <p:cNvPr id="124" name="Object 123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7625065" y="3148401"/>
            <a:ext cx="1668731" cy="321483"/>
          </a:xfrm>
          <a:prstGeom prst="rect">
            <a:avLst/>
          </a:prstGeom>
        </p:spPr>
      </p:pic>
      <p:pic>
        <p:nvPicPr>
          <p:cNvPr id="125" name="Object 124"/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7422069" y="3573439"/>
            <a:ext cx="1750598" cy="810988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7693844" y="3426008"/>
            <a:ext cx="749929" cy="248276"/>
            <a:chOff x="7693844" y="3426008"/>
            <a:chExt cx="749929" cy="248276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693844" y="3426008"/>
              <a:ext cx="749929" cy="248276"/>
            </a:xfrm>
            <a:prstGeom prst="rect">
              <a:avLst/>
            </a:prstGeom>
          </p:spPr>
        </p:pic>
      </p:grpSp>
      <p:pic>
        <p:nvPicPr>
          <p:cNvPr id="129" name="Object 128"/>
          <p:cNvPicPr>
            <a:picLocks noChangeAspect="1"/>
          </p:cNvPicPr>
          <p:nvPr/>
        </p:nvPicPr>
        <p:blipFill>
          <a:blip r:embed="rId67" cstate="print"/>
          <a:stretch>
            <a:fillRect/>
          </a:stretch>
        </p:blipFill>
        <p:spPr>
          <a:xfrm>
            <a:off x="7675877" y="3424102"/>
            <a:ext cx="764517" cy="337908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8586438" y="3425749"/>
            <a:ext cx="838342" cy="248276"/>
            <a:chOff x="8586438" y="3425749"/>
            <a:chExt cx="838342" cy="248276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586438" y="3425749"/>
              <a:ext cx="838342" cy="248276"/>
            </a:xfrm>
            <a:prstGeom prst="rect">
              <a:avLst/>
            </a:prstGeom>
          </p:spPr>
        </p:pic>
      </p:grpSp>
      <p:pic>
        <p:nvPicPr>
          <p:cNvPr id="133" name="Object 132"/>
          <p:cNvPicPr>
            <a:picLocks noChangeAspect="1"/>
          </p:cNvPicPr>
          <p:nvPr/>
        </p:nvPicPr>
        <p:blipFill>
          <a:blip r:embed="rId69" cstate="print"/>
          <a:stretch>
            <a:fillRect/>
          </a:stretch>
        </p:blipFill>
        <p:spPr>
          <a:xfrm>
            <a:off x="8573852" y="3420502"/>
            <a:ext cx="866879" cy="302184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9867463" y="2950375"/>
            <a:ext cx="109755" cy="408390"/>
            <a:chOff x="9867463" y="2950375"/>
            <a:chExt cx="109755" cy="408390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867463" y="2950375"/>
              <a:ext cx="109755" cy="408390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9738275" y="3883101"/>
            <a:ext cx="290016" cy="266815"/>
            <a:chOff x="9738275" y="3883101"/>
            <a:chExt cx="290016" cy="266815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9738275" y="3883101"/>
              <a:ext cx="290016" cy="26681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5869349" y="4414149"/>
            <a:ext cx="1601449" cy="1199541"/>
            <a:chOff x="5869349" y="4414149"/>
            <a:chExt cx="1601449" cy="1199541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869349" y="4414149"/>
              <a:ext cx="1601449" cy="1199541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73" cstate="print"/>
          <a:stretch>
            <a:fillRect/>
          </a:stretch>
        </p:blipFill>
        <p:spPr>
          <a:xfrm>
            <a:off x="7624963" y="4376401"/>
            <a:ext cx="1963540" cy="383264"/>
          </a:xfrm>
          <a:prstGeom prst="rect">
            <a:avLst/>
          </a:prstGeom>
        </p:spPr>
      </p:pic>
      <p:pic>
        <p:nvPicPr>
          <p:cNvPr id="144" name="Object 143"/>
          <p:cNvPicPr>
            <a:picLocks noChangeAspect="1"/>
          </p:cNvPicPr>
          <p:nvPr/>
        </p:nvPicPr>
        <p:blipFill>
          <a:blip r:embed="rId74" cstate="print"/>
          <a:stretch>
            <a:fillRect/>
          </a:stretch>
        </p:blipFill>
        <p:spPr>
          <a:xfrm>
            <a:off x="7621848" y="4612172"/>
            <a:ext cx="719035" cy="320845"/>
          </a:xfrm>
          <a:prstGeom prst="rect">
            <a:avLst/>
          </a:prstGeom>
        </p:spPr>
      </p:pic>
      <p:pic>
        <p:nvPicPr>
          <p:cNvPr id="145" name="Object 144"/>
          <p:cNvPicPr>
            <a:picLocks noChangeAspect="1"/>
          </p:cNvPicPr>
          <p:nvPr/>
        </p:nvPicPr>
        <p:blipFill>
          <a:blip r:embed="rId75" cstate="print"/>
          <a:stretch>
            <a:fillRect/>
          </a:stretch>
        </p:blipFill>
        <p:spPr>
          <a:xfrm>
            <a:off x="7421974" y="5034393"/>
            <a:ext cx="1750703" cy="808170"/>
          </a:xfrm>
          <a:prstGeom prst="rect">
            <a:avLst/>
          </a:prstGeom>
        </p:spPr>
      </p:pic>
      <p:grpSp>
        <p:nvGrpSpPr>
          <p:cNvPr id="1036" name="그룹 1036"/>
          <p:cNvGrpSpPr/>
          <p:nvPr/>
        </p:nvGrpSpPr>
        <p:grpSpPr>
          <a:xfrm>
            <a:off x="7693746" y="4889781"/>
            <a:ext cx="749929" cy="248276"/>
            <a:chOff x="7693746" y="4889781"/>
            <a:chExt cx="749929" cy="248276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693746" y="4889781"/>
              <a:ext cx="749929" cy="248276"/>
            </a:xfrm>
            <a:prstGeom prst="rect">
              <a:avLst/>
            </a:prstGeom>
          </p:spPr>
        </p:pic>
      </p:grpSp>
      <p:pic>
        <p:nvPicPr>
          <p:cNvPr id="149" name="Object 148"/>
          <p:cNvPicPr>
            <a:picLocks noChangeAspect="1"/>
          </p:cNvPicPr>
          <p:nvPr/>
        </p:nvPicPr>
        <p:blipFill>
          <a:blip r:embed="rId77" cstate="print"/>
          <a:stretch>
            <a:fillRect/>
          </a:stretch>
        </p:blipFill>
        <p:spPr>
          <a:xfrm>
            <a:off x="7728387" y="4887873"/>
            <a:ext cx="711822" cy="337908"/>
          </a:xfrm>
          <a:prstGeom prst="rect">
            <a:avLst/>
          </a:prstGeom>
        </p:spPr>
      </p:pic>
      <p:grpSp>
        <p:nvGrpSpPr>
          <p:cNvPr id="1037" name="그룹 1037"/>
          <p:cNvGrpSpPr/>
          <p:nvPr/>
        </p:nvGrpSpPr>
        <p:grpSpPr>
          <a:xfrm>
            <a:off x="8586341" y="4889523"/>
            <a:ext cx="838342" cy="248276"/>
            <a:chOff x="8586341" y="4889523"/>
            <a:chExt cx="838342" cy="248276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586341" y="4889523"/>
              <a:ext cx="838342" cy="248276"/>
            </a:xfrm>
            <a:prstGeom prst="rect">
              <a:avLst/>
            </a:prstGeom>
          </p:spPr>
        </p:pic>
      </p:grpSp>
      <p:pic>
        <p:nvPicPr>
          <p:cNvPr id="153" name="Object 152"/>
          <p:cNvPicPr>
            <a:picLocks noChangeAspect="1"/>
          </p:cNvPicPr>
          <p:nvPr/>
        </p:nvPicPr>
        <p:blipFill>
          <a:blip r:embed="rId79" cstate="print"/>
          <a:stretch>
            <a:fillRect/>
          </a:stretch>
        </p:blipFill>
        <p:spPr>
          <a:xfrm>
            <a:off x="8573759" y="4876778"/>
            <a:ext cx="870993" cy="331945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9867365" y="4414149"/>
            <a:ext cx="109755" cy="408390"/>
            <a:chOff x="9867365" y="4414149"/>
            <a:chExt cx="109755" cy="408390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9867365" y="4414149"/>
              <a:ext cx="109755" cy="408390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9738178" y="5346875"/>
            <a:ext cx="290016" cy="266815"/>
            <a:chOff x="9738178" y="5346875"/>
            <a:chExt cx="290016" cy="266815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9738178" y="5346875"/>
              <a:ext cx="290016" cy="266815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5869349" y="5851523"/>
            <a:ext cx="1601449" cy="1199541"/>
            <a:chOff x="5869349" y="5851523"/>
            <a:chExt cx="1601449" cy="1199541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5869349" y="5851523"/>
              <a:ext cx="1601449" cy="1199541"/>
            </a:xfrm>
            <a:prstGeom prst="rect">
              <a:avLst/>
            </a:prstGeom>
          </p:spPr>
        </p:pic>
      </p:grpSp>
      <p:pic>
        <p:nvPicPr>
          <p:cNvPr id="163" name="Object 162"/>
          <p:cNvPicPr>
            <a:picLocks noChangeAspect="1"/>
          </p:cNvPicPr>
          <p:nvPr/>
        </p:nvPicPr>
        <p:blipFill>
          <a:blip r:embed="rId83" cstate="print"/>
          <a:stretch>
            <a:fillRect/>
          </a:stretch>
        </p:blipFill>
        <p:spPr>
          <a:xfrm>
            <a:off x="7624963" y="5813772"/>
            <a:ext cx="1963540" cy="383264"/>
          </a:xfrm>
          <a:prstGeom prst="rect">
            <a:avLst/>
          </a:prstGeom>
        </p:spPr>
      </p:pic>
      <p:pic>
        <p:nvPicPr>
          <p:cNvPr id="164" name="Object 163"/>
          <p:cNvPicPr>
            <a:picLocks noChangeAspect="1"/>
          </p:cNvPicPr>
          <p:nvPr/>
        </p:nvPicPr>
        <p:blipFill>
          <a:blip r:embed="rId84" cstate="print"/>
          <a:stretch>
            <a:fillRect/>
          </a:stretch>
        </p:blipFill>
        <p:spPr>
          <a:xfrm>
            <a:off x="7621582" y="6049544"/>
            <a:ext cx="2165912" cy="320845"/>
          </a:xfrm>
          <a:prstGeom prst="rect">
            <a:avLst/>
          </a:prstGeom>
        </p:spPr>
      </p:pic>
      <p:pic>
        <p:nvPicPr>
          <p:cNvPr id="165" name="Object 164"/>
          <p:cNvPicPr>
            <a:picLocks noChangeAspect="1"/>
          </p:cNvPicPr>
          <p:nvPr/>
        </p:nvPicPr>
        <p:blipFill>
          <a:blip r:embed="rId85" cstate="print"/>
          <a:stretch>
            <a:fillRect/>
          </a:stretch>
        </p:blipFill>
        <p:spPr>
          <a:xfrm>
            <a:off x="7421974" y="6479070"/>
            <a:ext cx="1750589" cy="802017"/>
          </a:xfrm>
          <a:prstGeom prst="rect">
            <a:avLst/>
          </a:prstGeom>
        </p:spPr>
      </p:pic>
      <p:grpSp>
        <p:nvGrpSpPr>
          <p:cNvPr id="1041" name="그룹 1041"/>
          <p:cNvGrpSpPr/>
          <p:nvPr/>
        </p:nvGrpSpPr>
        <p:grpSpPr>
          <a:xfrm>
            <a:off x="7693746" y="6327155"/>
            <a:ext cx="749929" cy="248276"/>
            <a:chOff x="7693746" y="6327155"/>
            <a:chExt cx="749929" cy="248276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7693746" y="6327155"/>
              <a:ext cx="749929" cy="248276"/>
            </a:xfrm>
            <a:prstGeom prst="rect">
              <a:avLst/>
            </a:prstGeom>
          </p:spPr>
        </p:pic>
      </p:grpSp>
      <p:pic>
        <p:nvPicPr>
          <p:cNvPr id="169" name="Object 168"/>
          <p:cNvPicPr>
            <a:picLocks noChangeAspect="1"/>
          </p:cNvPicPr>
          <p:nvPr/>
        </p:nvPicPr>
        <p:blipFill>
          <a:blip r:embed="rId87" cstate="print"/>
          <a:stretch>
            <a:fillRect/>
          </a:stretch>
        </p:blipFill>
        <p:spPr>
          <a:xfrm>
            <a:off x="7675778" y="6328149"/>
            <a:ext cx="764394" cy="331946"/>
          </a:xfrm>
          <a:prstGeom prst="rect">
            <a:avLst/>
          </a:prstGeom>
        </p:spPr>
      </p:pic>
      <p:grpSp>
        <p:nvGrpSpPr>
          <p:cNvPr id="1042" name="그룹 1042"/>
          <p:cNvGrpSpPr/>
          <p:nvPr/>
        </p:nvGrpSpPr>
        <p:grpSpPr>
          <a:xfrm>
            <a:off x="8586341" y="6326896"/>
            <a:ext cx="838342" cy="248276"/>
            <a:chOff x="8586341" y="6326896"/>
            <a:chExt cx="838342" cy="248276"/>
          </a:xfrm>
        </p:grpSpPr>
        <p:pic>
          <p:nvPicPr>
            <p:cNvPr id="171" name="Object 170"/>
            <p:cNvPicPr>
              <a:picLocks noChangeAspect="1"/>
            </p:cNvPicPr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8586341" y="6326896"/>
              <a:ext cx="838342" cy="248276"/>
            </a:xfrm>
            <a:prstGeom prst="rect">
              <a:avLst/>
            </a:prstGeom>
          </p:spPr>
        </p:pic>
      </p:grpSp>
      <p:pic>
        <p:nvPicPr>
          <p:cNvPr id="173" name="Object 172"/>
          <p:cNvPicPr>
            <a:picLocks noChangeAspect="1"/>
          </p:cNvPicPr>
          <p:nvPr/>
        </p:nvPicPr>
        <p:blipFill>
          <a:blip r:embed="rId89" cstate="print"/>
          <a:stretch>
            <a:fillRect/>
          </a:stretch>
        </p:blipFill>
        <p:spPr>
          <a:xfrm>
            <a:off x="8573759" y="6314149"/>
            <a:ext cx="870993" cy="331945"/>
          </a:xfrm>
          <a:prstGeom prst="rect">
            <a:avLst/>
          </a:prstGeom>
        </p:spPr>
      </p:pic>
      <p:grpSp>
        <p:nvGrpSpPr>
          <p:cNvPr id="1043" name="그룹 1043"/>
          <p:cNvGrpSpPr/>
          <p:nvPr/>
        </p:nvGrpSpPr>
        <p:grpSpPr>
          <a:xfrm>
            <a:off x="9867365" y="5851523"/>
            <a:ext cx="109755" cy="408390"/>
            <a:chOff x="9867365" y="5851523"/>
            <a:chExt cx="109755" cy="408390"/>
          </a:xfrm>
        </p:grpSpPr>
        <p:pic>
          <p:nvPicPr>
            <p:cNvPr id="175" name="Object 174"/>
            <p:cNvPicPr>
              <a:picLocks noChangeAspect="1"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9867365" y="5851523"/>
              <a:ext cx="109755" cy="408390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9738178" y="6784249"/>
            <a:ext cx="290016" cy="266815"/>
            <a:chOff x="9738178" y="6784249"/>
            <a:chExt cx="290016" cy="266815"/>
          </a:xfrm>
        </p:grpSpPr>
        <p:pic>
          <p:nvPicPr>
            <p:cNvPr id="178" name="Object 177"/>
            <p:cNvPicPr>
              <a:picLocks noChangeAspect="1"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9738178" y="6784249"/>
              <a:ext cx="290016" cy="266815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5886665" y="7972517"/>
            <a:ext cx="1601449" cy="602138"/>
            <a:chOff x="5886665" y="7972517"/>
            <a:chExt cx="1601449" cy="602138"/>
          </a:xfrm>
        </p:grpSpPr>
        <p:pic>
          <p:nvPicPr>
            <p:cNvPr id="181" name="Object 180"/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886665" y="7972517"/>
              <a:ext cx="1601449" cy="602138"/>
            </a:xfrm>
            <a:prstGeom prst="rect">
              <a:avLst/>
            </a:prstGeom>
          </p:spPr>
        </p:pic>
      </p:grpSp>
      <p:pic>
        <p:nvPicPr>
          <p:cNvPr id="183" name="Object 182"/>
          <p:cNvPicPr>
            <a:picLocks noChangeAspect="1"/>
          </p:cNvPicPr>
          <p:nvPr/>
        </p:nvPicPr>
        <p:blipFill>
          <a:blip r:embed="rId93" cstate="print"/>
          <a:stretch>
            <a:fillRect/>
          </a:stretch>
        </p:blipFill>
        <p:spPr>
          <a:xfrm>
            <a:off x="7642282" y="7934765"/>
            <a:ext cx="1963540" cy="383264"/>
          </a:xfrm>
          <a:prstGeom prst="rect">
            <a:avLst/>
          </a:prstGeom>
        </p:spPr>
      </p:pic>
      <p:pic>
        <p:nvPicPr>
          <p:cNvPr id="184" name="Object 183"/>
          <p:cNvPicPr>
            <a:picLocks noChangeAspect="1"/>
          </p:cNvPicPr>
          <p:nvPr/>
        </p:nvPicPr>
        <p:blipFill>
          <a:blip r:embed="rId94" cstate="print"/>
          <a:stretch>
            <a:fillRect/>
          </a:stretch>
        </p:blipFill>
        <p:spPr>
          <a:xfrm>
            <a:off x="7642284" y="8170542"/>
            <a:ext cx="1668740" cy="320845"/>
          </a:xfrm>
          <a:prstGeom prst="rect">
            <a:avLst/>
          </a:prstGeom>
        </p:spPr>
      </p:pic>
      <p:grpSp>
        <p:nvGrpSpPr>
          <p:cNvPr id="1046" name="그룹 1046"/>
          <p:cNvGrpSpPr/>
          <p:nvPr/>
        </p:nvGrpSpPr>
        <p:grpSpPr>
          <a:xfrm>
            <a:off x="7711062" y="8448149"/>
            <a:ext cx="749929" cy="136290"/>
            <a:chOff x="7711062" y="8448149"/>
            <a:chExt cx="749929" cy="136290"/>
          </a:xfrm>
        </p:grpSpPr>
        <p:pic>
          <p:nvPicPr>
            <p:cNvPr id="186" name="Object 185"/>
            <p:cNvPicPr>
              <a:picLocks noChangeAspect="1"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7711062" y="8448149"/>
              <a:ext cx="749929" cy="136290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8603657" y="8447891"/>
            <a:ext cx="838342" cy="140259"/>
            <a:chOff x="8603657" y="8447891"/>
            <a:chExt cx="838342" cy="140259"/>
          </a:xfrm>
        </p:grpSpPr>
        <p:pic>
          <p:nvPicPr>
            <p:cNvPr id="189" name="Object 188"/>
            <p:cNvPicPr>
              <a:picLocks noChangeAspect="1"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8603657" y="8447891"/>
              <a:ext cx="838342" cy="140259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9884681" y="7972517"/>
            <a:ext cx="109755" cy="408390"/>
            <a:chOff x="9884681" y="7972517"/>
            <a:chExt cx="109755" cy="408390"/>
          </a:xfrm>
        </p:grpSpPr>
        <p:pic>
          <p:nvPicPr>
            <p:cNvPr id="192" name="Object 191"/>
            <p:cNvPicPr>
              <a:picLocks noChangeAspect="1"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9884681" y="7972517"/>
              <a:ext cx="109755" cy="408390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9304945" y="7511502"/>
            <a:ext cx="558767" cy="654865"/>
            <a:chOff x="9304945" y="7511502"/>
            <a:chExt cx="558767" cy="654865"/>
          </a:xfrm>
        </p:grpSpPr>
        <p:pic>
          <p:nvPicPr>
            <p:cNvPr id="195" name="Object 194"/>
            <p:cNvPicPr>
              <a:picLocks noChangeAspect="1"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 rot="10800000">
              <a:off x="9304945" y="7511502"/>
              <a:ext cx="558767" cy="654865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5705289" y="2048681"/>
            <a:ext cx="4376115" cy="103036"/>
            <a:chOff x="5705289" y="2048681"/>
            <a:chExt cx="4376115" cy="103036"/>
          </a:xfrm>
        </p:grpSpPr>
        <p:pic>
          <p:nvPicPr>
            <p:cNvPr id="198" name="Object 197"/>
            <p:cNvPicPr>
              <a:picLocks noChangeAspect="1"/>
            </p:cNvPicPr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705289" y="2048681"/>
              <a:ext cx="4376115" cy="103036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0836283" y="449806"/>
            <a:ext cx="4643710" cy="9309913"/>
            <a:chOff x="10836283" y="449806"/>
            <a:chExt cx="4643710" cy="9309913"/>
          </a:xfrm>
        </p:grpSpPr>
        <p:pic>
          <p:nvPicPr>
            <p:cNvPr id="201" name="Object 200"/>
            <p:cNvPicPr>
              <a:picLocks noChangeAspect="1"/>
            </p:cNvPicPr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0836283" y="449806"/>
              <a:ext cx="4643710" cy="9309913"/>
            </a:xfrm>
            <a:prstGeom prst="rect">
              <a:avLst/>
            </a:prstGeom>
          </p:spPr>
        </p:pic>
      </p:grpSp>
      <p:pic>
        <p:nvPicPr>
          <p:cNvPr id="203" name="Object 202"/>
          <p:cNvPicPr>
            <a:picLocks noChangeAspect="1"/>
          </p:cNvPicPr>
          <p:nvPr/>
        </p:nvPicPr>
        <p:blipFill>
          <a:blip r:embed="rId101" cstate="print"/>
          <a:stretch>
            <a:fillRect/>
          </a:stretch>
        </p:blipFill>
        <p:spPr>
          <a:xfrm>
            <a:off x="11891974" y="1202479"/>
            <a:ext cx="2323703" cy="822036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10977275" y="8012826"/>
            <a:ext cx="4404364" cy="514169"/>
            <a:chOff x="10977275" y="8012826"/>
            <a:chExt cx="4404364" cy="514169"/>
          </a:xfrm>
        </p:grpSpPr>
        <p:pic>
          <p:nvPicPr>
            <p:cNvPr id="205" name="Object 204"/>
            <p:cNvPicPr>
              <a:picLocks noChangeAspect="1"/>
            </p:cNvPicPr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0977275" y="8012826"/>
              <a:ext cx="4404364" cy="514169"/>
            </a:xfrm>
            <a:prstGeom prst="rect">
              <a:avLst/>
            </a:prstGeom>
          </p:spPr>
        </p:pic>
      </p:grpSp>
      <p:pic>
        <p:nvPicPr>
          <p:cNvPr id="207" name="Object 206"/>
          <p:cNvPicPr>
            <a:picLocks noChangeAspect="1"/>
          </p:cNvPicPr>
          <p:nvPr/>
        </p:nvPicPr>
        <p:blipFill>
          <a:blip r:embed="rId103" cstate="print"/>
          <a:stretch>
            <a:fillRect/>
          </a:stretch>
        </p:blipFill>
        <p:spPr>
          <a:xfrm>
            <a:off x="12424602" y="7959608"/>
            <a:ext cx="1189496" cy="638067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11134140" y="8660335"/>
            <a:ext cx="595455" cy="595455"/>
            <a:chOff x="11134140" y="8660335"/>
            <a:chExt cx="595455" cy="595455"/>
          </a:xfrm>
        </p:grpSpPr>
        <p:pic>
          <p:nvPicPr>
            <p:cNvPr id="209" name="Object 208"/>
            <p:cNvPicPr>
              <a:picLocks noChangeAspect="1"/>
            </p:cNvPicPr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1134140" y="8660335"/>
              <a:ext cx="595455" cy="595455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2104087" y="8755434"/>
            <a:ext cx="440497" cy="405257"/>
            <a:chOff x="12104087" y="8755434"/>
            <a:chExt cx="440497" cy="405257"/>
          </a:xfrm>
        </p:grpSpPr>
        <p:pic>
          <p:nvPicPr>
            <p:cNvPr id="212" name="Object 211"/>
            <p:cNvPicPr>
              <a:picLocks noChangeAspect="1"/>
            </p:cNvPicPr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2104087" y="8755434"/>
              <a:ext cx="440497" cy="405257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13013241" y="8696456"/>
            <a:ext cx="507975" cy="507975"/>
            <a:chOff x="13013241" y="8696456"/>
            <a:chExt cx="507975" cy="507975"/>
          </a:xfrm>
        </p:grpSpPr>
        <p:pic>
          <p:nvPicPr>
            <p:cNvPr id="215" name="Object 214"/>
            <p:cNvPicPr>
              <a:picLocks noChangeAspect="1"/>
            </p:cNvPicPr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3013241" y="8696456"/>
              <a:ext cx="507975" cy="507975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13975269" y="8731624"/>
            <a:ext cx="594467" cy="437233"/>
            <a:chOff x="13975269" y="8731624"/>
            <a:chExt cx="594467" cy="437233"/>
          </a:xfrm>
        </p:grpSpPr>
        <p:pic>
          <p:nvPicPr>
            <p:cNvPr id="218" name="Object 217"/>
            <p:cNvPicPr>
              <a:picLocks noChangeAspect="1"/>
            </p:cNvPicPr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3975269" y="8731624"/>
              <a:ext cx="594467" cy="437233"/>
            </a:xfrm>
            <a:prstGeom prst="rect">
              <a:avLst/>
            </a:prstGeom>
          </p:spPr>
        </p:pic>
      </p:grpSp>
      <p:grpSp>
        <p:nvGrpSpPr>
          <p:cNvPr id="1057" name="그룹 1057"/>
          <p:cNvGrpSpPr/>
          <p:nvPr/>
        </p:nvGrpSpPr>
        <p:grpSpPr>
          <a:xfrm>
            <a:off x="14843925" y="8736428"/>
            <a:ext cx="433806" cy="424262"/>
            <a:chOff x="14843925" y="8736428"/>
            <a:chExt cx="433806" cy="424262"/>
          </a:xfrm>
        </p:grpSpPr>
        <p:pic>
          <p:nvPicPr>
            <p:cNvPr id="221" name="Object 220"/>
            <p:cNvPicPr>
              <a:picLocks noChangeAspect="1"/>
            </p:cNvPicPr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4843925" y="8736428"/>
              <a:ext cx="433806" cy="424262"/>
            </a:xfrm>
            <a:prstGeom prst="rect">
              <a:avLst/>
            </a:prstGeom>
          </p:spPr>
        </p:pic>
      </p:grpSp>
      <p:pic>
        <p:nvPicPr>
          <p:cNvPr id="223" name="Object 222"/>
          <p:cNvPicPr>
            <a:picLocks noChangeAspect="1"/>
          </p:cNvPicPr>
          <p:nvPr/>
        </p:nvPicPr>
        <p:blipFill>
          <a:blip r:embed="rId109" cstate="print"/>
          <a:stretch>
            <a:fillRect/>
          </a:stretch>
        </p:blipFill>
        <p:spPr>
          <a:xfrm>
            <a:off x="11094460" y="9117060"/>
            <a:ext cx="474483" cy="330150"/>
          </a:xfrm>
          <a:prstGeom prst="rect">
            <a:avLst/>
          </a:prstGeom>
        </p:spPr>
      </p:pic>
      <p:pic>
        <p:nvPicPr>
          <p:cNvPr id="224" name="Object 223"/>
          <p:cNvPicPr>
            <a:picLocks noChangeAspect="1"/>
          </p:cNvPicPr>
          <p:nvPr/>
        </p:nvPicPr>
        <p:blipFill>
          <a:blip r:embed="rId110" cstate="print"/>
          <a:stretch>
            <a:fillRect/>
          </a:stretch>
        </p:blipFill>
        <p:spPr>
          <a:xfrm>
            <a:off x="12020918" y="9117064"/>
            <a:ext cx="633712" cy="330150"/>
          </a:xfrm>
          <a:prstGeom prst="rect">
            <a:avLst/>
          </a:prstGeom>
        </p:spPr>
      </p:pic>
      <p:pic>
        <p:nvPicPr>
          <p:cNvPr id="225" name="Object 224"/>
          <p:cNvPicPr>
            <a:picLocks noChangeAspect="1"/>
          </p:cNvPicPr>
          <p:nvPr/>
        </p:nvPicPr>
        <p:blipFill>
          <a:blip r:embed="rId111" cstate="print"/>
          <a:stretch>
            <a:fillRect/>
          </a:stretch>
        </p:blipFill>
        <p:spPr>
          <a:xfrm>
            <a:off x="12903508" y="9117064"/>
            <a:ext cx="703045" cy="330150"/>
          </a:xfrm>
          <a:prstGeom prst="rect">
            <a:avLst/>
          </a:prstGeom>
        </p:spPr>
      </p:pic>
      <p:pic>
        <p:nvPicPr>
          <p:cNvPr id="226" name="Object 225"/>
          <p:cNvPicPr>
            <a:picLocks noChangeAspect="1"/>
          </p:cNvPicPr>
          <p:nvPr/>
        </p:nvPicPr>
        <p:blipFill>
          <a:blip r:embed="rId112" cstate="print"/>
          <a:stretch>
            <a:fillRect/>
          </a:stretch>
        </p:blipFill>
        <p:spPr>
          <a:xfrm>
            <a:off x="13935099" y="9117064"/>
            <a:ext cx="543826" cy="330150"/>
          </a:xfrm>
          <a:prstGeom prst="rect">
            <a:avLst/>
          </a:prstGeom>
        </p:spPr>
      </p:pic>
      <p:pic>
        <p:nvPicPr>
          <p:cNvPr id="227" name="Object 226"/>
          <p:cNvPicPr>
            <a:picLocks noChangeAspect="1"/>
          </p:cNvPicPr>
          <p:nvPr/>
        </p:nvPicPr>
        <p:blipFill>
          <a:blip r:embed="rId113" cstate="print"/>
          <a:stretch>
            <a:fillRect/>
          </a:stretch>
        </p:blipFill>
        <p:spPr>
          <a:xfrm>
            <a:off x="14655784" y="9117064"/>
            <a:ext cx="506036" cy="330150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10993460" y="8471585"/>
            <a:ext cx="4376115" cy="103036"/>
            <a:chOff x="10993460" y="8471585"/>
            <a:chExt cx="4376115" cy="103036"/>
          </a:xfrm>
        </p:grpSpPr>
        <p:pic>
          <p:nvPicPr>
            <p:cNvPr id="229" name="Object 228"/>
            <p:cNvPicPr>
              <a:picLocks noChangeAspect="1"/>
            </p:cNvPicPr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0993460" y="8471585"/>
              <a:ext cx="4376115" cy="103036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11134140" y="1378061"/>
            <a:ext cx="423009" cy="525021"/>
            <a:chOff x="11134140" y="1378061"/>
            <a:chExt cx="423009" cy="525021"/>
          </a:xfrm>
        </p:grpSpPr>
        <p:pic>
          <p:nvPicPr>
            <p:cNvPr id="232" name="Object 231"/>
            <p:cNvPicPr>
              <a:picLocks noChangeAspect="1"/>
            </p:cNvPicPr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1134140" y="1378061"/>
              <a:ext cx="423009" cy="525021"/>
            </a:xfrm>
            <a:prstGeom prst="rect">
              <a:avLst/>
            </a:prstGeom>
          </p:spPr>
        </p:pic>
      </p:grpSp>
      <p:grpSp>
        <p:nvGrpSpPr>
          <p:cNvPr id="1060" name="그룹 1060"/>
          <p:cNvGrpSpPr/>
          <p:nvPr/>
        </p:nvGrpSpPr>
        <p:grpSpPr>
          <a:xfrm>
            <a:off x="11648713" y="2234977"/>
            <a:ext cx="1288418" cy="797592"/>
            <a:chOff x="11648713" y="2234977"/>
            <a:chExt cx="1288418" cy="797592"/>
          </a:xfrm>
        </p:grpSpPr>
        <p:pic>
          <p:nvPicPr>
            <p:cNvPr id="235" name="Object 234"/>
            <p:cNvPicPr>
              <a:picLocks noChangeAspect="1"/>
            </p:cNvPicPr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1648713" y="2234977"/>
              <a:ext cx="1288418" cy="797592"/>
            </a:xfrm>
            <a:prstGeom prst="rect">
              <a:avLst/>
            </a:prstGeom>
          </p:spPr>
        </p:pic>
      </p:grpSp>
      <p:grpSp>
        <p:nvGrpSpPr>
          <p:cNvPr id="1061" name="그룹 1061"/>
          <p:cNvGrpSpPr/>
          <p:nvPr/>
        </p:nvGrpSpPr>
        <p:grpSpPr>
          <a:xfrm>
            <a:off x="13142265" y="2048681"/>
            <a:ext cx="1227879" cy="1227879"/>
            <a:chOff x="13142265" y="2048681"/>
            <a:chExt cx="1227879" cy="1227879"/>
          </a:xfrm>
        </p:grpSpPr>
        <p:pic>
          <p:nvPicPr>
            <p:cNvPr id="238" name="Object 237"/>
            <p:cNvPicPr>
              <a:picLocks noChangeAspect="1"/>
            </p:cNvPicPr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3142265" y="2048681"/>
              <a:ext cx="1227879" cy="1227879"/>
            </a:xfrm>
            <a:prstGeom prst="rect">
              <a:avLst/>
            </a:prstGeom>
          </p:spPr>
        </p:pic>
      </p:grpSp>
      <p:grpSp>
        <p:nvGrpSpPr>
          <p:cNvPr id="1062" name="그룹 1062"/>
          <p:cNvGrpSpPr/>
          <p:nvPr/>
        </p:nvGrpSpPr>
        <p:grpSpPr>
          <a:xfrm>
            <a:off x="10970080" y="2048681"/>
            <a:ext cx="4376115" cy="103036"/>
            <a:chOff x="10970080" y="2048681"/>
            <a:chExt cx="4376115" cy="103036"/>
          </a:xfrm>
        </p:grpSpPr>
        <p:pic>
          <p:nvPicPr>
            <p:cNvPr id="241" name="Object 240"/>
            <p:cNvPicPr>
              <a:picLocks noChangeAspect="1"/>
            </p:cNvPicPr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0970080" y="2048681"/>
              <a:ext cx="4376115" cy="103036"/>
            </a:xfrm>
            <a:prstGeom prst="rect">
              <a:avLst/>
            </a:prstGeom>
          </p:spPr>
        </p:pic>
      </p:grpSp>
      <p:grpSp>
        <p:nvGrpSpPr>
          <p:cNvPr id="1063" name="그룹 1063"/>
          <p:cNvGrpSpPr/>
          <p:nvPr/>
        </p:nvGrpSpPr>
        <p:grpSpPr>
          <a:xfrm>
            <a:off x="14553863" y="2251907"/>
            <a:ext cx="788326" cy="859908"/>
            <a:chOff x="14553863" y="2251907"/>
            <a:chExt cx="788326" cy="859908"/>
          </a:xfrm>
        </p:grpSpPr>
        <p:pic>
          <p:nvPicPr>
            <p:cNvPr id="244" name="Object 243"/>
            <p:cNvPicPr>
              <a:picLocks noChangeAspect="1"/>
            </p:cNvPicPr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4553863" y="2251907"/>
              <a:ext cx="788326" cy="859908"/>
            </a:xfrm>
            <a:prstGeom prst="rect">
              <a:avLst/>
            </a:prstGeom>
          </p:spPr>
        </p:pic>
      </p:grpSp>
      <p:pic>
        <p:nvPicPr>
          <p:cNvPr id="246" name="Object 245"/>
          <p:cNvPicPr>
            <a:picLocks noChangeAspect="1"/>
          </p:cNvPicPr>
          <p:nvPr/>
        </p:nvPicPr>
        <p:blipFill>
          <a:blip r:embed="rId120" cstate="print"/>
          <a:stretch>
            <a:fillRect/>
          </a:stretch>
        </p:blipFill>
        <p:spPr>
          <a:xfrm>
            <a:off x="11090650" y="3230229"/>
            <a:ext cx="625416" cy="324312"/>
          </a:xfrm>
          <a:prstGeom prst="rect">
            <a:avLst/>
          </a:prstGeom>
        </p:spPr>
      </p:pic>
      <p:pic>
        <p:nvPicPr>
          <p:cNvPr id="247" name="Object 246"/>
          <p:cNvPicPr>
            <a:picLocks noChangeAspect="1"/>
          </p:cNvPicPr>
          <p:nvPr/>
        </p:nvPicPr>
        <p:blipFill>
          <a:blip r:embed="rId121" cstate="print"/>
          <a:stretch>
            <a:fillRect/>
          </a:stretch>
        </p:blipFill>
        <p:spPr>
          <a:xfrm>
            <a:off x="11107429" y="3623048"/>
            <a:ext cx="535778" cy="383264"/>
          </a:xfrm>
          <a:prstGeom prst="rect">
            <a:avLst/>
          </a:prstGeom>
        </p:spPr>
      </p:pic>
      <p:pic>
        <p:nvPicPr>
          <p:cNvPr id="248" name="Object 247"/>
          <p:cNvPicPr>
            <a:picLocks noChangeAspect="1"/>
          </p:cNvPicPr>
          <p:nvPr/>
        </p:nvPicPr>
        <p:blipFill>
          <a:blip r:embed="rId122" cstate="print"/>
          <a:stretch>
            <a:fillRect/>
          </a:stretch>
        </p:blipFill>
        <p:spPr>
          <a:xfrm>
            <a:off x="11107429" y="4016353"/>
            <a:ext cx="535778" cy="383264"/>
          </a:xfrm>
          <a:prstGeom prst="rect">
            <a:avLst/>
          </a:prstGeom>
        </p:spPr>
      </p:pic>
      <p:pic>
        <p:nvPicPr>
          <p:cNvPr id="249" name="Object 248"/>
          <p:cNvPicPr>
            <a:picLocks noChangeAspect="1"/>
          </p:cNvPicPr>
          <p:nvPr/>
        </p:nvPicPr>
        <p:blipFill>
          <a:blip r:embed="rId123" cstate="print"/>
          <a:stretch>
            <a:fillRect/>
          </a:stretch>
        </p:blipFill>
        <p:spPr>
          <a:xfrm>
            <a:off x="11038165" y="4423072"/>
            <a:ext cx="765988" cy="374597"/>
          </a:xfrm>
          <a:prstGeom prst="rect">
            <a:avLst/>
          </a:prstGeom>
        </p:spPr>
      </p:pic>
      <p:pic>
        <p:nvPicPr>
          <p:cNvPr id="250" name="Object 249"/>
          <p:cNvPicPr>
            <a:picLocks noChangeAspect="1"/>
          </p:cNvPicPr>
          <p:nvPr/>
        </p:nvPicPr>
        <p:blipFill>
          <a:blip r:embed="rId124" cstate="print"/>
          <a:stretch>
            <a:fillRect/>
          </a:stretch>
        </p:blipFill>
        <p:spPr>
          <a:xfrm>
            <a:off x="11107429" y="4764839"/>
            <a:ext cx="535826" cy="376721"/>
          </a:xfrm>
          <a:prstGeom prst="rect">
            <a:avLst/>
          </a:prstGeom>
        </p:spPr>
      </p:pic>
      <p:pic>
        <p:nvPicPr>
          <p:cNvPr id="251" name="Object 250"/>
          <p:cNvPicPr>
            <a:picLocks noChangeAspect="1"/>
          </p:cNvPicPr>
          <p:nvPr/>
        </p:nvPicPr>
        <p:blipFill>
          <a:blip r:embed="rId125" cstate="print"/>
          <a:stretch>
            <a:fillRect/>
          </a:stretch>
        </p:blipFill>
        <p:spPr>
          <a:xfrm>
            <a:off x="11125524" y="5108572"/>
            <a:ext cx="517769" cy="376721"/>
          </a:xfrm>
          <a:prstGeom prst="rect">
            <a:avLst/>
          </a:prstGeom>
        </p:spPr>
      </p:pic>
      <p:pic>
        <p:nvPicPr>
          <p:cNvPr id="252" name="Object 251"/>
          <p:cNvPicPr>
            <a:picLocks noChangeAspect="1"/>
          </p:cNvPicPr>
          <p:nvPr/>
        </p:nvPicPr>
        <p:blipFill>
          <a:blip r:embed="rId126" cstate="print"/>
          <a:stretch>
            <a:fillRect/>
          </a:stretch>
        </p:blipFill>
        <p:spPr>
          <a:xfrm>
            <a:off x="11125525" y="5493115"/>
            <a:ext cx="599521" cy="378407"/>
          </a:xfrm>
          <a:prstGeom prst="rect">
            <a:avLst/>
          </a:prstGeom>
        </p:spPr>
      </p:pic>
      <p:grpSp>
        <p:nvGrpSpPr>
          <p:cNvPr id="1064" name="그룹 1064"/>
          <p:cNvGrpSpPr/>
          <p:nvPr/>
        </p:nvGrpSpPr>
        <p:grpSpPr>
          <a:xfrm>
            <a:off x="11054328" y="3197036"/>
            <a:ext cx="4253415" cy="14689"/>
            <a:chOff x="11054328" y="3197036"/>
            <a:chExt cx="4253415" cy="14689"/>
          </a:xfrm>
        </p:grpSpPr>
        <p:pic>
          <p:nvPicPr>
            <p:cNvPr id="254" name="Object 253"/>
            <p:cNvPicPr>
              <a:picLocks noChangeAspect="1"/>
            </p:cNvPicPr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11054328" y="3197036"/>
              <a:ext cx="4253415" cy="14689"/>
            </a:xfrm>
            <a:prstGeom prst="rect">
              <a:avLst/>
            </a:prstGeom>
          </p:spPr>
        </p:pic>
      </p:grpSp>
      <p:grpSp>
        <p:nvGrpSpPr>
          <p:cNvPr id="1065" name="그룹 1065"/>
          <p:cNvGrpSpPr/>
          <p:nvPr/>
        </p:nvGrpSpPr>
        <p:grpSpPr>
          <a:xfrm>
            <a:off x="11052750" y="3550146"/>
            <a:ext cx="4253415" cy="9524"/>
            <a:chOff x="11052750" y="3550146"/>
            <a:chExt cx="4253415" cy="9524"/>
          </a:xfrm>
        </p:grpSpPr>
        <p:pic>
          <p:nvPicPr>
            <p:cNvPr id="257" name="Object 256"/>
            <p:cNvPicPr>
              <a:picLocks noChangeAspect="1"/>
            </p:cNvPicPr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11052750" y="3550146"/>
              <a:ext cx="4253415" cy="9524"/>
            </a:xfrm>
            <a:prstGeom prst="rect">
              <a:avLst/>
            </a:prstGeom>
          </p:spPr>
        </p:pic>
      </p:grpSp>
      <p:grpSp>
        <p:nvGrpSpPr>
          <p:cNvPr id="1066" name="그룹 1066"/>
          <p:cNvGrpSpPr/>
          <p:nvPr/>
        </p:nvGrpSpPr>
        <p:grpSpPr>
          <a:xfrm>
            <a:off x="11052750" y="4016509"/>
            <a:ext cx="4253415" cy="9524"/>
            <a:chOff x="11052750" y="4016509"/>
            <a:chExt cx="4253415" cy="9524"/>
          </a:xfrm>
        </p:grpSpPr>
        <p:pic>
          <p:nvPicPr>
            <p:cNvPr id="260" name="Object 259"/>
            <p:cNvPicPr>
              <a:picLocks noChangeAspect="1"/>
            </p:cNvPicPr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11052750" y="4016509"/>
              <a:ext cx="4253415" cy="9524"/>
            </a:xfrm>
            <a:prstGeom prst="rect">
              <a:avLst/>
            </a:prstGeom>
          </p:spPr>
        </p:pic>
      </p:grpSp>
      <p:grpSp>
        <p:nvGrpSpPr>
          <p:cNvPr id="1067" name="그룹 1067"/>
          <p:cNvGrpSpPr/>
          <p:nvPr/>
        </p:nvGrpSpPr>
        <p:grpSpPr>
          <a:xfrm>
            <a:off x="11052750" y="4363355"/>
            <a:ext cx="4253415" cy="9524"/>
            <a:chOff x="11052750" y="4363355"/>
            <a:chExt cx="4253415" cy="9524"/>
          </a:xfrm>
        </p:grpSpPr>
        <p:pic>
          <p:nvPicPr>
            <p:cNvPr id="263" name="Object 262"/>
            <p:cNvPicPr>
              <a:picLocks noChangeAspect="1"/>
            </p:cNvPicPr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11052750" y="4363355"/>
              <a:ext cx="4253415" cy="9524"/>
            </a:xfrm>
            <a:prstGeom prst="rect">
              <a:avLst/>
            </a:prstGeom>
          </p:spPr>
        </p:pic>
      </p:grpSp>
      <p:grpSp>
        <p:nvGrpSpPr>
          <p:cNvPr id="1068" name="그룹 1068"/>
          <p:cNvGrpSpPr/>
          <p:nvPr/>
        </p:nvGrpSpPr>
        <p:grpSpPr>
          <a:xfrm>
            <a:off x="11052750" y="4730631"/>
            <a:ext cx="4253415" cy="9524"/>
            <a:chOff x="11052750" y="4730631"/>
            <a:chExt cx="4253415" cy="9524"/>
          </a:xfrm>
        </p:grpSpPr>
        <p:pic>
          <p:nvPicPr>
            <p:cNvPr id="266" name="Object 265"/>
            <p:cNvPicPr>
              <a:picLocks noChangeAspect="1"/>
            </p:cNvPicPr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11052750" y="4730631"/>
              <a:ext cx="4253415" cy="9524"/>
            </a:xfrm>
            <a:prstGeom prst="rect">
              <a:avLst/>
            </a:prstGeom>
          </p:spPr>
        </p:pic>
      </p:grpSp>
      <p:grpSp>
        <p:nvGrpSpPr>
          <p:cNvPr id="1069" name="그룹 1069"/>
          <p:cNvGrpSpPr/>
          <p:nvPr/>
        </p:nvGrpSpPr>
        <p:grpSpPr>
          <a:xfrm>
            <a:off x="11031430" y="5112667"/>
            <a:ext cx="4253415" cy="9524"/>
            <a:chOff x="11031430" y="5112667"/>
            <a:chExt cx="4253415" cy="9524"/>
          </a:xfrm>
        </p:grpSpPr>
        <p:pic>
          <p:nvPicPr>
            <p:cNvPr id="269" name="Object 268"/>
            <p:cNvPicPr>
              <a:picLocks noChangeAspect="1"/>
            </p:cNvPicPr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11031430" y="5112667"/>
              <a:ext cx="4253415" cy="9524"/>
            </a:xfrm>
            <a:prstGeom prst="rect">
              <a:avLst/>
            </a:prstGeom>
          </p:spPr>
        </p:pic>
      </p:grpSp>
      <p:grpSp>
        <p:nvGrpSpPr>
          <p:cNvPr id="1070" name="그룹 1070"/>
          <p:cNvGrpSpPr/>
          <p:nvPr/>
        </p:nvGrpSpPr>
        <p:grpSpPr>
          <a:xfrm>
            <a:off x="11031430" y="5480282"/>
            <a:ext cx="4253415" cy="9524"/>
            <a:chOff x="11031430" y="5480282"/>
            <a:chExt cx="4253415" cy="9524"/>
          </a:xfrm>
        </p:grpSpPr>
        <p:pic>
          <p:nvPicPr>
            <p:cNvPr id="272" name="Object 271"/>
            <p:cNvPicPr>
              <a:picLocks noChangeAspect="1"/>
            </p:cNvPicPr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11031430" y="5480282"/>
              <a:ext cx="4253415" cy="9524"/>
            </a:xfrm>
            <a:prstGeom prst="rect">
              <a:avLst/>
            </a:prstGeom>
          </p:spPr>
        </p:pic>
      </p:grpSp>
      <p:grpSp>
        <p:nvGrpSpPr>
          <p:cNvPr id="1071" name="그룹 1071"/>
          <p:cNvGrpSpPr/>
          <p:nvPr/>
        </p:nvGrpSpPr>
        <p:grpSpPr>
          <a:xfrm>
            <a:off x="11031430" y="5843904"/>
            <a:ext cx="4253415" cy="9524"/>
            <a:chOff x="11031430" y="5843904"/>
            <a:chExt cx="4253415" cy="9524"/>
          </a:xfrm>
        </p:grpSpPr>
        <p:pic>
          <p:nvPicPr>
            <p:cNvPr id="275" name="Object 274"/>
            <p:cNvPicPr>
              <a:picLocks noChangeAspect="1"/>
            </p:cNvPicPr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11031430" y="5843904"/>
              <a:ext cx="4253415" cy="9524"/>
            </a:xfrm>
            <a:prstGeom prst="rect">
              <a:avLst/>
            </a:prstGeom>
          </p:spPr>
        </p:pic>
      </p:grpSp>
      <p:pic>
        <p:nvPicPr>
          <p:cNvPr id="277" name="Object 276"/>
          <p:cNvPicPr>
            <a:picLocks noChangeAspect="1"/>
          </p:cNvPicPr>
          <p:nvPr/>
        </p:nvPicPr>
        <p:blipFill>
          <a:blip r:embed="rId135" cstate="print"/>
          <a:stretch>
            <a:fillRect/>
          </a:stretch>
        </p:blipFill>
        <p:spPr>
          <a:xfrm>
            <a:off x="12032001" y="3222610"/>
            <a:ext cx="617569" cy="374597"/>
          </a:xfrm>
          <a:prstGeom prst="rect">
            <a:avLst/>
          </a:prstGeom>
        </p:spPr>
      </p:pic>
      <p:pic>
        <p:nvPicPr>
          <p:cNvPr id="278" name="Object 277"/>
          <p:cNvPicPr>
            <a:picLocks noChangeAspect="1"/>
          </p:cNvPicPr>
          <p:nvPr/>
        </p:nvPicPr>
        <p:blipFill>
          <a:blip r:embed="rId136" cstate="print"/>
          <a:stretch>
            <a:fillRect/>
          </a:stretch>
        </p:blipFill>
        <p:spPr>
          <a:xfrm>
            <a:off x="13506477" y="3222610"/>
            <a:ext cx="584740" cy="374597"/>
          </a:xfrm>
          <a:prstGeom prst="rect">
            <a:avLst/>
          </a:prstGeom>
        </p:spPr>
      </p:pic>
      <p:pic>
        <p:nvPicPr>
          <p:cNvPr id="279" name="Object 278"/>
          <p:cNvPicPr>
            <a:picLocks noChangeAspect="1"/>
          </p:cNvPicPr>
          <p:nvPr/>
        </p:nvPicPr>
        <p:blipFill>
          <a:blip r:embed="rId137" cstate="print"/>
          <a:stretch>
            <a:fillRect/>
          </a:stretch>
        </p:blipFill>
        <p:spPr>
          <a:xfrm>
            <a:off x="14871239" y="3222610"/>
            <a:ext cx="535835" cy="374597"/>
          </a:xfrm>
          <a:prstGeom prst="rect">
            <a:avLst/>
          </a:prstGeom>
        </p:spPr>
      </p:pic>
      <p:pic>
        <p:nvPicPr>
          <p:cNvPr id="280" name="Object 279"/>
          <p:cNvPicPr>
            <a:picLocks noChangeAspect="1"/>
          </p:cNvPicPr>
          <p:nvPr/>
        </p:nvPicPr>
        <p:blipFill>
          <a:blip r:embed="rId138" cstate="print"/>
          <a:stretch>
            <a:fillRect/>
          </a:stretch>
        </p:blipFill>
        <p:spPr>
          <a:xfrm>
            <a:off x="11933894" y="3636039"/>
            <a:ext cx="797435" cy="374597"/>
          </a:xfrm>
          <a:prstGeom prst="rect">
            <a:avLst/>
          </a:prstGeom>
        </p:spPr>
      </p:pic>
      <p:pic>
        <p:nvPicPr>
          <p:cNvPr id="281" name="Object 280"/>
          <p:cNvPicPr>
            <a:picLocks noChangeAspect="1"/>
          </p:cNvPicPr>
          <p:nvPr/>
        </p:nvPicPr>
        <p:blipFill>
          <a:blip r:embed="rId139" cstate="print"/>
          <a:stretch>
            <a:fillRect/>
          </a:stretch>
        </p:blipFill>
        <p:spPr>
          <a:xfrm>
            <a:off x="13494572" y="3626515"/>
            <a:ext cx="633750" cy="374597"/>
          </a:xfrm>
          <a:prstGeom prst="rect">
            <a:avLst/>
          </a:prstGeom>
        </p:spPr>
      </p:pic>
      <p:pic>
        <p:nvPicPr>
          <p:cNvPr id="282" name="Object 281"/>
          <p:cNvPicPr>
            <a:picLocks noChangeAspect="1"/>
          </p:cNvPicPr>
          <p:nvPr/>
        </p:nvPicPr>
        <p:blipFill>
          <a:blip r:embed="rId140" cstate="print"/>
          <a:stretch>
            <a:fillRect/>
          </a:stretch>
        </p:blipFill>
        <p:spPr>
          <a:xfrm>
            <a:off x="13494572" y="4031191"/>
            <a:ext cx="574921" cy="374597"/>
          </a:xfrm>
          <a:prstGeom prst="rect">
            <a:avLst/>
          </a:prstGeom>
        </p:spPr>
      </p:pic>
      <p:pic>
        <p:nvPicPr>
          <p:cNvPr id="283" name="Object 282"/>
          <p:cNvPicPr>
            <a:picLocks noChangeAspect="1"/>
          </p:cNvPicPr>
          <p:nvPr/>
        </p:nvPicPr>
        <p:blipFill>
          <a:blip r:embed="rId141" cstate="print"/>
          <a:stretch>
            <a:fillRect/>
          </a:stretch>
        </p:blipFill>
        <p:spPr>
          <a:xfrm>
            <a:off x="11914858" y="4426534"/>
            <a:ext cx="895359" cy="374597"/>
          </a:xfrm>
          <a:prstGeom prst="rect">
            <a:avLst/>
          </a:prstGeom>
        </p:spPr>
      </p:pic>
      <p:pic>
        <p:nvPicPr>
          <p:cNvPr id="284" name="Object 283"/>
          <p:cNvPicPr>
            <a:picLocks noChangeAspect="1"/>
          </p:cNvPicPr>
          <p:nvPr/>
        </p:nvPicPr>
        <p:blipFill>
          <a:blip r:embed="rId142" cstate="print"/>
          <a:stretch>
            <a:fillRect/>
          </a:stretch>
        </p:blipFill>
        <p:spPr>
          <a:xfrm>
            <a:off x="13338591" y="4754477"/>
            <a:ext cx="923940" cy="310550"/>
          </a:xfrm>
          <a:prstGeom prst="rect">
            <a:avLst/>
          </a:prstGeom>
        </p:spPr>
      </p:pic>
      <p:pic>
        <p:nvPicPr>
          <p:cNvPr id="285" name="Object 284"/>
          <p:cNvPicPr>
            <a:picLocks noChangeAspect="1"/>
          </p:cNvPicPr>
          <p:nvPr/>
        </p:nvPicPr>
        <p:blipFill>
          <a:blip r:embed="rId143" cstate="print"/>
          <a:stretch>
            <a:fillRect/>
          </a:stretch>
        </p:blipFill>
        <p:spPr>
          <a:xfrm>
            <a:off x="11946286" y="5488886"/>
            <a:ext cx="835112" cy="385169"/>
          </a:xfrm>
          <a:prstGeom prst="rect">
            <a:avLst/>
          </a:prstGeom>
        </p:spPr>
      </p:pic>
      <p:pic>
        <p:nvPicPr>
          <p:cNvPr id="286" name="Object 285"/>
          <p:cNvPicPr>
            <a:picLocks noChangeAspect="1"/>
          </p:cNvPicPr>
          <p:nvPr/>
        </p:nvPicPr>
        <p:blipFill>
          <a:blip r:embed="rId144" cstate="print"/>
          <a:stretch>
            <a:fillRect/>
          </a:stretch>
        </p:blipFill>
        <p:spPr>
          <a:xfrm>
            <a:off x="12003429" y="5146667"/>
            <a:ext cx="824721" cy="374597"/>
          </a:xfrm>
          <a:prstGeom prst="rect">
            <a:avLst/>
          </a:prstGeom>
        </p:spPr>
      </p:pic>
      <p:pic>
        <p:nvPicPr>
          <p:cNvPr id="287" name="Object 286"/>
          <p:cNvPicPr>
            <a:picLocks noChangeAspect="1"/>
          </p:cNvPicPr>
          <p:nvPr/>
        </p:nvPicPr>
        <p:blipFill>
          <a:blip r:embed="rId145" cstate="print"/>
          <a:stretch>
            <a:fillRect/>
          </a:stretch>
        </p:blipFill>
        <p:spPr>
          <a:xfrm>
            <a:off x="11933894" y="4752153"/>
            <a:ext cx="897616" cy="385169"/>
          </a:xfrm>
          <a:prstGeom prst="rect">
            <a:avLst/>
          </a:prstGeom>
        </p:spPr>
      </p:pic>
      <p:pic>
        <p:nvPicPr>
          <p:cNvPr id="288" name="Object 287"/>
          <p:cNvPicPr>
            <a:picLocks noChangeAspect="1"/>
          </p:cNvPicPr>
          <p:nvPr/>
        </p:nvPicPr>
        <p:blipFill>
          <a:blip r:embed="rId146" cstate="print"/>
          <a:stretch>
            <a:fillRect/>
          </a:stretch>
        </p:blipFill>
        <p:spPr>
          <a:xfrm>
            <a:off x="12032001" y="4027439"/>
            <a:ext cx="574921" cy="374597"/>
          </a:xfrm>
          <a:prstGeom prst="rect">
            <a:avLst/>
          </a:prstGeom>
        </p:spPr>
      </p:pic>
      <p:pic>
        <p:nvPicPr>
          <p:cNvPr id="289" name="Object 288"/>
          <p:cNvPicPr>
            <a:picLocks noChangeAspect="1"/>
          </p:cNvPicPr>
          <p:nvPr/>
        </p:nvPicPr>
        <p:blipFill>
          <a:blip r:embed="rId147" cstate="print"/>
          <a:stretch>
            <a:fillRect/>
          </a:stretch>
        </p:blipFill>
        <p:spPr>
          <a:xfrm>
            <a:off x="13494572" y="5134820"/>
            <a:ext cx="535816" cy="385169"/>
          </a:xfrm>
          <a:prstGeom prst="rect">
            <a:avLst/>
          </a:prstGeom>
        </p:spPr>
      </p:pic>
      <p:pic>
        <p:nvPicPr>
          <p:cNvPr id="290" name="Object 289"/>
          <p:cNvPicPr>
            <a:picLocks noChangeAspect="1"/>
          </p:cNvPicPr>
          <p:nvPr/>
        </p:nvPicPr>
        <p:blipFill>
          <a:blip r:embed="rId148" cstate="print"/>
          <a:stretch>
            <a:fillRect/>
          </a:stretch>
        </p:blipFill>
        <p:spPr>
          <a:xfrm>
            <a:off x="13512572" y="5493115"/>
            <a:ext cx="726112" cy="374597"/>
          </a:xfrm>
          <a:prstGeom prst="rect">
            <a:avLst/>
          </a:prstGeom>
        </p:spPr>
      </p:pic>
      <p:pic>
        <p:nvPicPr>
          <p:cNvPr id="291" name="Object 290"/>
          <p:cNvPicPr>
            <a:picLocks noChangeAspect="1"/>
          </p:cNvPicPr>
          <p:nvPr/>
        </p:nvPicPr>
        <p:blipFill>
          <a:blip r:embed="rId149" cstate="print"/>
          <a:stretch>
            <a:fillRect/>
          </a:stretch>
        </p:blipFill>
        <p:spPr>
          <a:xfrm>
            <a:off x="13396191" y="4426534"/>
            <a:ext cx="946054" cy="374597"/>
          </a:xfrm>
          <a:prstGeom prst="rect">
            <a:avLst/>
          </a:prstGeom>
        </p:spPr>
      </p:pic>
      <p:pic>
        <p:nvPicPr>
          <p:cNvPr id="292" name="Object 291"/>
          <p:cNvPicPr>
            <a:picLocks noChangeAspect="1"/>
          </p:cNvPicPr>
          <p:nvPr/>
        </p:nvPicPr>
        <p:blipFill>
          <a:blip r:embed="rId150" cstate="print"/>
          <a:stretch>
            <a:fillRect/>
          </a:stretch>
        </p:blipFill>
        <p:spPr>
          <a:xfrm>
            <a:off x="12338382" y="6200086"/>
            <a:ext cx="1529083" cy="3851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3823" y="433690"/>
            <a:ext cx="4643710" cy="9309913"/>
            <a:chOff x="383823" y="433690"/>
            <a:chExt cx="4643710" cy="93099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823" y="433690"/>
              <a:ext cx="4643710" cy="930991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8195" y="1240574"/>
            <a:ext cx="2323903" cy="8347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3496" y="8050922"/>
            <a:ext cx="4404364" cy="514169"/>
            <a:chOff x="503496" y="8050922"/>
            <a:chExt cx="4404364" cy="5141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496" y="8050922"/>
              <a:ext cx="4404364" cy="5141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50822" y="7997703"/>
            <a:ext cx="1189496" cy="6380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0361" y="8698430"/>
            <a:ext cx="595455" cy="595455"/>
            <a:chOff x="660361" y="8698430"/>
            <a:chExt cx="595455" cy="5954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361" y="8698430"/>
              <a:ext cx="595455" cy="595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0307" y="8793529"/>
            <a:ext cx="440497" cy="405257"/>
            <a:chOff x="1630307" y="8793529"/>
            <a:chExt cx="440497" cy="4052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0307" y="8793529"/>
              <a:ext cx="440497" cy="4052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39462" y="8734551"/>
            <a:ext cx="507975" cy="507975"/>
            <a:chOff x="2539462" y="8734551"/>
            <a:chExt cx="507975" cy="5079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9462" y="8734551"/>
              <a:ext cx="507975" cy="5079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01490" y="8769720"/>
            <a:ext cx="594467" cy="437233"/>
            <a:chOff x="3501490" y="8769720"/>
            <a:chExt cx="594467" cy="4372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1490" y="8769720"/>
              <a:ext cx="594467" cy="4372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70145" y="8774524"/>
            <a:ext cx="433806" cy="424262"/>
            <a:chOff x="4370145" y="8774524"/>
            <a:chExt cx="433806" cy="4242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70145" y="8774524"/>
              <a:ext cx="433806" cy="42426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0680" y="9155155"/>
            <a:ext cx="474483" cy="33015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7138" y="9155159"/>
            <a:ext cx="633712" cy="33015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29729" y="9155159"/>
            <a:ext cx="703055" cy="33015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61319" y="9155159"/>
            <a:ext cx="543826" cy="33015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82005" y="9155159"/>
            <a:ext cx="506026" cy="3301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19680" y="8509680"/>
            <a:ext cx="4376115" cy="103036"/>
            <a:chOff x="519680" y="8509680"/>
            <a:chExt cx="4376115" cy="10303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680" y="8509680"/>
              <a:ext cx="4376115" cy="1030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0361" y="1416156"/>
            <a:ext cx="423009" cy="525021"/>
            <a:chOff x="660361" y="1416156"/>
            <a:chExt cx="423009" cy="52502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0361" y="1416156"/>
              <a:ext cx="423009" cy="52502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4934" y="2273073"/>
            <a:ext cx="1288418" cy="797592"/>
            <a:chOff x="1174934" y="2273073"/>
            <a:chExt cx="1288418" cy="79759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4934" y="2273073"/>
              <a:ext cx="1288418" cy="7975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668485" y="2086776"/>
            <a:ext cx="1227879" cy="1227879"/>
            <a:chOff x="2668485" y="2086776"/>
            <a:chExt cx="1227879" cy="122787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8485" y="2086776"/>
              <a:ext cx="1227879" cy="122787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96301" y="2086776"/>
            <a:ext cx="4376115" cy="103036"/>
            <a:chOff x="496301" y="2086776"/>
            <a:chExt cx="4376115" cy="10303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6301" y="2086776"/>
              <a:ext cx="4376115" cy="1030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080084" y="2290002"/>
            <a:ext cx="788326" cy="859908"/>
            <a:chOff x="4080084" y="2290002"/>
            <a:chExt cx="788326" cy="85990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80084" y="2290002"/>
              <a:ext cx="788326" cy="859908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6871" y="3268324"/>
            <a:ext cx="625340" cy="32007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3650" y="3660382"/>
            <a:ext cx="535816" cy="38516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33650" y="4053686"/>
            <a:ext cx="535816" cy="38516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64386" y="4456939"/>
            <a:ext cx="766140" cy="38516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33650" y="4798705"/>
            <a:ext cx="535816" cy="38516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51745" y="5142439"/>
            <a:ext cx="517769" cy="385169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51745" y="5526982"/>
            <a:ext cx="599588" cy="3851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80549" y="3235131"/>
            <a:ext cx="4253415" cy="14689"/>
            <a:chOff x="580549" y="3235131"/>
            <a:chExt cx="4253415" cy="1468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0549" y="3235131"/>
              <a:ext cx="4253415" cy="1468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78971" y="3588241"/>
            <a:ext cx="4253415" cy="9524"/>
            <a:chOff x="578971" y="3588241"/>
            <a:chExt cx="4253415" cy="952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8971" y="3588241"/>
              <a:ext cx="4253415" cy="952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78971" y="4054604"/>
            <a:ext cx="4253415" cy="9524"/>
            <a:chOff x="578971" y="4054604"/>
            <a:chExt cx="4253415" cy="952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8971" y="4054604"/>
              <a:ext cx="4253415" cy="952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78971" y="4401450"/>
            <a:ext cx="4253415" cy="9524"/>
            <a:chOff x="578971" y="4401450"/>
            <a:chExt cx="4253415" cy="952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78971" y="4401450"/>
              <a:ext cx="4253415" cy="952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78971" y="4768726"/>
            <a:ext cx="4253415" cy="9524"/>
            <a:chOff x="578971" y="4768726"/>
            <a:chExt cx="4253415" cy="952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8971" y="4768726"/>
              <a:ext cx="4253415" cy="95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57651" y="5150762"/>
            <a:ext cx="4253415" cy="9524"/>
            <a:chOff x="557651" y="5150762"/>
            <a:chExt cx="4253415" cy="952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57651" y="5150762"/>
              <a:ext cx="4253415" cy="952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57651" y="5518378"/>
            <a:ext cx="4253415" cy="9524"/>
            <a:chOff x="557651" y="5518378"/>
            <a:chExt cx="4253415" cy="952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7651" y="5518378"/>
              <a:ext cx="4253415" cy="952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57651" y="5881999"/>
            <a:ext cx="4253415" cy="9524"/>
            <a:chOff x="557651" y="5881999"/>
            <a:chExt cx="4253415" cy="952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57651" y="5881999"/>
              <a:ext cx="4253415" cy="9524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558221" y="3256477"/>
            <a:ext cx="617645" cy="38516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032697" y="3256477"/>
            <a:ext cx="584778" cy="385169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4397459" y="3256477"/>
            <a:ext cx="535816" cy="385169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460115" y="3669905"/>
            <a:ext cx="797616" cy="38516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020793" y="3660382"/>
            <a:ext cx="633845" cy="385169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020793" y="4065058"/>
            <a:ext cx="574940" cy="385169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441078" y="4460401"/>
            <a:ext cx="895531" cy="385169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2864811" y="4792572"/>
            <a:ext cx="923940" cy="310550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472507" y="5526982"/>
            <a:ext cx="835112" cy="385169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529650" y="5180534"/>
            <a:ext cx="824816" cy="385169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460115" y="4790248"/>
            <a:ext cx="897616" cy="385169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558221" y="4061305"/>
            <a:ext cx="574940" cy="38516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3020793" y="5172905"/>
            <a:ext cx="535816" cy="385178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3038793" y="5526982"/>
            <a:ext cx="726207" cy="385169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2922412" y="4460401"/>
            <a:ext cx="946112" cy="38516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578971" y="6461046"/>
            <a:ext cx="4253415" cy="9524"/>
            <a:chOff x="578971" y="6461046"/>
            <a:chExt cx="4253415" cy="9524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78971" y="6461046"/>
              <a:ext cx="4253415" cy="9524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941153" y="6137782"/>
            <a:ext cx="1357931" cy="38516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78971" y="6783269"/>
            <a:ext cx="4253415" cy="9524"/>
            <a:chOff x="578971" y="6783269"/>
            <a:chExt cx="4253415" cy="9524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78971" y="6783269"/>
              <a:ext cx="4253415" cy="952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78971" y="7118930"/>
            <a:ext cx="4253415" cy="9524"/>
            <a:chOff x="578971" y="7118930"/>
            <a:chExt cx="4253415" cy="9524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78971" y="7118930"/>
              <a:ext cx="4253415" cy="952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78971" y="7422845"/>
            <a:ext cx="4253415" cy="9524"/>
            <a:chOff x="578971" y="7422845"/>
            <a:chExt cx="4253415" cy="9524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78971" y="7422845"/>
              <a:ext cx="4253415" cy="952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57651" y="7758507"/>
            <a:ext cx="4253415" cy="9524"/>
            <a:chOff x="557651" y="7758507"/>
            <a:chExt cx="4253415" cy="9524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57651" y="7758507"/>
              <a:ext cx="4253415" cy="9524"/>
            </a:xfrm>
            <a:prstGeom prst="rect">
              <a:avLst/>
            </a:prstGeom>
          </p:spPr>
        </p:pic>
      </p:grpSp>
      <p:pic>
        <p:nvPicPr>
          <p:cNvPr id="110" name="Object 109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532108" y="6468350"/>
            <a:ext cx="782197" cy="376721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616871" y="6806125"/>
            <a:ext cx="599587" cy="376721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616871" y="7126972"/>
            <a:ext cx="599587" cy="376721"/>
          </a:xfrm>
          <a:prstGeom prst="rect">
            <a:avLst/>
          </a:prstGeom>
        </p:spPr>
      </p:pic>
      <p:pic>
        <p:nvPicPr>
          <p:cNvPr id="113" name="Object 112"/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551155" y="7456286"/>
            <a:ext cx="772673" cy="376721"/>
          </a:xfrm>
          <a:prstGeom prst="rect">
            <a:avLst/>
          </a:prstGeom>
        </p:spPr>
      </p:pic>
      <p:pic>
        <p:nvPicPr>
          <p:cNvPr id="114" name="Object 113"/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633695" y="7775372"/>
            <a:ext cx="607397" cy="324311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3242660" y="6524440"/>
            <a:ext cx="187555" cy="187555"/>
            <a:chOff x="3242660" y="6524440"/>
            <a:chExt cx="187555" cy="187555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242660" y="6524440"/>
              <a:ext cx="187555" cy="18755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812932" y="6512994"/>
            <a:ext cx="182064" cy="182064"/>
            <a:chOff x="1812932" y="6512994"/>
            <a:chExt cx="182064" cy="182064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812932" y="6512994"/>
              <a:ext cx="182064" cy="182064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807441" y="6872346"/>
            <a:ext cx="187555" cy="187555"/>
            <a:chOff x="1807441" y="6872346"/>
            <a:chExt cx="187555" cy="187555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807441" y="6872346"/>
              <a:ext cx="187555" cy="18755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3248152" y="6875091"/>
            <a:ext cx="182064" cy="182064"/>
            <a:chOff x="3248152" y="6875091"/>
            <a:chExt cx="182064" cy="182064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248152" y="6875091"/>
              <a:ext cx="182064" cy="182064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807441" y="7173956"/>
            <a:ext cx="187555" cy="187555"/>
            <a:chOff x="1807441" y="7173956"/>
            <a:chExt cx="187555" cy="187555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807441" y="7173956"/>
              <a:ext cx="187555" cy="18755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3242660" y="7180305"/>
            <a:ext cx="187555" cy="187555"/>
            <a:chOff x="3242660" y="7180305"/>
            <a:chExt cx="187555" cy="187555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42660" y="7180305"/>
              <a:ext cx="187555" cy="187555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4621888" y="6875091"/>
            <a:ext cx="182064" cy="182064"/>
            <a:chOff x="4621888" y="6875091"/>
            <a:chExt cx="182064" cy="182064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621888" y="6875091"/>
              <a:ext cx="182064" cy="182064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4628030" y="6534571"/>
            <a:ext cx="187555" cy="187555"/>
            <a:chOff x="4628030" y="6534571"/>
            <a:chExt cx="187555" cy="187555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628030" y="6534571"/>
              <a:ext cx="187555" cy="18755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4616396" y="7193193"/>
            <a:ext cx="187555" cy="187555"/>
            <a:chOff x="4616396" y="7193193"/>
            <a:chExt cx="187555" cy="187555"/>
          </a:xfrm>
        </p:grpSpPr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616396" y="7193193"/>
              <a:ext cx="187555" cy="187555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3242660" y="7490571"/>
            <a:ext cx="187555" cy="187555"/>
            <a:chOff x="3242660" y="7490571"/>
            <a:chExt cx="187555" cy="187555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42660" y="7490571"/>
              <a:ext cx="187555" cy="187555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3242660" y="7833974"/>
            <a:ext cx="187555" cy="187555"/>
            <a:chOff x="3242660" y="7833974"/>
            <a:chExt cx="187555" cy="187555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242660" y="7833974"/>
              <a:ext cx="187555" cy="187555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812932" y="7525253"/>
            <a:ext cx="182064" cy="182064"/>
            <a:chOff x="1812932" y="7525253"/>
            <a:chExt cx="182064" cy="182064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812932" y="7525253"/>
              <a:ext cx="182064" cy="182064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812932" y="7836720"/>
            <a:ext cx="182064" cy="182064"/>
            <a:chOff x="1812932" y="7836720"/>
            <a:chExt cx="182064" cy="182064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812932" y="7836720"/>
              <a:ext cx="182064" cy="182064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4621888" y="7836720"/>
            <a:ext cx="182064" cy="182064"/>
            <a:chOff x="4621888" y="7836720"/>
            <a:chExt cx="182064" cy="182064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621888" y="7836720"/>
              <a:ext cx="182064" cy="182064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4621888" y="7510968"/>
            <a:ext cx="182064" cy="182064"/>
            <a:chOff x="4621888" y="7510968"/>
            <a:chExt cx="182064" cy="182064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621888" y="7510968"/>
              <a:ext cx="182064" cy="182064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5756290" y="487901"/>
            <a:ext cx="4643710" cy="9309913"/>
            <a:chOff x="5756290" y="487901"/>
            <a:chExt cx="4643710" cy="9309913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756290" y="487901"/>
              <a:ext cx="4643710" cy="9309913"/>
            </a:xfrm>
            <a:prstGeom prst="rect">
              <a:avLst/>
            </a:prstGeom>
          </p:spPr>
        </p:pic>
      </p:grpSp>
      <p:pic>
        <p:nvPicPr>
          <p:cNvPr id="163" name="Object 162"/>
          <p:cNvPicPr>
            <a:picLocks noChangeAspect="1"/>
          </p:cNvPicPr>
          <p:nvPr/>
        </p:nvPicPr>
        <p:blipFill>
          <a:blip r:embed="rId79" cstate="print"/>
          <a:stretch>
            <a:fillRect/>
          </a:stretch>
        </p:blipFill>
        <p:spPr>
          <a:xfrm>
            <a:off x="7204731" y="1397493"/>
            <a:ext cx="1604549" cy="572168"/>
          </a:xfrm>
          <a:prstGeom prst="rect">
            <a:avLst/>
          </a:prstGeom>
        </p:spPr>
      </p:pic>
      <p:grpSp>
        <p:nvGrpSpPr>
          <p:cNvPr id="1043" name="그룹 1043"/>
          <p:cNvGrpSpPr/>
          <p:nvPr/>
        </p:nvGrpSpPr>
        <p:grpSpPr>
          <a:xfrm>
            <a:off x="6054147" y="8698430"/>
            <a:ext cx="595455" cy="595455"/>
            <a:chOff x="6054147" y="8698430"/>
            <a:chExt cx="595455" cy="595455"/>
          </a:xfrm>
        </p:grpSpPr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054147" y="8698430"/>
              <a:ext cx="595455" cy="595455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7024094" y="8793529"/>
            <a:ext cx="440497" cy="405257"/>
            <a:chOff x="7024094" y="8793529"/>
            <a:chExt cx="440497" cy="405257"/>
          </a:xfrm>
        </p:grpSpPr>
        <p:pic>
          <p:nvPicPr>
            <p:cNvPr id="168" name="Object 167"/>
            <p:cNvPicPr>
              <a:picLocks noChangeAspect="1"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7024094" y="8793529"/>
              <a:ext cx="440497" cy="405257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7933248" y="8734551"/>
            <a:ext cx="507975" cy="507975"/>
            <a:chOff x="7933248" y="8734551"/>
            <a:chExt cx="507975" cy="507975"/>
          </a:xfrm>
        </p:grpSpPr>
        <p:pic>
          <p:nvPicPr>
            <p:cNvPr id="171" name="Object 170"/>
            <p:cNvPicPr>
              <a:picLocks noChangeAspect="1"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933248" y="8734551"/>
              <a:ext cx="507975" cy="507975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8895277" y="8769720"/>
            <a:ext cx="594467" cy="437233"/>
            <a:chOff x="8895277" y="8769720"/>
            <a:chExt cx="594467" cy="437233"/>
          </a:xfrm>
        </p:grpSpPr>
        <p:pic>
          <p:nvPicPr>
            <p:cNvPr id="174" name="Object 173"/>
            <p:cNvPicPr>
              <a:picLocks noChangeAspect="1"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8895277" y="8769720"/>
              <a:ext cx="594467" cy="437233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9763932" y="8774524"/>
            <a:ext cx="433806" cy="424262"/>
            <a:chOff x="9763932" y="8774524"/>
            <a:chExt cx="433806" cy="424262"/>
          </a:xfrm>
        </p:grpSpPr>
        <p:pic>
          <p:nvPicPr>
            <p:cNvPr id="177" name="Object 176"/>
            <p:cNvPicPr>
              <a:picLocks noChangeAspect="1"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763932" y="8774524"/>
              <a:ext cx="433806" cy="424262"/>
            </a:xfrm>
            <a:prstGeom prst="rect">
              <a:avLst/>
            </a:prstGeom>
          </p:spPr>
        </p:pic>
      </p:grpSp>
      <p:pic>
        <p:nvPicPr>
          <p:cNvPr id="179" name="Object 178"/>
          <p:cNvPicPr>
            <a:picLocks noChangeAspect="1"/>
          </p:cNvPicPr>
          <p:nvPr/>
        </p:nvPicPr>
        <p:blipFill>
          <a:blip r:embed="rId85" cstate="print"/>
          <a:stretch>
            <a:fillRect/>
          </a:stretch>
        </p:blipFill>
        <p:spPr>
          <a:xfrm>
            <a:off x="6014467" y="9155155"/>
            <a:ext cx="474483" cy="330160"/>
          </a:xfrm>
          <a:prstGeom prst="rect">
            <a:avLst/>
          </a:prstGeom>
        </p:spPr>
      </p:pic>
      <p:pic>
        <p:nvPicPr>
          <p:cNvPr id="180" name="Object 179"/>
          <p:cNvPicPr>
            <a:picLocks noChangeAspect="1"/>
          </p:cNvPicPr>
          <p:nvPr/>
        </p:nvPicPr>
        <p:blipFill>
          <a:blip r:embed="rId86" cstate="print"/>
          <a:stretch>
            <a:fillRect/>
          </a:stretch>
        </p:blipFill>
        <p:spPr>
          <a:xfrm>
            <a:off x="6940925" y="9155159"/>
            <a:ext cx="633712" cy="330160"/>
          </a:xfrm>
          <a:prstGeom prst="rect">
            <a:avLst/>
          </a:prstGeom>
        </p:spPr>
      </p:pic>
      <p:pic>
        <p:nvPicPr>
          <p:cNvPr id="181" name="Object 180"/>
          <p:cNvPicPr>
            <a:picLocks noChangeAspect="1"/>
          </p:cNvPicPr>
          <p:nvPr/>
        </p:nvPicPr>
        <p:blipFill>
          <a:blip r:embed="rId87" cstate="print"/>
          <a:stretch>
            <a:fillRect/>
          </a:stretch>
        </p:blipFill>
        <p:spPr>
          <a:xfrm>
            <a:off x="7823516" y="9155159"/>
            <a:ext cx="703055" cy="330160"/>
          </a:xfrm>
          <a:prstGeom prst="rect">
            <a:avLst/>
          </a:prstGeom>
        </p:spPr>
      </p:pic>
      <p:pic>
        <p:nvPicPr>
          <p:cNvPr id="182" name="Object 181"/>
          <p:cNvPicPr>
            <a:picLocks noChangeAspect="1"/>
          </p:cNvPicPr>
          <p:nvPr/>
        </p:nvPicPr>
        <p:blipFill>
          <a:blip r:embed="rId88" cstate="print"/>
          <a:stretch>
            <a:fillRect/>
          </a:stretch>
        </p:blipFill>
        <p:spPr>
          <a:xfrm>
            <a:off x="8855106" y="9155159"/>
            <a:ext cx="543826" cy="330160"/>
          </a:xfrm>
          <a:prstGeom prst="rect">
            <a:avLst/>
          </a:prstGeom>
        </p:spPr>
      </p:pic>
      <p:pic>
        <p:nvPicPr>
          <p:cNvPr id="183" name="Object 182"/>
          <p:cNvPicPr>
            <a:picLocks noChangeAspect="1"/>
          </p:cNvPicPr>
          <p:nvPr/>
        </p:nvPicPr>
        <p:blipFill>
          <a:blip r:embed="rId89" cstate="print"/>
          <a:stretch>
            <a:fillRect/>
          </a:stretch>
        </p:blipFill>
        <p:spPr>
          <a:xfrm>
            <a:off x="9575792" y="9155159"/>
            <a:ext cx="506036" cy="330160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5913467" y="8509680"/>
            <a:ext cx="4376115" cy="103036"/>
            <a:chOff x="5913467" y="8509680"/>
            <a:chExt cx="4376115" cy="103036"/>
          </a:xfrm>
        </p:grpSpPr>
        <p:pic>
          <p:nvPicPr>
            <p:cNvPr id="185" name="Object 184"/>
            <p:cNvPicPr>
              <a:picLocks noChangeAspect="1"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913467" y="8509680"/>
              <a:ext cx="4376115" cy="103036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6054147" y="1416156"/>
            <a:ext cx="423009" cy="525021"/>
            <a:chOff x="6054147" y="1416156"/>
            <a:chExt cx="423009" cy="525021"/>
          </a:xfrm>
        </p:grpSpPr>
        <p:pic>
          <p:nvPicPr>
            <p:cNvPr id="188" name="Object 187"/>
            <p:cNvPicPr>
              <a:picLocks noChangeAspect="1"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054147" y="1416156"/>
              <a:ext cx="423009" cy="525021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5890087" y="2086776"/>
            <a:ext cx="4376115" cy="103036"/>
            <a:chOff x="5890087" y="2086776"/>
            <a:chExt cx="4376115" cy="103036"/>
          </a:xfrm>
        </p:grpSpPr>
        <p:pic>
          <p:nvPicPr>
            <p:cNvPr id="191" name="Object 190"/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890087" y="2086776"/>
              <a:ext cx="4376115" cy="103036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6649602" y="1454713"/>
            <a:ext cx="461482" cy="492236"/>
            <a:chOff x="6649602" y="1454713"/>
            <a:chExt cx="461482" cy="492236"/>
          </a:xfrm>
        </p:grpSpPr>
        <p:pic>
          <p:nvPicPr>
            <p:cNvPr id="194" name="Object 193"/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6649602" y="1454713"/>
              <a:ext cx="461482" cy="492236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9980835" y="1474471"/>
            <a:ext cx="109755" cy="408390"/>
            <a:chOff x="9980835" y="1474471"/>
            <a:chExt cx="109755" cy="408390"/>
          </a:xfrm>
        </p:grpSpPr>
        <p:pic>
          <p:nvPicPr>
            <p:cNvPr id="197" name="Object 196"/>
            <p:cNvPicPr>
              <a:picLocks noChangeAspect="1"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9980835" y="1474471"/>
              <a:ext cx="109755" cy="40839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9344661" y="1445040"/>
            <a:ext cx="507975" cy="507975"/>
            <a:chOff x="9344661" y="1445040"/>
            <a:chExt cx="507975" cy="507975"/>
          </a:xfrm>
        </p:grpSpPr>
        <p:pic>
          <p:nvPicPr>
            <p:cNvPr id="200" name="Object 199"/>
            <p:cNvPicPr>
              <a:picLocks noChangeAspect="1"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9344661" y="1445040"/>
              <a:ext cx="507975" cy="507975"/>
            </a:xfrm>
            <a:prstGeom prst="rect">
              <a:avLst/>
            </a:prstGeom>
          </p:spPr>
        </p:pic>
      </p:grpSp>
      <p:pic>
        <p:nvPicPr>
          <p:cNvPr id="202" name="Object 201"/>
          <p:cNvPicPr>
            <a:picLocks noChangeAspect="1"/>
          </p:cNvPicPr>
          <p:nvPr/>
        </p:nvPicPr>
        <p:blipFill>
          <a:blip r:embed="rId96" cstate="print"/>
          <a:stretch>
            <a:fillRect/>
          </a:stretch>
        </p:blipFill>
        <p:spPr>
          <a:xfrm>
            <a:off x="7221036" y="1735254"/>
            <a:ext cx="769082" cy="336644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6468648" y="2273073"/>
            <a:ext cx="3295284" cy="797592"/>
            <a:chOff x="6468648" y="2273073"/>
            <a:chExt cx="3295284" cy="797592"/>
          </a:xfrm>
        </p:grpSpPr>
        <p:pic>
          <p:nvPicPr>
            <p:cNvPr id="204" name="Object 203"/>
            <p:cNvPicPr>
              <a:picLocks noChangeAspect="1"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468648" y="2273073"/>
              <a:ext cx="3295284" cy="797592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6524392" y="2185913"/>
            <a:ext cx="1180420" cy="730736"/>
            <a:chOff x="6524392" y="2185913"/>
            <a:chExt cx="1180420" cy="730736"/>
          </a:xfrm>
        </p:grpSpPr>
        <p:pic>
          <p:nvPicPr>
            <p:cNvPr id="207" name="Object 206"/>
            <p:cNvPicPr>
              <a:picLocks noChangeAspect="1"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524392" y="2185913"/>
              <a:ext cx="1180420" cy="730736"/>
            </a:xfrm>
            <a:prstGeom prst="rect">
              <a:avLst/>
            </a:prstGeom>
          </p:spPr>
        </p:pic>
      </p:grpSp>
      <p:pic>
        <p:nvPicPr>
          <p:cNvPr id="209" name="Object 208"/>
          <p:cNvPicPr>
            <a:picLocks noChangeAspect="1"/>
          </p:cNvPicPr>
          <p:nvPr/>
        </p:nvPicPr>
        <p:blipFill>
          <a:blip r:embed="rId99" cstate="print"/>
          <a:stretch>
            <a:fillRect/>
          </a:stretch>
        </p:blipFill>
        <p:spPr>
          <a:xfrm>
            <a:off x="7786953" y="2377675"/>
            <a:ext cx="1906285" cy="352885"/>
          </a:xfrm>
          <a:prstGeom prst="rect">
            <a:avLst/>
          </a:prstGeom>
        </p:spPr>
      </p:pic>
      <p:pic>
        <p:nvPicPr>
          <p:cNvPr id="210" name="Object 209"/>
          <p:cNvPicPr>
            <a:picLocks noChangeAspect="1"/>
          </p:cNvPicPr>
          <p:nvPr/>
        </p:nvPicPr>
        <p:blipFill>
          <a:blip r:embed="rId100" cstate="print"/>
          <a:stretch>
            <a:fillRect/>
          </a:stretch>
        </p:blipFill>
        <p:spPr>
          <a:xfrm>
            <a:off x="7776047" y="2640908"/>
            <a:ext cx="871285" cy="313895"/>
          </a:xfrm>
          <a:prstGeom prst="rect">
            <a:avLst/>
          </a:prstGeom>
        </p:spPr>
      </p:pic>
      <p:grpSp>
        <p:nvGrpSpPr>
          <p:cNvPr id="1056" name="그룹 1056"/>
          <p:cNvGrpSpPr/>
          <p:nvPr/>
        </p:nvGrpSpPr>
        <p:grpSpPr>
          <a:xfrm>
            <a:off x="7395659" y="3206279"/>
            <a:ext cx="1364972" cy="240560"/>
            <a:chOff x="7395659" y="3206279"/>
            <a:chExt cx="1364972" cy="240560"/>
          </a:xfrm>
        </p:grpSpPr>
        <p:pic>
          <p:nvPicPr>
            <p:cNvPr id="212" name="Object 211"/>
            <p:cNvPicPr>
              <a:picLocks noChangeAspect="1"/>
            </p:cNvPicPr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7395659" y="3206279"/>
              <a:ext cx="1364972" cy="240560"/>
            </a:xfrm>
            <a:prstGeom prst="rect">
              <a:avLst/>
            </a:prstGeom>
          </p:spPr>
        </p:pic>
      </p:grpSp>
      <p:pic>
        <p:nvPicPr>
          <p:cNvPr id="214" name="Object 213"/>
          <p:cNvPicPr>
            <a:picLocks noChangeAspect="1"/>
          </p:cNvPicPr>
          <p:nvPr/>
        </p:nvPicPr>
        <p:blipFill>
          <a:blip r:embed="rId102" cstate="print"/>
          <a:stretch>
            <a:fillRect/>
          </a:stretch>
        </p:blipFill>
        <p:spPr>
          <a:xfrm>
            <a:off x="7603277" y="3194855"/>
            <a:ext cx="977544" cy="285106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7846372" y="3698895"/>
            <a:ext cx="2252876" cy="519499"/>
            <a:chOff x="7846372" y="3698895"/>
            <a:chExt cx="2252876" cy="519499"/>
          </a:xfrm>
        </p:grpSpPr>
        <p:pic>
          <p:nvPicPr>
            <p:cNvPr id="216" name="Object 215"/>
            <p:cNvPicPr>
              <a:picLocks noChangeAspect="1"/>
            </p:cNvPicPr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7846372" y="3698895"/>
              <a:ext cx="2252876" cy="519499"/>
            </a:xfrm>
            <a:prstGeom prst="rect">
              <a:avLst/>
            </a:prstGeom>
          </p:spPr>
        </p:pic>
      </p:grpSp>
      <p:pic>
        <p:nvPicPr>
          <p:cNvPr id="218" name="Object 217"/>
          <p:cNvPicPr>
            <a:picLocks noChangeAspect="1"/>
          </p:cNvPicPr>
          <p:nvPr/>
        </p:nvPicPr>
        <p:blipFill>
          <a:blip r:embed="rId104" cstate="print"/>
          <a:stretch>
            <a:fillRect/>
          </a:stretch>
        </p:blipFill>
        <p:spPr>
          <a:xfrm>
            <a:off x="8015314" y="3743609"/>
            <a:ext cx="1988963" cy="490925"/>
          </a:xfrm>
          <a:prstGeom prst="rect">
            <a:avLst/>
          </a:prstGeom>
        </p:spPr>
      </p:pic>
      <p:pic>
        <p:nvPicPr>
          <p:cNvPr id="219" name="Object 218"/>
          <p:cNvPicPr>
            <a:picLocks noChangeAspect="1"/>
          </p:cNvPicPr>
          <p:nvPr/>
        </p:nvPicPr>
        <p:blipFill>
          <a:blip r:embed="rId105" cstate="print"/>
          <a:stretch>
            <a:fillRect/>
          </a:stretch>
        </p:blipFill>
        <p:spPr>
          <a:xfrm>
            <a:off x="7100016" y="3988155"/>
            <a:ext cx="703522" cy="247617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6054147" y="4383986"/>
            <a:ext cx="197668" cy="210841"/>
            <a:chOff x="6054147" y="4383986"/>
            <a:chExt cx="197668" cy="210841"/>
          </a:xfrm>
        </p:grpSpPr>
        <p:pic>
          <p:nvPicPr>
            <p:cNvPr id="221" name="Object 220"/>
            <p:cNvPicPr>
              <a:picLocks noChangeAspect="1"/>
            </p:cNvPicPr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6054147" y="4383986"/>
              <a:ext cx="197668" cy="210841"/>
            </a:xfrm>
            <a:prstGeom prst="rect">
              <a:avLst/>
            </a:prstGeom>
          </p:spPr>
        </p:pic>
      </p:grpSp>
      <p:pic>
        <p:nvPicPr>
          <p:cNvPr id="223" name="Object 222"/>
          <p:cNvPicPr>
            <a:picLocks noChangeAspect="1"/>
          </p:cNvPicPr>
          <p:nvPr/>
        </p:nvPicPr>
        <p:blipFill>
          <a:blip r:embed="rId107" cstate="print"/>
          <a:stretch>
            <a:fillRect/>
          </a:stretch>
        </p:blipFill>
        <p:spPr>
          <a:xfrm>
            <a:off x="6286324" y="4301033"/>
            <a:ext cx="1210612" cy="431697"/>
          </a:xfrm>
          <a:prstGeom prst="rect">
            <a:avLst/>
          </a:prstGeom>
        </p:spPr>
      </p:pic>
      <p:grpSp>
        <p:nvGrpSpPr>
          <p:cNvPr id="1059" name="그룹 1059"/>
          <p:cNvGrpSpPr/>
          <p:nvPr/>
        </p:nvGrpSpPr>
        <p:grpSpPr>
          <a:xfrm>
            <a:off x="6054147" y="4648273"/>
            <a:ext cx="2857953" cy="519499"/>
            <a:chOff x="6054147" y="4648273"/>
            <a:chExt cx="2857953" cy="519499"/>
          </a:xfrm>
        </p:grpSpPr>
        <p:pic>
          <p:nvPicPr>
            <p:cNvPr id="225" name="Object 224"/>
            <p:cNvPicPr>
              <a:picLocks noChangeAspect="1"/>
            </p:cNvPicPr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6054147" y="4648273"/>
              <a:ext cx="2857953" cy="519499"/>
            </a:xfrm>
            <a:prstGeom prst="rect">
              <a:avLst/>
            </a:prstGeom>
          </p:spPr>
        </p:pic>
      </p:grpSp>
      <p:pic>
        <p:nvPicPr>
          <p:cNvPr id="227" name="Object 226"/>
          <p:cNvPicPr>
            <a:picLocks noChangeAspect="1"/>
          </p:cNvPicPr>
          <p:nvPr/>
        </p:nvPicPr>
        <p:blipFill>
          <a:blip r:embed="rId109" cstate="print"/>
          <a:stretch>
            <a:fillRect/>
          </a:stretch>
        </p:blipFill>
        <p:spPr>
          <a:xfrm>
            <a:off x="6259475" y="4678781"/>
            <a:ext cx="2523821" cy="486840"/>
          </a:xfrm>
          <a:prstGeom prst="rect">
            <a:avLst/>
          </a:prstGeom>
        </p:spPr>
      </p:pic>
      <p:pic>
        <p:nvPicPr>
          <p:cNvPr id="228" name="Object 227"/>
          <p:cNvPicPr>
            <a:picLocks noChangeAspect="1"/>
          </p:cNvPicPr>
          <p:nvPr/>
        </p:nvPicPr>
        <p:blipFill>
          <a:blip r:embed="rId110" cstate="print"/>
          <a:stretch>
            <a:fillRect/>
          </a:stretch>
        </p:blipFill>
        <p:spPr>
          <a:xfrm>
            <a:off x="8894957" y="4958870"/>
            <a:ext cx="703522" cy="247617"/>
          </a:xfrm>
          <a:prstGeom prst="rect">
            <a:avLst/>
          </a:prstGeom>
        </p:spPr>
      </p:pic>
      <p:grpSp>
        <p:nvGrpSpPr>
          <p:cNvPr id="1060" name="그룹 1060"/>
          <p:cNvGrpSpPr/>
          <p:nvPr/>
        </p:nvGrpSpPr>
        <p:grpSpPr>
          <a:xfrm>
            <a:off x="7464591" y="5341587"/>
            <a:ext cx="2641216" cy="292773"/>
            <a:chOff x="7464591" y="5341587"/>
            <a:chExt cx="2641216" cy="292773"/>
          </a:xfrm>
        </p:grpSpPr>
        <p:pic>
          <p:nvPicPr>
            <p:cNvPr id="230" name="Object 229"/>
            <p:cNvPicPr>
              <a:picLocks noChangeAspect="1"/>
            </p:cNvPicPr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7464591" y="5341587"/>
              <a:ext cx="2641216" cy="292773"/>
            </a:xfrm>
            <a:prstGeom prst="rect">
              <a:avLst/>
            </a:prstGeom>
          </p:spPr>
        </p:pic>
      </p:grpSp>
      <p:pic>
        <p:nvPicPr>
          <p:cNvPr id="232" name="Object 231"/>
          <p:cNvPicPr>
            <a:picLocks noChangeAspect="1"/>
          </p:cNvPicPr>
          <p:nvPr/>
        </p:nvPicPr>
        <p:blipFill>
          <a:blip r:embed="rId112" cstate="print"/>
          <a:stretch>
            <a:fillRect/>
          </a:stretch>
        </p:blipFill>
        <p:spPr>
          <a:xfrm>
            <a:off x="7581508" y="5384239"/>
            <a:ext cx="2449144" cy="304754"/>
          </a:xfrm>
          <a:prstGeom prst="rect">
            <a:avLst/>
          </a:prstGeom>
        </p:spPr>
      </p:pic>
      <p:pic>
        <p:nvPicPr>
          <p:cNvPr id="233" name="Object 232"/>
          <p:cNvPicPr>
            <a:picLocks noChangeAspect="1"/>
          </p:cNvPicPr>
          <p:nvPr/>
        </p:nvPicPr>
        <p:blipFill>
          <a:blip r:embed="rId113" cstate="print"/>
          <a:stretch>
            <a:fillRect/>
          </a:stretch>
        </p:blipFill>
        <p:spPr>
          <a:xfrm>
            <a:off x="6771842" y="5461450"/>
            <a:ext cx="703522" cy="247617"/>
          </a:xfrm>
          <a:prstGeom prst="rect">
            <a:avLst/>
          </a:prstGeom>
        </p:spPr>
      </p:pic>
      <p:grpSp>
        <p:nvGrpSpPr>
          <p:cNvPr id="1061" name="그룹 1061"/>
          <p:cNvGrpSpPr/>
          <p:nvPr/>
        </p:nvGrpSpPr>
        <p:grpSpPr>
          <a:xfrm>
            <a:off x="6025419" y="5854164"/>
            <a:ext cx="197668" cy="210841"/>
            <a:chOff x="6025419" y="5854164"/>
            <a:chExt cx="197668" cy="210841"/>
          </a:xfrm>
        </p:grpSpPr>
        <p:pic>
          <p:nvPicPr>
            <p:cNvPr id="235" name="Object 234"/>
            <p:cNvPicPr>
              <a:picLocks noChangeAspect="1"/>
            </p:cNvPicPr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6025419" y="5854164"/>
              <a:ext cx="197668" cy="210841"/>
            </a:xfrm>
            <a:prstGeom prst="rect">
              <a:avLst/>
            </a:prstGeom>
          </p:spPr>
        </p:pic>
      </p:grpSp>
      <p:pic>
        <p:nvPicPr>
          <p:cNvPr id="237" name="Object 236"/>
          <p:cNvPicPr>
            <a:picLocks noChangeAspect="1"/>
          </p:cNvPicPr>
          <p:nvPr/>
        </p:nvPicPr>
        <p:blipFill>
          <a:blip r:embed="rId115" cstate="print"/>
          <a:stretch>
            <a:fillRect/>
          </a:stretch>
        </p:blipFill>
        <p:spPr>
          <a:xfrm>
            <a:off x="6257596" y="5771211"/>
            <a:ext cx="1210621" cy="431697"/>
          </a:xfrm>
          <a:prstGeom prst="rect">
            <a:avLst/>
          </a:prstGeom>
        </p:spPr>
      </p:pic>
      <p:grpSp>
        <p:nvGrpSpPr>
          <p:cNvPr id="1062" name="그룹 1062"/>
          <p:cNvGrpSpPr/>
          <p:nvPr/>
        </p:nvGrpSpPr>
        <p:grpSpPr>
          <a:xfrm>
            <a:off x="6025419" y="6118451"/>
            <a:ext cx="1439172" cy="331000"/>
            <a:chOff x="6025419" y="6118451"/>
            <a:chExt cx="1439172" cy="331000"/>
          </a:xfrm>
        </p:grpSpPr>
        <p:pic>
          <p:nvPicPr>
            <p:cNvPr id="239" name="Object 238"/>
            <p:cNvPicPr>
              <a:picLocks noChangeAspect="1"/>
            </p:cNvPicPr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6025419" y="6118451"/>
              <a:ext cx="1439172" cy="331000"/>
            </a:xfrm>
            <a:prstGeom prst="rect">
              <a:avLst/>
            </a:prstGeom>
          </p:spPr>
        </p:pic>
      </p:grpSp>
      <p:pic>
        <p:nvPicPr>
          <p:cNvPr id="241" name="Object 240"/>
          <p:cNvPicPr>
            <a:picLocks noChangeAspect="1"/>
          </p:cNvPicPr>
          <p:nvPr/>
        </p:nvPicPr>
        <p:blipFill>
          <a:blip r:embed="rId117" cstate="print"/>
          <a:stretch>
            <a:fillRect/>
          </a:stretch>
        </p:blipFill>
        <p:spPr>
          <a:xfrm>
            <a:off x="6161811" y="6138742"/>
            <a:ext cx="1253106" cy="332230"/>
          </a:xfrm>
          <a:prstGeom prst="rect">
            <a:avLst/>
          </a:prstGeom>
        </p:spPr>
      </p:pic>
      <p:pic>
        <p:nvPicPr>
          <p:cNvPr id="242" name="Object 241"/>
          <p:cNvPicPr>
            <a:picLocks noChangeAspect="1"/>
          </p:cNvPicPr>
          <p:nvPr/>
        </p:nvPicPr>
        <p:blipFill>
          <a:blip r:embed="rId118" cstate="print"/>
          <a:stretch>
            <a:fillRect/>
          </a:stretch>
        </p:blipFill>
        <p:spPr>
          <a:xfrm>
            <a:off x="7447448" y="6277715"/>
            <a:ext cx="703522" cy="247617"/>
          </a:xfrm>
          <a:prstGeom prst="rect">
            <a:avLst/>
          </a:prstGeom>
        </p:spPr>
      </p:pic>
      <p:grpSp>
        <p:nvGrpSpPr>
          <p:cNvPr id="1063" name="그룹 1063"/>
          <p:cNvGrpSpPr/>
          <p:nvPr/>
        </p:nvGrpSpPr>
        <p:grpSpPr>
          <a:xfrm>
            <a:off x="5884553" y="8098547"/>
            <a:ext cx="4387184" cy="514169"/>
            <a:chOff x="5884553" y="8098547"/>
            <a:chExt cx="4387184" cy="514169"/>
          </a:xfrm>
        </p:grpSpPr>
        <p:pic>
          <p:nvPicPr>
            <p:cNvPr id="244" name="Object 243"/>
            <p:cNvPicPr>
              <a:picLocks noChangeAspect="1"/>
            </p:cNvPicPr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5884553" y="8098547"/>
              <a:ext cx="4387184" cy="514169"/>
            </a:xfrm>
            <a:prstGeom prst="rect">
              <a:avLst/>
            </a:prstGeom>
          </p:spPr>
        </p:pic>
      </p:grpSp>
      <p:pic>
        <p:nvPicPr>
          <p:cNvPr id="246" name="Object 245"/>
          <p:cNvPicPr>
            <a:picLocks noChangeAspect="1"/>
          </p:cNvPicPr>
          <p:nvPr/>
        </p:nvPicPr>
        <p:blipFill>
          <a:blip r:embed="rId120" cstate="print"/>
          <a:stretch>
            <a:fillRect/>
          </a:stretch>
        </p:blipFill>
        <p:spPr>
          <a:xfrm>
            <a:off x="6408791" y="8150278"/>
            <a:ext cx="1578938" cy="464223"/>
          </a:xfrm>
          <a:prstGeom prst="rect">
            <a:avLst/>
          </a:prstGeom>
        </p:spPr>
      </p:pic>
      <p:grpSp>
        <p:nvGrpSpPr>
          <p:cNvPr id="1064" name="그룹 1064"/>
          <p:cNvGrpSpPr/>
          <p:nvPr/>
        </p:nvGrpSpPr>
        <p:grpSpPr>
          <a:xfrm>
            <a:off x="5983499" y="8210315"/>
            <a:ext cx="282153" cy="282153"/>
            <a:chOff x="5983499" y="8210315"/>
            <a:chExt cx="282153" cy="282153"/>
          </a:xfrm>
        </p:grpSpPr>
        <p:pic>
          <p:nvPicPr>
            <p:cNvPr id="248" name="Object 247"/>
            <p:cNvPicPr>
              <a:picLocks noChangeAspect="1"/>
            </p:cNvPicPr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5983499" y="8210315"/>
              <a:ext cx="282153" cy="282153"/>
            </a:xfrm>
            <a:prstGeom prst="rect">
              <a:avLst/>
            </a:prstGeom>
          </p:spPr>
        </p:pic>
      </p:grpSp>
      <p:grpSp>
        <p:nvGrpSpPr>
          <p:cNvPr id="1065" name="그룹 1065"/>
          <p:cNvGrpSpPr/>
          <p:nvPr/>
        </p:nvGrpSpPr>
        <p:grpSpPr>
          <a:xfrm>
            <a:off x="9763932" y="8106113"/>
            <a:ext cx="506603" cy="506603"/>
            <a:chOff x="9763932" y="8106113"/>
            <a:chExt cx="506603" cy="506603"/>
          </a:xfrm>
        </p:grpSpPr>
        <p:pic>
          <p:nvPicPr>
            <p:cNvPr id="251" name="Object 250"/>
            <p:cNvPicPr>
              <a:picLocks noChangeAspect="1"/>
            </p:cNvPicPr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9763932" y="8106113"/>
              <a:ext cx="506603" cy="506603"/>
            </a:xfrm>
            <a:prstGeom prst="rect">
              <a:avLst/>
            </a:prstGeom>
          </p:spPr>
        </p:pic>
      </p:grpSp>
      <p:grpSp>
        <p:nvGrpSpPr>
          <p:cNvPr id="1066" name="그룹 1066"/>
          <p:cNvGrpSpPr/>
          <p:nvPr/>
        </p:nvGrpSpPr>
        <p:grpSpPr>
          <a:xfrm>
            <a:off x="9267632" y="8208084"/>
            <a:ext cx="444223" cy="306511"/>
            <a:chOff x="9267632" y="8208084"/>
            <a:chExt cx="444223" cy="306511"/>
          </a:xfrm>
        </p:grpSpPr>
        <p:pic>
          <p:nvPicPr>
            <p:cNvPr id="254" name="Object 253"/>
            <p:cNvPicPr>
              <a:picLocks noChangeAspect="1"/>
            </p:cNvPicPr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9267632" y="8208084"/>
              <a:ext cx="444223" cy="306511"/>
            </a:xfrm>
            <a:prstGeom prst="rect">
              <a:avLst/>
            </a:prstGeom>
          </p:spPr>
        </p:pic>
      </p:grpSp>
      <p:grpSp>
        <p:nvGrpSpPr>
          <p:cNvPr id="1067" name="그룹 1067"/>
          <p:cNvGrpSpPr/>
          <p:nvPr/>
        </p:nvGrpSpPr>
        <p:grpSpPr>
          <a:xfrm>
            <a:off x="6391074" y="8342337"/>
            <a:ext cx="345248" cy="43981"/>
            <a:chOff x="6391074" y="8342337"/>
            <a:chExt cx="345248" cy="43981"/>
          </a:xfrm>
        </p:grpSpPr>
        <p:pic>
          <p:nvPicPr>
            <p:cNvPr id="257" name="Object 256"/>
            <p:cNvPicPr>
              <a:picLocks noChangeAspect="1"/>
            </p:cNvPicPr>
            <p:nvPr/>
          </p:nvPicPr>
          <p:blipFill>
            <a:blip r:embed="rId124" cstate="print"/>
            <a:stretch>
              <a:fillRect/>
            </a:stretch>
          </p:blipFill>
          <p:spPr>
            <a:xfrm rot="5400000">
              <a:off x="6391074" y="8342337"/>
              <a:ext cx="345248" cy="439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2022-08-04T18:42:40Z</dcterms:created>
  <dcterms:modified xsi:type="dcterms:W3CDTF">2022-08-04T18:42:40Z</dcterms:modified>
</cp:coreProperties>
</file>