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58" r:id="rId4"/>
  </p:sldMasterIdLst>
  <p:notesMasterIdLst>
    <p:notesMasterId r:id="rId42"/>
  </p:notesMasterIdLst>
  <p:handoutMasterIdLst>
    <p:handoutMasterId r:id="rId43"/>
  </p:handoutMasterIdLst>
  <p:sldIdLst>
    <p:sldId id="256" r:id="rId5"/>
    <p:sldId id="266" r:id="rId6"/>
    <p:sldId id="258" r:id="rId7"/>
    <p:sldId id="1712" r:id="rId8"/>
    <p:sldId id="1702" r:id="rId9"/>
    <p:sldId id="276" r:id="rId10"/>
    <p:sldId id="1703" r:id="rId11"/>
    <p:sldId id="271" r:id="rId12"/>
    <p:sldId id="272" r:id="rId13"/>
    <p:sldId id="273" r:id="rId14"/>
    <p:sldId id="283" r:id="rId15"/>
    <p:sldId id="1713" r:id="rId16"/>
    <p:sldId id="1714" r:id="rId17"/>
    <p:sldId id="1715" r:id="rId18"/>
    <p:sldId id="1719" r:id="rId19"/>
    <p:sldId id="1716" r:id="rId20"/>
    <p:sldId id="1740" r:id="rId21"/>
    <p:sldId id="1747" r:id="rId22"/>
    <p:sldId id="1717" r:id="rId23"/>
    <p:sldId id="1749" r:id="rId24"/>
    <p:sldId id="1748" r:id="rId25"/>
    <p:sldId id="1750" r:id="rId26"/>
    <p:sldId id="1742" r:id="rId27"/>
    <p:sldId id="1744" r:id="rId28"/>
    <p:sldId id="1745" r:id="rId29"/>
    <p:sldId id="1743" r:id="rId30"/>
    <p:sldId id="1746" r:id="rId31"/>
    <p:sldId id="1720" r:id="rId32"/>
    <p:sldId id="1739" r:id="rId33"/>
    <p:sldId id="1730" r:id="rId34"/>
    <p:sldId id="1731" r:id="rId35"/>
    <p:sldId id="1735" r:id="rId36"/>
    <p:sldId id="1732" r:id="rId37"/>
    <p:sldId id="1733" r:id="rId38"/>
    <p:sldId id="1737" r:id="rId39"/>
    <p:sldId id="1736" r:id="rId40"/>
    <p:sldId id="261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hp="http://schemas.haansoft.com/office/presentation/8.0" xmlns:dsp="http://schemas.microsoft.com/office/drawing/2008/diagram" xmlns:dgm="http://schemas.openxmlformats.org/drawingml/2006/diagram" xmlns:c="http://schemas.openxmlformats.org/drawingml/2006/chart" themeShowType="1" themeSkinType="1" themeTransitionType="1" useThemeTransition="1" byMouseClick="1" attrType="1" dur="200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922094-73F1-464A-A8C2-780B8B689120}" v="232" dt="2022-06-07T12:29:41.476"/>
    <p1510:client id="{2F014A04-6000-4BEC-93C0-1F5F5E93A826}" v="13" dt="2022-06-07T09:05:02.069"/>
    <p1510:client id="{655C67B7-B174-4312-818C-A5E027DE6F7C}" v="53" dt="2022-06-07T12:32:11.113"/>
    <p1510:client id="{8CB8A5C0-1D60-4BED-A135-40D6E943CE0F}" v="1" dt="2022-06-07T12:30:49.114"/>
    <p1510:client id="{C35305DE-D884-4275-A157-324DC3C8295C}" v="60" dt="2022-06-07T13:14:04.773"/>
    <p1510:client id="{E1EE502B-FEE7-47DF-A874-70DA03E4444D}" v="368" dt="2022-06-07T14:44:04.747"/>
    <p1510:client id="{EC72C7CC-B40B-4369-821C-1BDF0ADF4F10}" v="98" dt="2022-06-07T13:53:05.660"/>
  </p1510:revLst>
</p1510:revInfo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3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76" y="114"/>
      </p:cViewPr>
      <p:guideLst>
        <p:guide orient="horz" pos="2158"/>
        <p:guide pos="3839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2022-06-08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86D8963-CFCD-4740-AF60-049850373CDF}" type="datetime1">
              <a:rPr lang="zh-CN" altLang="en-US"/>
              <a:pPr lvl="0">
                <a:defRPr/>
              </a:pPr>
              <a:t>2022/6/8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zh-CN" altLang="en-US"/>
              <a:t>单击此处编辑母版文本样式</a:t>
            </a:r>
          </a:p>
          <a:p>
            <a:pPr lvl="1">
              <a:defRPr/>
            </a:pPr>
            <a:r>
              <a:rPr lang="zh-CN" altLang="en-US"/>
              <a:t>第二级</a:t>
            </a:r>
          </a:p>
          <a:p>
            <a:pPr lvl="2">
              <a:defRPr/>
            </a:pPr>
            <a:r>
              <a:rPr lang="zh-CN" altLang="en-US"/>
              <a:t>第三级</a:t>
            </a:r>
          </a:p>
          <a:p>
            <a:pPr lvl="3">
              <a:defRPr/>
            </a:pPr>
            <a:r>
              <a:rPr lang="zh-CN" altLang="en-US"/>
              <a:t>第四级</a:t>
            </a:r>
          </a:p>
          <a:p>
            <a:pPr lvl="4">
              <a:defRPr/>
            </a:pPr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9E6FDB6-6D2B-46C1-9FA1-D82906A37C3A}" type="slidenum">
              <a:rPr lang="zh-CN" altLang="en-US"/>
              <a:pPr lvl="0"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标题幻灯片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110"/>
          <p:cNvSpPr/>
          <p:nvPr userDrawn="1"/>
        </p:nvSpPr>
        <p:spPr>
          <a:xfrm rot="10800000">
            <a:off x="-1" y="-1"/>
            <a:ext cx="2743201" cy="2525917"/>
          </a:xfrm>
          <a:custGeom>
            <a:avLst/>
            <a:gdLst>
              <a:gd name="connsiteX0" fmla="*/ 0 w 5384800"/>
              <a:gd name="connsiteY0" fmla="*/ 0 h 6858000"/>
              <a:gd name="connsiteX1" fmla="*/ 5384800 w 5384800"/>
              <a:gd name="connsiteY1" fmla="*/ 0 h 6858000"/>
              <a:gd name="connsiteX2" fmla="*/ 5384800 w 5384800"/>
              <a:gd name="connsiteY2" fmla="*/ 6858000 h 6858000"/>
              <a:gd name="connsiteX3" fmla="*/ 0 w 5384800"/>
              <a:gd name="connsiteY3" fmla="*/ 6858000 h 6858000"/>
              <a:gd name="connsiteX4" fmla="*/ 0 w 5384800"/>
              <a:gd name="connsiteY4" fmla="*/ 0 h 6858000"/>
              <a:gd name="connsiteX0" fmla="*/ 0 w 5384800"/>
              <a:gd name="connsiteY0" fmla="*/ 6858000 h 6858000"/>
              <a:gd name="connsiteX1" fmla="*/ 5384800 w 5384800"/>
              <a:gd name="connsiteY1" fmla="*/ 0 h 6858000"/>
              <a:gd name="connsiteX2" fmla="*/ 5384800 w 5384800"/>
              <a:gd name="connsiteY2" fmla="*/ 6858000 h 6858000"/>
              <a:gd name="connsiteX3" fmla="*/ 0 w 5384800"/>
              <a:gd name="connsiteY3" fmla="*/ 6858000 h 6858000"/>
              <a:gd name="connsiteX0" fmla="*/ 0 w 5130800"/>
              <a:gd name="connsiteY0" fmla="*/ 6833421 h 6858000"/>
              <a:gd name="connsiteX1" fmla="*/ 5130800 w 5130800"/>
              <a:gd name="connsiteY1" fmla="*/ 0 h 6858000"/>
              <a:gd name="connsiteX2" fmla="*/ 5130800 w 5130800"/>
              <a:gd name="connsiteY2" fmla="*/ 6858000 h 6858000"/>
              <a:gd name="connsiteX3" fmla="*/ 0 w 5130800"/>
              <a:gd name="connsiteY3" fmla="*/ 683342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30800" h="6858000">
                <a:moveTo>
                  <a:pt x="0" y="6833421"/>
                </a:moveTo>
                <a:lnTo>
                  <a:pt x="5130800" y="0"/>
                </a:lnTo>
                <a:lnTo>
                  <a:pt x="5130800" y="6858000"/>
                </a:lnTo>
                <a:lnTo>
                  <a:pt x="0" y="6833421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1" name="矩形 110"/>
          <p:cNvSpPr/>
          <p:nvPr userDrawn="1"/>
        </p:nvSpPr>
        <p:spPr>
          <a:xfrm rot="10800000">
            <a:off x="0" y="0"/>
            <a:ext cx="2739887" cy="2409434"/>
          </a:xfrm>
          <a:custGeom>
            <a:avLst/>
            <a:gdLst>
              <a:gd name="connsiteX0" fmla="*/ 0 w 5384800"/>
              <a:gd name="connsiteY0" fmla="*/ 0 h 6858000"/>
              <a:gd name="connsiteX1" fmla="*/ 5384800 w 5384800"/>
              <a:gd name="connsiteY1" fmla="*/ 0 h 6858000"/>
              <a:gd name="connsiteX2" fmla="*/ 5384800 w 5384800"/>
              <a:gd name="connsiteY2" fmla="*/ 6858000 h 6858000"/>
              <a:gd name="connsiteX3" fmla="*/ 0 w 5384800"/>
              <a:gd name="connsiteY3" fmla="*/ 6858000 h 6858000"/>
              <a:gd name="connsiteX4" fmla="*/ 0 w 5384800"/>
              <a:gd name="connsiteY4" fmla="*/ 0 h 6858000"/>
              <a:gd name="connsiteX0" fmla="*/ 0 w 5384800"/>
              <a:gd name="connsiteY0" fmla="*/ 6858000 h 6858000"/>
              <a:gd name="connsiteX1" fmla="*/ 5384800 w 5384800"/>
              <a:gd name="connsiteY1" fmla="*/ 0 h 6858000"/>
              <a:gd name="connsiteX2" fmla="*/ 5384800 w 5384800"/>
              <a:gd name="connsiteY2" fmla="*/ 6858000 h 6858000"/>
              <a:gd name="connsiteX3" fmla="*/ 0 w 5384800"/>
              <a:gd name="connsiteY3" fmla="*/ 6858000 h 6858000"/>
              <a:gd name="connsiteX0" fmla="*/ 0 w 5372349"/>
              <a:gd name="connsiteY0" fmla="*/ 6858000 h 6858000"/>
              <a:gd name="connsiteX1" fmla="*/ 5372349 w 5372349"/>
              <a:gd name="connsiteY1" fmla="*/ 0 h 6858000"/>
              <a:gd name="connsiteX2" fmla="*/ 5372349 w 5372349"/>
              <a:gd name="connsiteY2" fmla="*/ 6858000 h 6858000"/>
              <a:gd name="connsiteX3" fmla="*/ 0 w 537234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72349" h="6858000">
                <a:moveTo>
                  <a:pt x="0" y="6858000"/>
                </a:moveTo>
                <a:lnTo>
                  <a:pt x="5372349" y="0"/>
                </a:lnTo>
                <a:lnTo>
                  <a:pt x="537234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7FEF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矩形 110"/>
          <p:cNvSpPr/>
          <p:nvPr userDrawn="1"/>
        </p:nvSpPr>
        <p:spPr>
          <a:xfrm>
            <a:off x="4381500" y="5391"/>
            <a:ext cx="7810500" cy="6852609"/>
          </a:xfrm>
          <a:custGeom>
            <a:avLst/>
            <a:gdLst>
              <a:gd name="connsiteX0" fmla="*/ 0 w 5384800"/>
              <a:gd name="connsiteY0" fmla="*/ 0 h 6858000"/>
              <a:gd name="connsiteX1" fmla="*/ 5384800 w 5384800"/>
              <a:gd name="connsiteY1" fmla="*/ 0 h 6858000"/>
              <a:gd name="connsiteX2" fmla="*/ 5384800 w 5384800"/>
              <a:gd name="connsiteY2" fmla="*/ 6858000 h 6858000"/>
              <a:gd name="connsiteX3" fmla="*/ 0 w 5384800"/>
              <a:gd name="connsiteY3" fmla="*/ 6858000 h 6858000"/>
              <a:gd name="connsiteX4" fmla="*/ 0 w 5384800"/>
              <a:gd name="connsiteY4" fmla="*/ 0 h 6858000"/>
              <a:gd name="connsiteX0" fmla="*/ 0 w 5384800"/>
              <a:gd name="connsiteY0" fmla="*/ 6858000 h 6858000"/>
              <a:gd name="connsiteX1" fmla="*/ 5384800 w 5384800"/>
              <a:gd name="connsiteY1" fmla="*/ 0 h 6858000"/>
              <a:gd name="connsiteX2" fmla="*/ 5384800 w 5384800"/>
              <a:gd name="connsiteY2" fmla="*/ 6858000 h 6858000"/>
              <a:gd name="connsiteX3" fmla="*/ 0 w 53848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4800" h="6858000">
                <a:moveTo>
                  <a:pt x="0" y="6858000"/>
                </a:moveTo>
                <a:lnTo>
                  <a:pt x="5384800" y="0"/>
                </a:lnTo>
                <a:lnTo>
                  <a:pt x="53848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7FEF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0" y="3162302"/>
            <a:ext cx="12192000" cy="3241675"/>
            <a:chOff x="50801" y="1943101"/>
            <a:chExt cx="12192000" cy="3241675"/>
          </a:xfrm>
        </p:grpSpPr>
        <p:sp>
          <p:nvSpPr>
            <p:cNvPr id="11" name="Line 5"/>
            <p:cNvSpPr>
              <a:spLocks noChangeShapeType="1"/>
            </p:cNvSpPr>
            <p:nvPr/>
          </p:nvSpPr>
          <p:spPr>
            <a:xfrm>
              <a:off x="5767389" y="3635376"/>
              <a:ext cx="6475412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14" name="Line 6"/>
            <p:cNvSpPr>
              <a:spLocks noChangeShapeType="1"/>
            </p:cNvSpPr>
            <p:nvPr/>
          </p:nvSpPr>
          <p:spPr>
            <a:xfrm>
              <a:off x="9056688" y="5056188"/>
              <a:ext cx="4873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>
            <a:xfrm>
              <a:off x="7545388" y="5122863"/>
              <a:ext cx="4873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17" name="Line 8"/>
            <p:cNvSpPr>
              <a:spLocks noChangeShapeType="1"/>
            </p:cNvSpPr>
            <p:nvPr/>
          </p:nvSpPr>
          <p:spPr>
            <a:xfrm>
              <a:off x="7172325" y="5122863"/>
              <a:ext cx="198438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18" name="Line 9"/>
            <p:cNvSpPr>
              <a:spLocks noChangeShapeType="1"/>
            </p:cNvSpPr>
            <p:nvPr/>
          </p:nvSpPr>
          <p:spPr>
            <a:xfrm>
              <a:off x="8505825" y="3095626"/>
              <a:ext cx="3736975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19" name="Line 10"/>
            <p:cNvSpPr>
              <a:spLocks noChangeShapeType="1"/>
            </p:cNvSpPr>
            <p:nvPr/>
          </p:nvSpPr>
          <p:spPr>
            <a:xfrm>
              <a:off x="50801" y="4816476"/>
              <a:ext cx="8745537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20" name="Freeform 11"/>
            <p:cNvSpPr/>
            <p:nvPr/>
          </p:nvSpPr>
          <p:spPr>
            <a:xfrm>
              <a:off x="10445750" y="3660776"/>
              <a:ext cx="657225" cy="176213"/>
            </a:xfrm>
            <a:custGeom>
              <a:avLst/>
              <a:gdLst>
                <a:gd name="T0" fmla="*/ 203 w 236"/>
                <a:gd name="T1" fmla="*/ 9 h 63"/>
                <a:gd name="T2" fmla="*/ 118 w 236"/>
                <a:gd name="T3" fmla="*/ 0 h 63"/>
                <a:gd name="T4" fmla="*/ 33 w 236"/>
                <a:gd name="T5" fmla="*/ 9 h 63"/>
                <a:gd name="T6" fmla="*/ 0 w 236"/>
                <a:gd name="T7" fmla="*/ 9 h 63"/>
                <a:gd name="T8" fmla="*/ 0 w 236"/>
                <a:gd name="T9" fmla="*/ 31 h 63"/>
                <a:gd name="T10" fmla="*/ 118 w 236"/>
                <a:gd name="T11" fmla="*/ 63 h 63"/>
                <a:gd name="T12" fmla="*/ 236 w 236"/>
                <a:gd name="T13" fmla="*/ 31 h 63"/>
                <a:gd name="T14" fmla="*/ 236 w 236"/>
                <a:gd name="T15" fmla="*/ 9 h 63"/>
                <a:gd name="T16" fmla="*/ 203 w 236"/>
                <a:gd name="T17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3">
                  <a:moveTo>
                    <a:pt x="203" y="9"/>
                  </a:moveTo>
                  <a:cubicBezTo>
                    <a:pt x="181" y="4"/>
                    <a:pt x="151" y="0"/>
                    <a:pt x="118" y="0"/>
                  </a:cubicBezTo>
                  <a:cubicBezTo>
                    <a:pt x="84" y="0"/>
                    <a:pt x="54" y="4"/>
                    <a:pt x="33" y="9"/>
                  </a:cubicBezTo>
                  <a:quadBezTo>
                    <a:pt x="0" y="9"/>
                    <a:pt x="0" y="9"/>
                  </a:quadBezTo>
                  <a:quadBezTo>
                    <a:pt x="0" y="31"/>
                    <a:pt x="0" y="31"/>
                  </a:quadBezTo>
                  <a:cubicBezTo>
                    <a:pt x="0" y="49"/>
                    <a:pt x="52" y="63"/>
                    <a:pt x="118" y="63"/>
                  </a:cubicBezTo>
                  <a:cubicBezTo>
                    <a:pt x="183" y="63"/>
                    <a:pt x="236" y="49"/>
                    <a:pt x="236" y="31"/>
                  </a:cubicBezTo>
                  <a:quadBezTo>
                    <a:pt x="236" y="9"/>
                    <a:pt x="236" y="9"/>
                  </a:quadBezTo>
                  <a:lnTo>
                    <a:pt x="203" y="9"/>
                  </a:lnTo>
                  <a:close/>
                </a:path>
              </a:pathLst>
            </a:custGeom>
            <a:solidFill>
              <a:srgbClr val="C4CBCC"/>
            </a:solidFill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21" name="Oval 12"/>
            <p:cNvSpPr>
              <a:spLocks noChangeArrowheads="1"/>
            </p:cNvSpPr>
            <p:nvPr/>
          </p:nvSpPr>
          <p:spPr>
            <a:xfrm>
              <a:off x="10445750" y="3598863"/>
              <a:ext cx="657225" cy="176213"/>
            </a:xfrm>
            <a:prstGeom prst="ellipse">
              <a:avLst/>
            </a:prstGeom>
            <a:solidFill>
              <a:srgbClr val="EDEDED"/>
            </a:solidFill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22" name="Freeform 13"/>
            <p:cNvSpPr/>
            <p:nvPr/>
          </p:nvSpPr>
          <p:spPr>
            <a:xfrm>
              <a:off x="9702800" y="3294063"/>
              <a:ext cx="2141538" cy="249238"/>
            </a:xfrm>
            <a:custGeom>
              <a:avLst/>
              <a:gdLst>
                <a:gd name="T0" fmla="*/ 0 w 769"/>
                <a:gd name="T1" fmla="*/ 2 h 90"/>
                <a:gd name="T2" fmla="*/ 88 w 769"/>
                <a:gd name="T3" fmla="*/ 90 h 90"/>
                <a:gd name="T4" fmla="*/ 681 w 769"/>
                <a:gd name="T5" fmla="*/ 90 h 90"/>
                <a:gd name="T6" fmla="*/ 769 w 769"/>
                <a:gd name="T7" fmla="*/ 2 h 90"/>
                <a:gd name="T8" fmla="*/ 769 w 769"/>
                <a:gd name="T9" fmla="*/ 0 h 90"/>
                <a:gd name="T10" fmla="*/ 0 w 769"/>
                <a:gd name="T11" fmla="*/ 0 h 90"/>
                <a:gd name="T12" fmla="*/ 0 w 769"/>
                <a:gd name="T13" fmla="*/ 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9" h="90">
                  <a:moveTo>
                    <a:pt x="0" y="2"/>
                  </a:moveTo>
                  <a:cubicBezTo>
                    <a:pt x="0" y="51"/>
                    <a:pt x="40" y="90"/>
                    <a:pt x="88" y="90"/>
                  </a:cubicBezTo>
                  <a:quadBezTo>
                    <a:pt x="681" y="90"/>
                    <a:pt x="681" y="90"/>
                  </a:quadBezTo>
                  <a:cubicBezTo>
                    <a:pt x="730" y="90"/>
                    <a:pt x="769" y="51"/>
                    <a:pt x="769" y="2"/>
                  </a:cubicBezTo>
                  <a:quadBezTo>
                    <a:pt x="769" y="0"/>
                    <a:pt x="769" y="0"/>
                  </a:quadBezTo>
                  <a:quadBezTo>
                    <a:pt x="0" y="0"/>
                    <a:pt x="0" y="0"/>
                  </a:quadBez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23" name="Freeform 14"/>
            <p:cNvSpPr/>
            <p:nvPr/>
          </p:nvSpPr>
          <p:spPr>
            <a:xfrm>
              <a:off x="9702800" y="2035176"/>
              <a:ext cx="2141538" cy="1258888"/>
            </a:xfrm>
            <a:custGeom>
              <a:avLst/>
              <a:gdLst>
                <a:gd name="T0" fmla="*/ 681 w 769"/>
                <a:gd name="T1" fmla="*/ 0 h 452"/>
                <a:gd name="T2" fmla="*/ 88 w 769"/>
                <a:gd name="T3" fmla="*/ 0 h 452"/>
                <a:gd name="T4" fmla="*/ 0 w 769"/>
                <a:gd name="T5" fmla="*/ 88 h 452"/>
                <a:gd name="T6" fmla="*/ 0 w 769"/>
                <a:gd name="T7" fmla="*/ 452 h 452"/>
                <a:gd name="T8" fmla="*/ 769 w 769"/>
                <a:gd name="T9" fmla="*/ 452 h 452"/>
                <a:gd name="T10" fmla="*/ 769 w 769"/>
                <a:gd name="T11" fmla="*/ 88 h 452"/>
                <a:gd name="T12" fmla="*/ 681 w 769"/>
                <a:gd name="T13" fmla="*/ 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9" h="452">
                  <a:moveTo>
                    <a:pt x="681" y="0"/>
                  </a:moveTo>
                  <a:quadBezTo>
                    <a:pt x="88" y="0"/>
                    <a:pt x="88" y="0"/>
                  </a:quadBezTo>
                  <a:cubicBezTo>
                    <a:pt x="40" y="0"/>
                    <a:pt x="0" y="39"/>
                    <a:pt x="0" y="88"/>
                  </a:cubicBezTo>
                  <a:quadBezTo>
                    <a:pt x="0" y="452"/>
                    <a:pt x="0" y="452"/>
                  </a:quadBezTo>
                  <a:quadBezTo>
                    <a:pt x="769" y="452"/>
                    <a:pt x="769" y="452"/>
                  </a:quadBezTo>
                  <a:quadBezTo>
                    <a:pt x="769" y="88"/>
                    <a:pt x="769" y="88"/>
                  </a:quadBezTo>
                  <a:cubicBezTo>
                    <a:pt x="769" y="39"/>
                    <a:pt x="730" y="0"/>
                    <a:pt x="681" y="0"/>
                  </a:cubicBezTo>
                  <a:close/>
                </a:path>
              </a:pathLst>
            </a:custGeom>
            <a:solidFill>
              <a:srgbClr val="545C5E"/>
            </a:solidFill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24" name="Freeform 15"/>
            <p:cNvSpPr/>
            <p:nvPr/>
          </p:nvSpPr>
          <p:spPr>
            <a:xfrm>
              <a:off x="9813925" y="2146301"/>
              <a:ext cx="1917700" cy="1147763"/>
            </a:xfrm>
            <a:custGeom>
              <a:avLst/>
              <a:gdLst>
                <a:gd name="T0" fmla="*/ 0 w 689"/>
                <a:gd name="T1" fmla="*/ 412 h 412"/>
                <a:gd name="T2" fmla="*/ 0 w 689"/>
                <a:gd name="T3" fmla="*/ 48 h 412"/>
                <a:gd name="T4" fmla="*/ 48 w 689"/>
                <a:gd name="T5" fmla="*/ 0 h 412"/>
                <a:gd name="T6" fmla="*/ 641 w 689"/>
                <a:gd name="T7" fmla="*/ 0 h 412"/>
                <a:gd name="T8" fmla="*/ 689 w 689"/>
                <a:gd name="T9" fmla="*/ 48 h 412"/>
                <a:gd name="T10" fmla="*/ 689 w 689"/>
                <a:gd name="T11" fmla="*/ 412 h 412"/>
                <a:gd name="T12" fmla="*/ 0 w 689"/>
                <a:gd name="T13" fmla="*/ 41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9" h="412">
                  <a:moveTo>
                    <a:pt x="0" y="412"/>
                  </a:moveTo>
                  <a:quadBezTo>
                    <a:pt x="0" y="48"/>
                    <a:pt x="0" y="48"/>
                  </a:quadBezTo>
                  <a:cubicBezTo>
                    <a:pt x="0" y="22"/>
                    <a:pt x="22" y="0"/>
                    <a:pt x="48" y="0"/>
                  </a:cubicBezTo>
                  <a:quadBezTo>
                    <a:pt x="641" y="0"/>
                    <a:pt x="641" y="0"/>
                  </a:quadBezTo>
                  <a:cubicBezTo>
                    <a:pt x="668" y="0"/>
                    <a:pt x="689" y="22"/>
                    <a:pt x="689" y="48"/>
                  </a:cubicBezTo>
                  <a:quadBezTo>
                    <a:pt x="689" y="412"/>
                    <a:pt x="689" y="412"/>
                  </a:quadBezTo>
                  <a:lnTo>
                    <a:pt x="0" y="412"/>
                  </a:lnTo>
                  <a:close/>
                </a:path>
              </a:pathLst>
            </a:custGeom>
            <a:solidFill>
              <a:srgbClr val="7FEFD2"/>
            </a:solidFill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25" name="Freeform 16"/>
            <p:cNvSpPr/>
            <p:nvPr/>
          </p:nvSpPr>
          <p:spPr>
            <a:xfrm>
              <a:off x="9813925" y="2146301"/>
              <a:ext cx="1917700" cy="1147763"/>
            </a:xfrm>
            <a:custGeom>
              <a:avLst/>
              <a:gdLst>
                <a:gd name="T0" fmla="*/ 0 w 689"/>
                <a:gd name="T1" fmla="*/ 412 h 412"/>
                <a:gd name="T2" fmla="*/ 0 w 689"/>
                <a:gd name="T3" fmla="*/ 48 h 412"/>
                <a:gd name="T4" fmla="*/ 48 w 689"/>
                <a:gd name="T5" fmla="*/ 0 h 412"/>
                <a:gd name="T6" fmla="*/ 641 w 689"/>
                <a:gd name="T7" fmla="*/ 0 h 412"/>
                <a:gd name="T8" fmla="*/ 689 w 689"/>
                <a:gd name="T9" fmla="*/ 48 h 412"/>
                <a:gd name="T10" fmla="*/ 689 w 689"/>
                <a:gd name="T11" fmla="*/ 412 h 412"/>
                <a:gd name="T12" fmla="*/ 0 w 689"/>
                <a:gd name="T13" fmla="*/ 41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9" h="412">
                  <a:moveTo>
                    <a:pt x="0" y="412"/>
                  </a:moveTo>
                  <a:quadBezTo>
                    <a:pt x="0" y="48"/>
                    <a:pt x="0" y="48"/>
                  </a:quadBezTo>
                  <a:cubicBezTo>
                    <a:pt x="0" y="22"/>
                    <a:pt x="22" y="0"/>
                    <a:pt x="48" y="0"/>
                  </a:cubicBezTo>
                  <a:quadBezTo>
                    <a:pt x="641" y="0"/>
                    <a:pt x="641" y="0"/>
                  </a:quadBezTo>
                  <a:cubicBezTo>
                    <a:pt x="668" y="0"/>
                    <a:pt x="689" y="22"/>
                    <a:pt x="689" y="48"/>
                  </a:cubicBezTo>
                  <a:quadBezTo>
                    <a:pt x="689" y="412"/>
                    <a:pt x="689" y="412"/>
                  </a:quadBezTo>
                  <a:lnTo>
                    <a:pt x="0" y="412"/>
                  </a:lnTo>
                  <a:close/>
                </a:path>
              </a:pathLst>
            </a:custGeom>
            <a:solidFill>
              <a:srgbClr val="7FEFD2"/>
            </a:solidFill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26" name="Oval 17"/>
            <p:cNvSpPr>
              <a:spLocks noChangeArrowheads="1"/>
            </p:cNvSpPr>
            <p:nvPr/>
          </p:nvSpPr>
          <p:spPr>
            <a:xfrm>
              <a:off x="10729913" y="3371851"/>
              <a:ext cx="87313" cy="82550"/>
            </a:xfrm>
            <a:prstGeom prst="ellipse">
              <a:avLst/>
            </a:prstGeom>
            <a:solidFill>
              <a:srgbClr val="D5DADB"/>
            </a:solidFill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27" name="Line 18"/>
            <p:cNvSpPr>
              <a:spLocks noChangeShapeType="1"/>
            </p:cNvSpPr>
            <p:nvPr/>
          </p:nvSpPr>
          <p:spPr>
            <a:xfrm flipV="1">
              <a:off x="10552113" y="2489201"/>
              <a:ext cx="152400" cy="15240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28" name="Line 19"/>
            <p:cNvSpPr>
              <a:spLocks noChangeShapeType="1"/>
            </p:cNvSpPr>
            <p:nvPr/>
          </p:nvSpPr>
          <p:spPr>
            <a:xfrm flipV="1">
              <a:off x="10841038" y="2489201"/>
              <a:ext cx="157163" cy="15240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29" name="Line 20"/>
            <p:cNvSpPr>
              <a:spLocks noChangeShapeType="1"/>
            </p:cNvSpPr>
            <p:nvPr/>
          </p:nvSpPr>
          <p:spPr>
            <a:xfrm flipV="1">
              <a:off x="10636250" y="2424113"/>
              <a:ext cx="277813" cy="27940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30" name="Rectangle 21"/>
            <p:cNvSpPr>
              <a:spLocks noChangeArrowheads="1"/>
            </p:cNvSpPr>
            <p:nvPr/>
          </p:nvSpPr>
          <p:spPr>
            <a:xfrm>
              <a:off x="10604500" y="3543301"/>
              <a:ext cx="338138" cy="142875"/>
            </a:xfrm>
            <a:prstGeom prst="rect">
              <a:avLst/>
            </a:prstGeom>
            <a:solidFill>
              <a:srgbClr val="EDEDED"/>
            </a:solidFill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31" name="Oval 22"/>
            <p:cNvSpPr>
              <a:spLocks noChangeArrowheads="1"/>
            </p:cNvSpPr>
            <p:nvPr/>
          </p:nvSpPr>
          <p:spPr>
            <a:xfrm>
              <a:off x="5646738" y="3576638"/>
              <a:ext cx="120650" cy="120650"/>
            </a:xfrm>
            <a:prstGeom prst="ellips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32" name="Line 24"/>
            <p:cNvSpPr>
              <a:spLocks noChangeShapeType="1"/>
            </p:cNvSpPr>
            <p:nvPr/>
          </p:nvSpPr>
          <p:spPr>
            <a:xfrm>
              <a:off x="7977188" y="4167188"/>
              <a:ext cx="300038" cy="0"/>
            </a:xfrm>
            <a:prstGeom prst="line">
              <a:avLst/>
            </a:prstGeom>
            <a:noFill/>
            <a:ln w="22225" cap="rnd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33" name="Freeform 25"/>
            <p:cNvSpPr/>
            <p:nvPr/>
          </p:nvSpPr>
          <p:spPr>
            <a:xfrm>
              <a:off x="5160963" y="2332038"/>
              <a:ext cx="1268413" cy="701675"/>
            </a:xfrm>
            <a:custGeom>
              <a:avLst/>
              <a:gdLst>
                <a:gd name="T0" fmla="*/ 234 w 456"/>
                <a:gd name="T1" fmla="*/ 252 h 252"/>
                <a:gd name="T2" fmla="*/ 388 w 456"/>
                <a:gd name="T3" fmla="*/ 252 h 252"/>
                <a:gd name="T4" fmla="*/ 456 w 456"/>
                <a:gd name="T5" fmla="*/ 184 h 252"/>
                <a:gd name="T6" fmla="*/ 388 w 456"/>
                <a:gd name="T7" fmla="*/ 115 h 252"/>
                <a:gd name="T8" fmla="*/ 360 w 456"/>
                <a:gd name="T9" fmla="*/ 121 h 252"/>
                <a:gd name="T10" fmla="*/ 234 w 456"/>
                <a:gd name="T11" fmla="*/ 0 h 252"/>
                <a:gd name="T12" fmla="*/ 113 w 456"/>
                <a:gd name="T13" fmla="*/ 94 h 252"/>
                <a:gd name="T14" fmla="*/ 82 w 456"/>
                <a:gd name="T15" fmla="*/ 88 h 252"/>
                <a:gd name="T16" fmla="*/ 0 w 456"/>
                <a:gd name="T17" fmla="*/ 170 h 252"/>
                <a:gd name="T18" fmla="*/ 82 w 456"/>
                <a:gd name="T19" fmla="*/ 252 h 252"/>
                <a:gd name="T20" fmla="*/ 150 w 456"/>
                <a:gd name="T21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6" h="252">
                  <a:moveTo>
                    <a:pt x="234" y="252"/>
                  </a:moveTo>
                  <a:quadBezTo>
                    <a:pt x="388" y="252"/>
                    <a:pt x="388" y="252"/>
                  </a:quadBezTo>
                  <a:cubicBezTo>
                    <a:pt x="426" y="252"/>
                    <a:pt x="456" y="222"/>
                    <a:pt x="456" y="184"/>
                  </a:cubicBezTo>
                  <a:cubicBezTo>
                    <a:pt x="456" y="146"/>
                    <a:pt x="426" y="115"/>
                    <a:pt x="388" y="115"/>
                  </a:cubicBezTo>
                  <a:cubicBezTo>
                    <a:pt x="378" y="115"/>
                    <a:pt x="369" y="117"/>
                    <a:pt x="360" y="121"/>
                  </a:cubicBezTo>
                  <a:cubicBezTo>
                    <a:pt x="357" y="54"/>
                    <a:pt x="302" y="0"/>
                    <a:pt x="234" y="0"/>
                  </a:cubicBezTo>
                  <a:cubicBezTo>
                    <a:pt x="176" y="0"/>
                    <a:pt x="127" y="40"/>
                    <a:pt x="113" y="94"/>
                  </a:cubicBezTo>
                  <a:cubicBezTo>
                    <a:pt x="103" y="90"/>
                    <a:pt x="93" y="88"/>
                    <a:pt x="82" y="88"/>
                  </a:cubicBezTo>
                  <a:cubicBezTo>
                    <a:pt x="37" y="88"/>
                    <a:pt x="0" y="125"/>
                    <a:pt x="0" y="170"/>
                  </a:cubicBezTo>
                  <a:cubicBezTo>
                    <a:pt x="0" y="216"/>
                    <a:pt x="37" y="252"/>
                    <a:pt x="82" y="252"/>
                  </a:cubicBezTo>
                  <a:quadBezTo>
                    <a:pt x="150" y="252"/>
                    <a:pt x="150" y="252"/>
                  </a:quadBezTo>
                </a:path>
              </a:pathLst>
            </a:custGeom>
            <a:noFill/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34" name="Line 26"/>
            <p:cNvSpPr>
              <a:spLocks noChangeShapeType="1"/>
            </p:cNvSpPr>
            <p:nvPr/>
          </p:nvSpPr>
          <p:spPr>
            <a:xfrm>
              <a:off x="5641975" y="3033713"/>
              <a:ext cx="1063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35" name="Freeform 27"/>
            <p:cNvSpPr/>
            <p:nvPr/>
          </p:nvSpPr>
          <p:spPr>
            <a:xfrm>
              <a:off x="8083550" y="1943101"/>
              <a:ext cx="606425" cy="581025"/>
            </a:xfrm>
            <a:custGeom>
              <a:avLst/>
              <a:gdLst>
                <a:gd name="T0" fmla="*/ 0 w 218"/>
                <a:gd name="T1" fmla="*/ 3 h 209"/>
                <a:gd name="T2" fmla="*/ 24 w 218"/>
                <a:gd name="T3" fmla="*/ 0 h 209"/>
                <a:gd name="T4" fmla="*/ 125 w 218"/>
                <a:gd name="T5" fmla="*/ 78 h 209"/>
                <a:gd name="T6" fmla="*/ 150 w 218"/>
                <a:gd name="T7" fmla="*/ 73 h 209"/>
                <a:gd name="T8" fmla="*/ 218 w 218"/>
                <a:gd name="T9" fmla="*/ 141 h 209"/>
                <a:gd name="T10" fmla="*/ 150 w 218"/>
                <a:gd name="T11" fmla="*/ 209 h 209"/>
                <a:gd name="T12" fmla="*/ 95 w 218"/>
                <a:gd name="T13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09">
                  <a:moveTo>
                    <a:pt x="0" y="3"/>
                  </a:moveTo>
                  <a:cubicBezTo>
                    <a:pt x="8" y="1"/>
                    <a:pt x="16" y="0"/>
                    <a:pt x="24" y="0"/>
                  </a:cubicBezTo>
                  <a:cubicBezTo>
                    <a:pt x="73" y="0"/>
                    <a:pt x="114" y="33"/>
                    <a:pt x="125" y="78"/>
                  </a:cubicBezTo>
                  <a:cubicBezTo>
                    <a:pt x="133" y="75"/>
                    <a:pt x="142" y="73"/>
                    <a:pt x="150" y="73"/>
                  </a:cubicBezTo>
                  <a:cubicBezTo>
                    <a:pt x="188" y="73"/>
                    <a:pt x="218" y="103"/>
                    <a:pt x="218" y="141"/>
                  </a:cubicBezTo>
                  <a:cubicBezTo>
                    <a:pt x="218" y="178"/>
                    <a:pt x="188" y="209"/>
                    <a:pt x="150" y="209"/>
                  </a:cubicBezTo>
                  <a:quadBezTo>
                    <a:pt x="95" y="209"/>
                    <a:pt x="95" y="209"/>
                  </a:quadBezTo>
                </a:path>
              </a:pathLst>
            </a:custGeom>
            <a:noFill/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36" name="Freeform 28"/>
            <p:cNvSpPr/>
            <p:nvPr/>
          </p:nvSpPr>
          <p:spPr>
            <a:xfrm>
              <a:off x="7905750" y="1973263"/>
              <a:ext cx="115888" cy="106363"/>
            </a:xfrm>
            <a:custGeom>
              <a:avLst/>
              <a:gdLst>
                <a:gd name="T0" fmla="*/ 0 w 42"/>
                <a:gd name="T1" fmla="*/ 38 h 38"/>
                <a:gd name="T2" fmla="*/ 42 w 42"/>
                <a:gd name="T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" h="38">
                  <a:moveTo>
                    <a:pt x="0" y="38"/>
                  </a:moveTo>
                  <a:cubicBezTo>
                    <a:pt x="10" y="22"/>
                    <a:pt x="24" y="9"/>
                    <a:pt x="42" y="0"/>
                  </a:cubicBezTo>
                </a:path>
              </a:pathLst>
            </a:custGeom>
            <a:noFill/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37" name="Freeform 29"/>
            <p:cNvSpPr/>
            <p:nvPr/>
          </p:nvSpPr>
          <p:spPr>
            <a:xfrm>
              <a:off x="7699375" y="2132013"/>
              <a:ext cx="180975" cy="109538"/>
            </a:xfrm>
            <a:custGeom>
              <a:avLst/>
              <a:gdLst>
                <a:gd name="T0" fmla="*/ 0 w 65"/>
                <a:gd name="T1" fmla="*/ 39 h 39"/>
                <a:gd name="T2" fmla="*/ 35 w 65"/>
                <a:gd name="T3" fmla="*/ 27 h 39"/>
                <a:gd name="T4" fmla="*/ 58 w 65"/>
                <a:gd name="T5" fmla="*/ 32 h 39"/>
                <a:gd name="T6" fmla="*/ 65 w 65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39">
                  <a:moveTo>
                    <a:pt x="0" y="39"/>
                  </a:moveTo>
                  <a:cubicBezTo>
                    <a:pt x="10" y="32"/>
                    <a:pt x="22" y="27"/>
                    <a:pt x="35" y="27"/>
                  </a:cubicBezTo>
                  <a:cubicBezTo>
                    <a:pt x="43" y="27"/>
                    <a:pt x="51" y="29"/>
                    <a:pt x="58" y="32"/>
                  </a:cubicBezTo>
                  <a:cubicBezTo>
                    <a:pt x="59" y="21"/>
                    <a:pt x="61" y="10"/>
                    <a:pt x="65" y="0"/>
                  </a:cubicBezTo>
                </a:path>
              </a:pathLst>
            </a:custGeom>
            <a:noFill/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38" name="Freeform 30"/>
            <p:cNvSpPr/>
            <p:nvPr/>
          </p:nvSpPr>
          <p:spPr>
            <a:xfrm>
              <a:off x="7637463" y="2365376"/>
              <a:ext cx="515938" cy="158750"/>
            </a:xfrm>
            <a:custGeom>
              <a:avLst/>
              <a:gdLst>
                <a:gd name="T0" fmla="*/ 185 w 185"/>
                <a:gd name="T1" fmla="*/ 57 h 57"/>
                <a:gd name="T2" fmla="*/ 57 w 185"/>
                <a:gd name="T3" fmla="*/ 57 h 57"/>
                <a:gd name="T4" fmla="*/ 0 w 185"/>
                <a:gd name="T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5" h="57">
                  <a:moveTo>
                    <a:pt x="185" y="57"/>
                  </a:moveTo>
                  <a:quadBezTo>
                    <a:pt x="57" y="57"/>
                    <a:pt x="57" y="57"/>
                  </a:quadBezTo>
                  <a:cubicBezTo>
                    <a:pt x="26" y="57"/>
                    <a:pt x="0" y="31"/>
                    <a:pt x="0" y="0"/>
                  </a:cubicBezTo>
                </a:path>
              </a:pathLst>
            </a:custGeom>
            <a:noFill/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39" name="Line 31"/>
            <p:cNvSpPr>
              <a:spLocks noChangeShapeType="1"/>
            </p:cNvSpPr>
            <p:nvPr/>
          </p:nvSpPr>
          <p:spPr>
            <a:xfrm flipH="1">
              <a:off x="8205788" y="2524126"/>
              <a:ext cx="88900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40" name="Freeform 32"/>
            <p:cNvSpPr/>
            <p:nvPr/>
          </p:nvSpPr>
          <p:spPr>
            <a:xfrm>
              <a:off x="6697663" y="2770188"/>
              <a:ext cx="801688" cy="1192213"/>
            </a:xfrm>
            <a:custGeom>
              <a:avLst/>
              <a:gdLst>
                <a:gd name="T0" fmla="*/ 236 w 288"/>
                <a:gd name="T1" fmla="*/ 428 h 428"/>
                <a:gd name="T2" fmla="*/ 52 w 288"/>
                <a:gd name="T3" fmla="*/ 428 h 428"/>
                <a:gd name="T4" fmla="*/ 0 w 288"/>
                <a:gd name="T5" fmla="*/ 376 h 428"/>
                <a:gd name="T6" fmla="*/ 0 w 288"/>
                <a:gd name="T7" fmla="*/ 52 h 428"/>
                <a:gd name="T8" fmla="*/ 52 w 288"/>
                <a:gd name="T9" fmla="*/ 0 h 428"/>
                <a:gd name="T10" fmla="*/ 236 w 288"/>
                <a:gd name="T11" fmla="*/ 0 h 428"/>
                <a:gd name="T12" fmla="*/ 288 w 288"/>
                <a:gd name="T13" fmla="*/ 52 h 428"/>
                <a:gd name="T14" fmla="*/ 288 w 288"/>
                <a:gd name="T15" fmla="*/ 376 h 428"/>
                <a:gd name="T16" fmla="*/ 236 w 288"/>
                <a:gd name="T17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8" h="428">
                  <a:moveTo>
                    <a:pt x="236" y="428"/>
                  </a:moveTo>
                  <a:quadBezTo>
                    <a:pt x="52" y="428"/>
                    <a:pt x="52" y="428"/>
                  </a:quadBezTo>
                  <a:cubicBezTo>
                    <a:pt x="23" y="428"/>
                    <a:pt x="0" y="405"/>
                    <a:pt x="0" y="376"/>
                  </a:cubicBezTo>
                  <a:quadBezTo>
                    <a:pt x="0" y="52"/>
                    <a:pt x="0" y="52"/>
                  </a:quadBezTo>
                  <a:cubicBezTo>
                    <a:pt x="0" y="23"/>
                    <a:pt x="23" y="0"/>
                    <a:pt x="52" y="0"/>
                  </a:cubicBezTo>
                  <a:quadBezTo>
                    <a:pt x="236" y="0"/>
                    <a:pt x="236" y="0"/>
                  </a:quadBezTo>
                  <a:cubicBezTo>
                    <a:pt x="265" y="0"/>
                    <a:pt x="288" y="23"/>
                    <a:pt x="288" y="52"/>
                  </a:cubicBezTo>
                  <a:quadBezTo>
                    <a:pt x="288" y="376"/>
                    <a:pt x="288" y="376"/>
                  </a:quadBezTo>
                  <a:cubicBezTo>
                    <a:pt x="288" y="405"/>
                    <a:pt x="265" y="428"/>
                    <a:pt x="236" y="428"/>
                  </a:cubicBez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41" name="Rectangle 33"/>
            <p:cNvSpPr>
              <a:spLocks noChangeArrowheads="1"/>
            </p:cNvSpPr>
            <p:nvPr/>
          </p:nvSpPr>
          <p:spPr>
            <a:xfrm>
              <a:off x="6753225" y="2976563"/>
              <a:ext cx="688975" cy="779463"/>
            </a:xfrm>
            <a:prstGeom prst="rect">
              <a:avLst/>
            </a:prstGeom>
            <a:solidFill>
              <a:srgbClr val="7FEFD2"/>
            </a:solidFill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42" name="Oval 34"/>
            <p:cNvSpPr>
              <a:spLocks noChangeArrowheads="1"/>
            </p:cNvSpPr>
            <p:nvPr/>
          </p:nvSpPr>
          <p:spPr>
            <a:xfrm>
              <a:off x="7045325" y="3808413"/>
              <a:ext cx="104775" cy="103188"/>
            </a:xfrm>
            <a:prstGeom prst="ellipse">
              <a:avLst/>
            </a:prstGeom>
            <a:solidFill>
              <a:srgbClr val="EDEDED"/>
            </a:solidFill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43" name="Oval 35"/>
            <p:cNvSpPr>
              <a:spLocks noChangeArrowheads="1"/>
            </p:cNvSpPr>
            <p:nvPr/>
          </p:nvSpPr>
          <p:spPr>
            <a:xfrm>
              <a:off x="7253288" y="2859088"/>
              <a:ext cx="39688" cy="41275"/>
            </a:xfrm>
            <a:prstGeom prst="ellipse">
              <a:avLst/>
            </a:prstGeom>
            <a:solidFill>
              <a:srgbClr val="3F4749"/>
            </a:solidFill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44" name="Rectangle 36"/>
            <p:cNvSpPr>
              <a:spLocks noChangeArrowheads="1"/>
            </p:cNvSpPr>
            <p:nvPr/>
          </p:nvSpPr>
          <p:spPr>
            <a:xfrm>
              <a:off x="6994525" y="2847976"/>
              <a:ext cx="206375" cy="66675"/>
            </a:xfrm>
            <a:prstGeom prst="rect">
              <a:avLst/>
            </a:prstGeom>
            <a:solidFill>
              <a:srgbClr val="C4CBCC"/>
            </a:solidFill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45" name="Line 37"/>
            <p:cNvSpPr>
              <a:spLocks noChangeShapeType="1"/>
            </p:cNvSpPr>
            <p:nvPr/>
          </p:nvSpPr>
          <p:spPr>
            <a:xfrm flipV="1">
              <a:off x="6956425" y="3316288"/>
              <a:ext cx="100013" cy="100013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46" name="Line 38"/>
            <p:cNvSpPr>
              <a:spLocks noChangeShapeType="1"/>
            </p:cNvSpPr>
            <p:nvPr/>
          </p:nvSpPr>
          <p:spPr>
            <a:xfrm flipV="1">
              <a:off x="7138988" y="3316288"/>
              <a:ext cx="100013" cy="100013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47" name="Line 39"/>
            <p:cNvSpPr>
              <a:spLocks noChangeShapeType="1"/>
            </p:cNvSpPr>
            <p:nvPr/>
          </p:nvSpPr>
          <p:spPr>
            <a:xfrm flipV="1">
              <a:off x="7008813" y="3276601"/>
              <a:ext cx="177800" cy="17780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48" name="Oval 40"/>
            <p:cNvSpPr>
              <a:spLocks noChangeArrowheads="1"/>
            </p:cNvSpPr>
            <p:nvPr/>
          </p:nvSpPr>
          <p:spPr>
            <a:xfrm>
              <a:off x="8386763" y="3033713"/>
              <a:ext cx="119063" cy="120650"/>
            </a:xfrm>
            <a:prstGeom prst="ellips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49" name="Oval 41"/>
            <p:cNvSpPr>
              <a:spLocks noChangeArrowheads="1"/>
            </p:cNvSpPr>
            <p:nvPr/>
          </p:nvSpPr>
          <p:spPr>
            <a:xfrm>
              <a:off x="8032750" y="5065713"/>
              <a:ext cx="120650" cy="119063"/>
            </a:xfrm>
            <a:prstGeom prst="ellips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50" name="Oval 42"/>
            <p:cNvSpPr>
              <a:spLocks noChangeArrowheads="1"/>
            </p:cNvSpPr>
            <p:nvPr/>
          </p:nvSpPr>
          <p:spPr>
            <a:xfrm>
              <a:off x="10671175" y="4278313"/>
              <a:ext cx="120650" cy="120650"/>
            </a:xfrm>
            <a:prstGeom prst="ellipse">
              <a:avLst/>
            </a:prstGeom>
            <a:noFill/>
            <a:ln w="22225" cap="rnd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51" name="Oval 43"/>
            <p:cNvSpPr>
              <a:spLocks noChangeArrowheads="1"/>
            </p:cNvSpPr>
            <p:nvPr/>
          </p:nvSpPr>
          <p:spPr>
            <a:xfrm>
              <a:off x="11517313" y="4051301"/>
              <a:ext cx="120650" cy="115888"/>
            </a:xfrm>
            <a:prstGeom prst="ellips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52" name="Line 44"/>
            <p:cNvSpPr>
              <a:spLocks noChangeShapeType="1"/>
            </p:cNvSpPr>
            <p:nvPr/>
          </p:nvSpPr>
          <p:spPr>
            <a:xfrm flipH="1">
              <a:off x="5605463" y="4040188"/>
              <a:ext cx="73025" cy="68263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53" name="Line 45"/>
            <p:cNvSpPr>
              <a:spLocks noChangeShapeType="1"/>
            </p:cNvSpPr>
            <p:nvPr/>
          </p:nvSpPr>
          <p:spPr>
            <a:xfrm flipH="1" flipV="1">
              <a:off x="5605463" y="4040188"/>
              <a:ext cx="73025" cy="68263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54" name="Freeform 46"/>
            <p:cNvSpPr/>
            <p:nvPr/>
          </p:nvSpPr>
          <p:spPr>
            <a:xfrm>
              <a:off x="8970963" y="2711451"/>
              <a:ext cx="919163" cy="1308100"/>
            </a:xfrm>
            <a:custGeom>
              <a:avLst/>
              <a:gdLst>
                <a:gd name="T0" fmla="*/ 579 w 579"/>
                <a:gd name="T1" fmla="*/ 824 h 824"/>
                <a:gd name="T2" fmla="*/ 86 w 579"/>
                <a:gd name="T3" fmla="*/ 824 h 824"/>
                <a:gd name="T4" fmla="*/ 0 w 579"/>
                <a:gd name="T5" fmla="*/ 738 h 824"/>
                <a:gd name="T6" fmla="*/ 0 w 579"/>
                <a:gd name="T7" fmla="*/ 0 h 824"/>
                <a:gd name="T8" fmla="*/ 579 w 579"/>
                <a:gd name="T9" fmla="*/ 0 h 824"/>
                <a:gd name="T10" fmla="*/ 579 w 579"/>
                <a:gd name="T11" fmla="*/ 824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9" h="824">
                  <a:moveTo>
                    <a:pt x="579" y="824"/>
                  </a:moveTo>
                  <a:lnTo>
                    <a:pt x="86" y="824"/>
                  </a:lnTo>
                  <a:lnTo>
                    <a:pt x="0" y="738"/>
                  </a:lnTo>
                  <a:lnTo>
                    <a:pt x="0" y="0"/>
                  </a:lnTo>
                  <a:lnTo>
                    <a:pt x="579" y="0"/>
                  </a:lnTo>
                  <a:lnTo>
                    <a:pt x="579" y="824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55" name="Freeform 47"/>
            <p:cNvSpPr/>
            <p:nvPr/>
          </p:nvSpPr>
          <p:spPr>
            <a:xfrm>
              <a:off x="8970963" y="3883026"/>
              <a:ext cx="136525" cy="136525"/>
            </a:xfrm>
            <a:custGeom>
              <a:avLst/>
              <a:gdLst>
                <a:gd name="T0" fmla="*/ 0 w 86"/>
                <a:gd name="T1" fmla="*/ 0 h 86"/>
                <a:gd name="T2" fmla="*/ 86 w 86"/>
                <a:gd name="T3" fmla="*/ 86 h 86"/>
                <a:gd name="T4" fmla="*/ 86 w 86"/>
                <a:gd name="T5" fmla="*/ 0 h 86"/>
                <a:gd name="T6" fmla="*/ 0 w 86"/>
                <a:gd name="T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86">
                  <a:moveTo>
                    <a:pt x="0" y="0"/>
                  </a:moveTo>
                  <a:lnTo>
                    <a:pt x="86" y="86"/>
                  </a:lnTo>
                  <a:lnTo>
                    <a:pt x="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ADB"/>
            </a:solidFill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56" name="Line 48"/>
            <p:cNvSpPr>
              <a:spLocks noChangeShapeType="1"/>
            </p:cNvSpPr>
            <p:nvPr/>
          </p:nvSpPr>
          <p:spPr>
            <a:xfrm>
              <a:off x="9170988" y="2873376"/>
              <a:ext cx="2587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57" name="Line 49"/>
            <p:cNvSpPr>
              <a:spLocks noChangeShapeType="1"/>
            </p:cNvSpPr>
            <p:nvPr/>
          </p:nvSpPr>
          <p:spPr>
            <a:xfrm>
              <a:off x="9170988" y="2922588"/>
              <a:ext cx="2587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58" name="Line 50"/>
            <p:cNvSpPr>
              <a:spLocks noChangeShapeType="1"/>
            </p:cNvSpPr>
            <p:nvPr/>
          </p:nvSpPr>
          <p:spPr>
            <a:xfrm>
              <a:off x="9170988" y="2973388"/>
              <a:ext cx="2587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59" name="Line 51"/>
            <p:cNvSpPr>
              <a:spLocks noChangeShapeType="1"/>
            </p:cNvSpPr>
            <p:nvPr/>
          </p:nvSpPr>
          <p:spPr>
            <a:xfrm>
              <a:off x="9170988" y="3022601"/>
              <a:ext cx="2587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60" name="Line 52"/>
            <p:cNvSpPr>
              <a:spLocks noChangeShapeType="1"/>
            </p:cNvSpPr>
            <p:nvPr/>
          </p:nvSpPr>
          <p:spPr>
            <a:xfrm>
              <a:off x="9170988" y="3154363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61" name="Line 53"/>
            <p:cNvSpPr>
              <a:spLocks noChangeShapeType="1"/>
            </p:cNvSpPr>
            <p:nvPr/>
          </p:nvSpPr>
          <p:spPr>
            <a:xfrm>
              <a:off x="9170988" y="3213101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62" name="Line 54"/>
            <p:cNvSpPr>
              <a:spLocks noChangeShapeType="1"/>
            </p:cNvSpPr>
            <p:nvPr/>
          </p:nvSpPr>
          <p:spPr>
            <a:xfrm>
              <a:off x="9170988" y="3273426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63" name="Line 55"/>
            <p:cNvSpPr>
              <a:spLocks noChangeShapeType="1"/>
            </p:cNvSpPr>
            <p:nvPr/>
          </p:nvSpPr>
          <p:spPr>
            <a:xfrm>
              <a:off x="9170988" y="3568701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64" name="Line 56"/>
            <p:cNvSpPr>
              <a:spLocks noChangeShapeType="1"/>
            </p:cNvSpPr>
            <p:nvPr/>
          </p:nvSpPr>
          <p:spPr>
            <a:xfrm>
              <a:off x="9170988" y="3630613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65" name="Line 57"/>
            <p:cNvSpPr>
              <a:spLocks noChangeShapeType="1"/>
            </p:cNvSpPr>
            <p:nvPr/>
          </p:nvSpPr>
          <p:spPr>
            <a:xfrm>
              <a:off x="9170988" y="3689351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66" name="Oval 58"/>
            <p:cNvSpPr>
              <a:spLocks noChangeArrowheads="1"/>
            </p:cNvSpPr>
            <p:nvPr/>
          </p:nvSpPr>
          <p:spPr>
            <a:xfrm>
              <a:off x="9170988" y="3328988"/>
              <a:ext cx="158750" cy="158750"/>
            </a:xfrm>
            <a:prstGeom prst="ellipse">
              <a:avLst/>
            </a:prstGeom>
            <a:solidFill>
              <a:srgbClr val="22ABFF"/>
            </a:solidFill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67" name="Oval 59"/>
            <p:cNvSpPr>
              <a:spLocks noChangeArrowheads="1"/>
            </p:cNvSpPr>
            <p:nvPr/>
          </p:nvSpPr>
          <p:spPr>
            <a:xfrm>
              <a:off x="9599613" y="3357563"/>
              <a:ext cx="103188" cy="106363"/>
            </a:xfrm>
            <a:prstGeom prst="ellipse">
              <a:avLst/>
            </a:prstGeom>
            <a:solidFill>
              <a:srgbClr val="FFBD66"/>
            </a:solidFill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68" name="Freeform 60"/>
            <p:cNvSpPr/>
            <p:nvPr/>
          </p:nvSpPr>
          <p:spPr>
            <a:xfrm>
              <a:off x="9394825" y="3349626"/>
              <a:ext cx="149225" cy="133350"/>
            </a:xfrm>
            <a:custGeom>
              <a:avLst/>
              <a:gdLst>
                <a:gd name="T0" fmla="*/ 0 w 94"/>
                <a:gd name="T1" fmla="*/ 84 h 84"/>
                <a:gd name="T2" fmla="*/ 47 w 94"/>
                <a:gd name="T3" fmla="*/ 0 h 84"/>
                <a:gd name="T4" fmla="*/ 94 w 94"/>
                <a:gd name="T5" fmla="*/ 84 h 84"/>
                <a:gd name="T6" fmla="*/ 0 w 94"/>
                <a:gd name="T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84">
                  <a:moveTo>
                    <a:pt x="0" y="84"/>
                  </a:moveTo>
                  <a:lnTo>
                    <a:pt x="47" y="0"/>
                  </a:lnTo>
                  <a:lnTo>
                    <a:pt x="94" y="84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64BD"/>
            </a:solidFill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69" name="Freeform 61"/>
            <p:cNvSpPr/>
            <p:nvPr/>
          </p:nvSpPr>
          <p:spPr>
            <a:xfrm>
              <a:off x="9986963" y="3028951"/>
              <a:ext cx="85725" cy="661988"/>
            </a:xfrm>
            <a:custGeom>
              <a:avLst/>
              <a:gdLst>
                <a:gd name="T0" fmla="*/ 0 w 54"/>
                <a:gd name="T1" fmla="*/ 0 h 417"/>
                <a:gd name="T2" fmla="*/ 51 w 54"/>
                <a:gd name="T3" fmla="*/ 0 h 417"/>
                <a:gd name="T4" fmla="*/ 54 w 54"/>
                <a:gd name="T5" fmla="*/ 417 h 417"/>
                <a:gd name="T6" fmla="*/ 4 w 54"/>
                <a:gd name="T7" fmla="*/ 417 h 417"/>
                <a:gd name="T8" fmla="*/ 0 w 54"/>
                <a:gd name="T9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17">
                  <a:moveTo>
                    <a:pt x="0" y="0"/>
                  </a:moveTo>
                  <a:lnTo>
                    <a:pt x="51" y="0"/>
                  </a:lnTo>
                  <a:lnTo>
                    <a:pt x="54" y="417"/>
                  </a:lnTo>
                  <a:lnTo>
                    <a:pt x="4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EFD2"/>
            </a:solidFill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70" name="Freeform 62"/>
            <p:cNvSpPr/>
            <p:nvPr/>
          </p:nvSpPr>
          <p:spPr>
            <a:xfrm>
              <a:off x="9993313" y="3690938"/>
              <a:ext cx="79375" cy="88900"/>
            </a:xfrm>
            <a:custGeom>
              <a:avLst/>
              <a:gdLst>
                <a:gd name="T0" fmla="*/ 50 w 50"/>
                <a:gd name="T1" fmla="*/ 0 h 56"/>
                <a:gd name="T2" fmla="*/ 26 w 50"/>
                <a:gd name="T3" fmla="*/ 56 h 56"/>
                <a:gd name="T4" fmla="*/ 0 w 50"/>
                <a:gd name="T5" fmla="*/ 0 h 56"/>
                <a:gd name="T6" fmla="*/ 50 w 50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56">
                  <a:moveTo>
                    <a:pt x="50" y="0"/>
                  </a:moveTo>
                  <a:lnTo>
                    <a:pt x="26" y="56"/>
                  </a:lnTo>
                  <a:lnTo>
                    <a:pt x="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BD66"/>
            </a:solidFill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71" name="Freeform 63"/>
            <p:cNvSpPr/>
            <p:nvPr/>
          </p:nvSpPr>
          <p:spPr>
            <a:xfrm>
              <a:off x="10017125" y="3744913"/>
              <a:ext cx="31750" cy="34925"/>
            </a:xfrm>
            <a:custGeom>
              <a:avLst/>
              <a:gdLst>
                <a:gd name="T0" fmla="*/ 20 w 20"/>
                <a:gd name="T1" fmla="*/ 0 h 22"/>
                <a:gd name="T2" fmla="*/ 0 w 20"/>
                <a:gd name="T3" fmla="*/ 0 h 22"/>
                <a:gd name="T4" fmla="*/ 11 w 20"/>
                <a:gd name="T5" fmla="*/ 22 h 22"/>
                <a:gd name="T6" fmla="*/ 20 w 20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2">
                  <a:moveTo>
                    <a:pt x="20" y="0"/>
                  </a:moveTo>
                  <a:lnTo>
                    <a:pt x="0" y="0"/>
                  </a:lnTo>
                  <a:lnTo>
                    <a:pt x="11" y="2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3F4749"/>
            </a:solidFill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72" name="Line 64"/>
            <p:cNvSpPr>
              <a:spLocks noChangeShapeType="1"/>
            </p:cNvSpPr>
            <p:nvPr/>
          </p:nvSpPr>
          <p:spPr>
            <a:xfrm>
              <a:off x="10026650" y="3028951"/>
              <a:ext cx="4763" cy="661988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73" name="Freeform 65"/>
            <p:cNvSpPr/>
            <p:nvPr/>
          </p:nvSpPr>
          <p:spPr>
            <a:xfrm>
              <a:off x="9983788" y="2989263"/>
              <a:ext cx="84138" cy="39688"/>
            </a:xfrm>
            <a:custGeom>
              <a:avLst/>
              <a:gdLst>
                <a:gd name="T0" fmla="*/ 0 w 53"/>
                <a:gd name="T1" fmla="*/ 0 h 25"/>
                <a:gd name="T2" fmla="*/ 53 w 53"/>
                <a:gd name="T3" fmla="*/ 0 h 25"/>
                <a:gd name="T4" fmla="*/ 53 w 53"/>
                <a:gd name="T5" fmla="*/ 25 h 25"/>
                <a:gd name="T6" fmla="*/ 2 w 53"/>
                <a:gd name="T7" fmla="*/ 25 h 25"/>
                <a:gd name="T8" fmla="*/ 0 w 53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5">
                  <a:moveTo>
                    <a:pt x="0" y="0"/>
                  </a:moveTo>
                  <a:lnTo>
                    <a:pt x="53" y="0"/>
                  </a:lnTo>
                  <a:lnTo>
                    <a:pt x="53" y="25"/>
                  </a:lnTo>
                  <a:lnTo>
                    <a:pt x="2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CBCC"/>
            </a:solidFill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74" name="Rectangle 66"/>
            <p:cNvSpPr>
              <a:spLocks noChangeArrowheads="1"/>
            </p:cNvSpPr>
            <p:nvPr/>
          </p:nvSpPr>
          <p:spPr>
            <a:xfrm>
              <a:off x="9983788" y="2919413"/>
              <a:ext cx="84138" cy="69850"/>
            </a:xfrm>
            <a:prstGeom prst="rect">
              <a:avLst/>
            </a:prstGeom>
            <a:solidFill>
              <a:srgbClr val="EDEDED"/>
            </a:solidFill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grpSp>
          <p:nvGrpSpPr>
            <p:cNvPr id="75" name="组合 74"/>
            <p:cNvGrpSpPr/>
            <p:nvPr/>
          </p:nvGrpSpPr>
          <p:grpSpPr>
            <a:xfrm>
              <a:off x="8043863" y="3411538"/>
              <a:ext cx="523875" cy="1406525"/>
              <a:chOff x="1744663" y="3436938"/>
              <a:chExt cx="523875" cy="1406525"/>
            </a:xfrm>
          </p:grpSpPr>
          <p:sp>
            <p:nvSpPr>
              <p:cNvPr id="76" name="Freeform 70"/>
              <p:cNvSpPr/>
              <p:nvPr/>
            </p:nvSpPr>
            <p:spPr>
              <a:xfrm>
                <a:off x="1865313" y="3436938"/>
                <a:ext cx="392113" cy="1254125"/>
              </a:xfrm>
              <a:custGeom>
                <a:avLst/>
                <a:gdLst>
                  <a:gd name="T0" fmla="*/ 110 w 247"/>
                  <a:gd name="T1" fmla="*/ 790 h 790"/>
                  <a:gd name="T2" fmla="*/ 0 w 247"/>
                  <a:gd name="T3" fmla="*/ 771 h 790"/>
                  <a:gd name="T4" fmla="*/ 137 w 247"/>
                  <a:gd name="T5" fmla="*/ 0 h 790"/>
                  <a:gd name="T6" fmla="*/ 247 w 247"/>
                  <a:gd name="T7" fmla="*/ 19 h 790"/>
                  <a:gd name="T8" fmla="*/ 110 w 247"/>
                  <a:gd name="T9" fmla="*/ 790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790">
                    <a:moveTo>
                      <a:pt x="110" y="790"/>
                    </a:moveTo>
                    <a:lnTo>
                      <a:pt x="0" y="771"/>
                    </a:lnTo>
                    <a:lnTo>
                      <a:pt x="137" y="0"/>
                    </a:lnTo>
                    <a:lnTo>
                      <a:pt x="247" y="19"/>
                    </a:lnTo>
                    <a:lnTo>
                      <a:pt x="110" y="790"/>
                    </a:lnTo>
                    <a:close/>
                  </a:path>
                </a:pathLst>
              </a:custGeom>
              <a:solidFill>
                <a:srgbClr val="FFBD66"/>
              </a:solidFill>
              <a:ln w="25400" cap="rnd">
                <a:solidFill>
                  <a:srgbClr val="3F4749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zh-CN" altLang="en-US"/>
              </a:p>
            </p:txBody>
          </p:sp>
          <p:sp>
            <p:nvSpPr>
              <p:cNvPr id="77" name="Line 71"/>
              <p:cNvSpPr>
                <a:spLocks noChangeShapeType="1"/>
              </p:cNvSpPr>
              <p:nvPr/>
            </p:nvSpPr>
            <p:spPr>
              <a:xfrm>
                <a:off x="2073276" y="3500438"/>
                <a:ext cx="77788" cy="1270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zh-CN" altLang="en-US"/>
              </a:p>
            </p:txBody>
          </p:sp>
          <p:sp>
            <p:nvSpPr>
              <p:cNvPr id="78" name="Line 72"/>
              <p:cNvSpPr>
                <a:spLocks noChangeShapeType="1"/>
              </p:cNvSpPr>
              <p:nvPr/>
            </p:nvSpPr>
            <p:spPr>
              <a:xfrm>
                <a:off x="2060576" y="3570288"/>
                <a:ext cx="39688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zh-CN" altLang="en-US"/>
              </a:p>
            </p:txBody>
          </p:sp>
          <p:sp>
            <p:nvSpPr>
              <p:cNvPr id="79" name="Line 73"/>
              <p:cNvSpPr>
                <a:spLocks noChangeShapeType="1"/>
              </p:cNvSpPr>
              <p:nvPr/>
            </p:nvSpPr>
            <p:spPr>
              <a:xfrm>
                <a:off x="2049463" y="3636963"/>
                <a:ext cx="38100" cy="9525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zh-CN" altLang="en-US"/>
              </a:p>
            </p:txBody>
          </p:sp>
          <p:sp>
            <p:nvSpPr>
              <p:cNvPr id="80" name="Line 74"/>
              <p:cNvSpPr>
                <a:spLocks noChangeShapeType="1"/>
              </p:cNvSpPr>
              <p:nvPr/>
            </p:nvSpPr>
            <p:spPr>
              <a:xfrm>
                <a:off x="2036763" y="3705226"/>
                <a:ext cx="39688" cy="793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zh-CN" altLang="en-US"/>
              </a:p>
            </p:txBody>
          </p:sp>
          <p:sp>
            <p:nvSpPr>
              <p:cNvPr id="81" name="Line 75"/>
              <p:cNvSpPr>
                <a:spLocks noChangeShapeType="1"/>
              </p:cNvSpPr>
              <p:nvPr/>
            </p:nvSpPr>
            <p:spPr>
              <a:xfrm>
                <a:off x="2022476" y="3775076"/>
                <a:ext cx="80963" cy="1428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zh-CN" altLang="en-US"/>
              </a:p>
            </p:txBody>
          </p:sp>
          <p:sp>
            <p:nvSpPr>
              <p:cNvPr id="82" name="Line 76"/>
              <p:cNvSpPr>
                <a:spLocks noChangeShapeType="1"/>
              </p:cNvSpPr>
              <p:nvPr/>
            </p:nvSpPr>
            <p:spPr>
              <a:xfrm>
                <a:off x="2012951" y="3841751"/>
                <a:ext cx="36513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zh-CN" altLang="en-US"/>
              </a:p>
            </p:txBody>
          </p:sp>
          <p:sp>
            <p:nvSpPr>
              <p:cNvPr id="83" name="Line 77"/>
              <p:cNvSpPr>
                <a:spLocks noChangeShapeType="1"/>
              </p:cNvSpPr>
              <p:nvPr/>
            </p:nvSpPr>
            <p:spPr>
              <a:xfrm>
                <a:off x="2000251" y="3911601"/>
                <a:ext cx="39688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zh-CN" altLang="en-US"/>
              </a:p>
            </p:txBody>
          </p:sp>
          <p:sp>
            <p:nvSpPr>
              <p:cNvPr id="84" name="Line 78"/>
              <p:cNvSpPr>
                <a:spLocks noChangeShapeType="1"/>
              </p:cNvSpPr>
              <p:nvPr/>
            </p:nvSpPr>
            <p:spPr>
              <a:xfrm>
                <a:off x="1985963" y="3981451"/>
                <a:ext cx="41275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zh-CN" altLang="en-US"/>
              </a:p>
            </p:txBody>
          </p:sp>
          <p:sp>
            <p:nvSpPr>
              <p:cNvPr id="85" name="Line 79"/>
              <p:cNvSpPr>
                <a:spLocks noChangeShapeType="1"/>
              </p:cNvSpPr>
              <p:nvPr/>
            </p:nvSpPr>
            <p:spPr>
              <a:xfrm>
                <a:off x="1976438" y="4048126"/>
                <a:ext cx="76200" cy="1270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zh-CN" altLang="en-US"/>
              </a:p>
            </p:txBody>
          </p:sp>
          <p:sp>
            <p:nvSpPr>
              <p:cNvPr id="86" name="Line 80"/>
              <p:cNvSpPr>
                <a:spLocks noChangeShapeType="1"/>
              </p:cNvSpPr>
              <p:nvPr/>
            </p:nvSpPr>
            <p:spPr>
              <a:xfrm>
                <a:off x="1962151" y="4116388"/>
                <a:ext cx="41275" cy="793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zh-CN" altLang="en-US"/>
              </a:p>
            </p:txBody>
          </p:sp>
          <p:sp>
            <p:nvSpPr>
              <p:cNvPr id="87" name="Line 81"/>
              <p:cNvSpPr>
                <a:spLocks noChangeShapeType="1"/>
              </p:cNvSpPr>
              <p:nvPr/>
            </p:nvSpPr>
            <p:spPr>
              <a:xfrm>
                <a:off x="1949451" y="4183063"/>
                <a:ext cx="39688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zh-CN" altLang="en-US"/>
              </a:p>
            </p:txBody>
          </p:sp>
          <p:sp>
            <p:nvSpPr>
              <p:cNvPr id="88" name="Line 82"/>
              <p:cNvSpPr>
                <a:spLocks noChangeShapeType="1"/>
              </p:cNvSpPr>
              <p:nvPr/>
            </p:nvSpPr>
            <p:spPr>
              <a:xfrm>
                <a:off x="1939926" y="4252913"/>
                <a:ext cx="36513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zh-CN" altLang="en-US"/>
              </a:p>
            </p:txBody>
          </p:sp>
          <p:sp>
            <p:nvSpPr>
              <p:cNvPr id="89" name="Line 83"/>
              <p:cNvSpPr>
                <a:spLocks noChangeShapeType="1"/>
              </p:cNvSpPr>
              <p:nvPr/>
            </p:nvSpPr>
            <p:spPr>
              <a:xfrm>
                <a:off x="1925638" y="4322763"/>
                <a:ext cx="77788" cy="1270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zh-CN" altLang="en-US"/>
              </a:p>
            </p:txBody>
          </p:sp>
          <p:sp>
            <p:nvSpPr>
              <p:cNvPr id="90" name="Line 84"/>
              <p:cNvSpPr>
                <a:spLocks noChangeShapeType="1"/>
              </p:cNvSpPr>
              <p:nvPr/>
            </p:nvSpPr>
            <p:spPr>
              <a:xfrm>
                <a:off x="1916113" y="4389438"/>
                <a:ext cx="36513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zh-CN" altLang="en-US"/>
              </a:p>
            </p:txBody>
          </p:sp>
          <p:sp>
            <p:nvSpPr>
              <p:cNvPr id="91" name="Line 85"/>
              <p:cNvSpPr>
                <a:spLocks noChangeShapeType="1"/>
              </p:cNvSpPr>
              <p:nvPr/>
            </p:nvSpPr>
            <p:spPr>
              <a:xfrm>
                <a:off x="1901826" y="4457701"/>
                <a:ext cx="38100" cy="793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zh-CN" altLang="en-US"/>
              </a:p>
            </p:txBody>
          </p:sp>
          <p:sp>
            <p:nvSpPr>
              <p:cNvPr id="92" name="Line 86"/>
              <p:cNvSpPr>
                <a:spLocks noChangeShapeType="1"/>
              </p:cNvSpPr>
              <p:nvPr/>
            </p:nvSpPr>
            <p:spPr>
              <a:xfrm>
                <a:off x="1889126" y="4524376"/>
                <a:ext cx="39688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zh-CN" altLang="en-US"/>
              </a:p>
            </p:txBody>
          </p:sp>
          <p:sp>
            <p:nvSpPr>
              <p:cNvPr id="93" name="Line 87"/>
              <p:cNvSpPr>
                <a:spLocks noChangeShapeType="1"/>
              </p:cNvSpPr>
              <p:nvPr/>
            </p:nvSpPr>
            <p:spPr>
              <a:xfrm>
                <a:off x="1879601" y="4594226"/>
                <a:ext cx="76200" cy="1270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zh-CN" altLang="en-US"/>
              </a:p>
            </p:txBody>
          </p:sp>
          <p:sp>
            <p:nvSpPr>
              <p:cNvPr id="94" name="Freeform 88"/>
              <p:cNvSpPr/>
              <p:nvPr/>
            </p:nvSpPr>
            <p:spPr>
              <a:xfrm>
                <a:off x="1909763" y="3890963"/>
                <a:ext cx="358775" cy="779463"/>
              </a:xfrm>
              <a:custGeom>
                <a:avLst/>
                <a:gdLst>
                  <a:gd name="T0" fmla="*/ 59 w 226"/>
                  <a:gd name="T1" fmla="*/ 491 h 491"/>
                  <a:gd name="T2" fmla="*/ 0 w 226"/>
                  <a:gd name="T3" fmla="*/ 470 h 491"/>
                  <a:gd name="T4" fmla="*/ 166 w 226"/>
                  <a:gd name="T5" fmla="*/ 0 h 491"/>
                  <a:gd name="T6" fmla="*/ 226 w 226"/>
                  <a:gd name="T7" fmla="*/ 21 h 491"/>
                  <a:gd name="T8" fmla="*/ 59 w 226"/>
                  <a:gd name="T9" fmla="*/ 491 h 4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491">
                    <a:moveTo>
                      <a:pt x="59" y="491"/>
                    </a:moveTo>
                    <a:lnTo>
                      <a:pt x="0" y="470"/>
                    </a:lnTo>
                    <a:lnTo>
                      <a:pt x="166" y="0"/>
                    </a:lnTo>
                    <a:lnTo>
                      <a:pt x="226" y="21"/>
                    </a:lnTo>
                    <a:lnTo>
                      <a:pt x="59" y="491"/>
                    </a:lnTo>
                    <a:close/>
                  </a:path>
                </a:pathLst>
              </a:custGeom>
              <a:solidFill>
                <a:srgbClr val="7FEFD2"/>
              </a:solidFill>
              <a:ln w="25400" cap="rnd">
                <a:solidFill>
                  <a:srgbClr val="3F4749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zh-CN" altLang="en-US"/>
              </a:p>
            </p:txBody>
          </p:sp>
          <p:sp>
            <p:nvSpPr>
              <p:cNvPr id="95" name="Freeform 89"/>
              <p:cNvSpPr/>
              <p:nvPr/>
            </p:nvSpPr>
            <p:spPr>
              <a:xfrm>
                <a:off x="2173288" y="3808413"/>
                <a:ext cx="95250" cy="115888"/>
              </a:xfrm>
              <a:custGeom>
                <a:avLst/>
                <a:gdLst>
                  <a:gd name="T0" fmla="*/ 0 w 60"/>
                  <a:gd name="T1" fmla="*/ 52 h 73"/>
                  <a:gd name="T2" fmla="*/ 51 w 60"/>
                  <a:gd name="T3" fmla="*/ 0 h 73"/>
                  <a:gd name="T4" fmla="*/ 60 w 60"/>
                  <a:gd name="T5" fmla="*/ 73 h 73"/>
                  <a:gd name="T6" fmla="*/ 0 w 60"/>
                  <a:gd name="T7" fmla="*/ 52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73">
                    <a:moveTo>
                      <a:pt x="0" y="52"/>
                    </a:moveTo>
                    <a:lnTo>
                      <a:pt x="51" y="0"/>
                    </a:lnTo>
                    <a:lnTo>
                      <a:pt x="60" y="73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rgbClr val="FFBD66"/>
              </a:solidFill>
              <a:ln w="25400" cap="rnd">
                <a:solidFill>
                  <a:srgbClr val="3F4749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zh-CN" altLang="en-US"/>
              </a:p>
            </p:txBody>
          </p:sp>
          <p:sp>
            <p:nvSpPr>
              <p:cNvPr id="96" name="Freeform 90"/>
              <p:cNvSpPr/>
              <p:nvPr/>
            </p:nvSpPr>
            <p:spPr>
              <a:xfrm>
                <a:off x="2224088" y="3808413"/>
                <a:ext cx="36513" cy="46038"/>
              </a:xfrm>
              <a:custGeom>
                <a:avLst/>
                <a:gdLst>
                  <a:gd name="T0" fmla="*/ 0 w 23"/>
                  <a:gd name="T1" fmla="*/ 21 h 29"/>
                  <a:gd name="T2" fmla="*/ 23 w 23"/>
                  <a:gd name="T3" fmla="*/ 29 h 29"/>
                  <a:gd name="T4" fmla="*/ 19 w 23"/>
                  <a:gd name="T5" fmla="*/ 0 h 29"/>
                  <a:gd name="T6" fmla="*/ 0 w 23"/>
                  <a:gd name="T7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29">
                    <a:moveTo>
                      <a:pt x="0" y="21"/>
                    </a:moveTo>
                    <a:lnTo>
                      <a:pt x="23" y="29"/>
                    </a:lnTo>
                    <a:lnTo>
                      <a:pt x="19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3F4749"/>
              </a:solidFill>
              <a:ln w="25400" cap="rnd">
                <a:solidFill>
                  <a:srgbClr val="3F4749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zh-CN" altLang="en-US"/>
              </a:p>
            </p:txBody>
          </p:sp>
          <p:sp>
            <p:nvSpPr>
              <p:cNvPr id="97" name="Line 91"/>
              <p:cNvSpPr>
                <a:spLocks noChangeShapeType="1"/>
              </p:cNvSpPr>
              <p:nvPr/>
            </p:nvSpPr>
            <p:spPr>
              <a:xfrm flipV="1">
                <a:off x="1955801" y="3908426"/>
                <a:ext cx="265113" cy="746125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zh-CN" altLang="en-US"/>
              </a:p>
            </p:txBody>
          </p:sp>
          <p:sp>
            <p:nvSpPr>
              <p:cNvPr id="98" name="Freeform 92"/>
              <p:cNvSpPr/>
              <p:nvPr/>
            </p:nvSpPr>
            <p:spPr>
              <a:xfrm>
                <a:off x="1892301" y="4637088"/>
                <a:ext cx="111125" cy="73025"/>
              </a:xfrm>
              <a:custGeom>
                <a:avLst/>
                <a:gdLst>
                  <a:gd name="T0" fmla="*/ 59 w 70"/>
                  <a:gd name="T1" fmla="*/ 46 h 46"/>
                  <a:gd name="T2" fmla="*/ 0 w 70"/>
                  <a:gd name="T3" fmla="*/ 27 h 46"/>
                  <a:gd name="T4" fmla="*/ 11 w 70"/>
                  <a:gd name="T5" fmla="*/ 0 h 46"/>
                  <a:gd name="T6" fmla="*/ 70 w 70"/>
                  <a:gd name="T7" fmla="*/ 21 h 46"/>
                  <a:gd name="T8" fmla="*/ 59 w 70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46">
                    <a:moveTo>
                      <a:pt x="59" y="46"/>
                    </a:moveTo>
                    <a:lnTo>
                      <a:pt x="0" y="27"/>
                    </a:lnTo>
                    <a:lnTo>
                      <a:pt x="11" y="0"/>
                    </a:lnTo>
                    <a:lnTo>
                      <a:pt x="70" y="21"/>
                    </a:lnTo>
                    <a:lnTo>
                      <a:pt x="59" y="46"/>
                    </a:lnTo>
                    <a:close/>
                  </a:path>
                </a:pathLst>
              </a:custGeom>
              <a:solidFill>
                <a:srgbClr val="C4CBCC"/>
              </a:solidFill>
              <a:ln w="25400" cap="rnd">
                <a:solidFill>
                  <a:srgbClr val="3F4749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zh-CN" altLang="en-US"/>
              </a:p>
            </p:txBody>
          </p:sp>
          <p:sp>
            <p:nvSpPr>
              <p:cNvPr id="99" name="Freeform 93"/>
              <p:cNvSpPr/>
              <p:nvPr/>
            </p:nvSpPr>
            <p:spPr>
              <a:xfrm>
                <a:off x="1865313" y="4679951"/>
                <a:ext cx="120650" cy="109538"/>
              </a:xfrm>
              <a:custGeom>
                <a:avLst/>
                <a:gdLst>
                  <a:gd name="T0" fmla="*/ 59 w 76"/>
                  <a:gd name="T1" fmla="*/ 69 h 69"/>
                  <a:gd name="T2" fmla="*/ 0 w 76"/>
                  <a:gd name="T3" fmla="*/ 48 h 69"/>
                  <a:gd name="T4" fmla="*/ 17 w 76"/>
                  <a:gd name="T5" fmla="*/ 0 h 69"/>
                  <a:gd name="T6" fmla="*/ 76 w 76"/>
                  <a:gd name="T7" fmla="*/ 19 h 69"/>
                  <a:gd name="T8" fmla="*/ 59 w 76"/>
                  <a:gd name="T9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69">
                    <a:moveTo>
                      <a:pt x="59" y="69"/>
                    </a:moveTo>
                    <a:lnTo>
                      <a:pt x="0" y="48"/>
                    </a:lnTo>
                    <a:lnTo>
                      <a:pt x="17" y="0"/>
                    </a:lnTo>
                    <a:lnTo>
                      <a:pt x="76" y="19"/>
                    </a:lnTo>
                    <a:lnTo>
                      <a:pt x="59" y="69"/>
                    </a:lnTo>
                    <a:close/>
                  </a:path>
                </a:pathLst>
              </a:custGeom>
              <a:solidFill>
                <a:srgbClr val="EDEDED"/>
              </a:solidFill>
              <a:ln w="25400" cap="rnd">
                <a:solidFill>
                  <a:srgbClr val="3F4749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zh-CN" altLang="en-US"/>
              </a:p>
            </p:txBody>
          </p:sp>
          <p:sp>
            <p:nvSpPr>
              <p:cNvPr id="100" name="Freeform 94"/>
              <p:cNvSpPr/>
              <p:nvPr/>
            </p:nvSpPr>
            <p:spPr>
              <a:xfrm>
                <a:off x="1785938" y="3881438"/>
                <a:ext cx="173038" cy="795338"/>
              </a:xfrm>
              <a:custGeom>
                <a:avLst/>
                <a:gdLst>
                  <a:gd name="T0" fmla="*/ 0 w 109"/>
                  <a:gd name="T1" fmla="*/ 6 h 501"/>
                  <a:gd name="T2" fmla="*/ 63 w 109"/>
                  <a:gd name="T3" fmla="*/ 0 h 501"/>
                  <a:gd name="T4" fmla="*/ 109 w 109"/>
                  <a:gd name="T5" fmla="*/ 495 h 501"/>
                  <a:gd name="T6" fmla="*/ 46 w 109"/>
                  <a:gd name="T7" fmla="*/ 501 h 501"/>
                  <a:gd name="T8" fmla="*/ 0 w 109"/>
                  <a:gd name="T9" fmla="*/ 6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501">
                    <a:moveTo>
                      <a:pt x="0" y="6"/>
                    </a:moveTo>
                    <a:lnTo>
                      <a:pt x="63" y="0"/>
                    </a:lnTo>
                    <a:lnTo>
                      <a:pt x="109" y="495"/>
                    </a:lnTo>
                    <a:lnTo>
                      <a:pt x="46" y="501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F64BD"/>
              </a:solidFill>
              <a:ln w="25400" cap="rnd">
                <a:solidFill>
                  <a:srgbClr val="3F4749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zh-CN" altLang="en-US"/>
              </a:p>
            </p:txBody>
          </p:sp>
          <p:sp>
            <p:nvSpPr>
              <p:cNvPr id="101" name="Freeform 95"/>
              <p:cNvSpPr/>
              <p:nvPr/>
            </p:nvSpPr>
            <p:spPr>
              <a:xfrm>
                <a:off x="1858963" y="4667251"/>
                <a:ext cx="100013" cy="112713"/>
              </a:xfrm>
              <a:custGeom>
                <a:avLst/>
                <a:gdLst>
                  <a:gd name="T0" fmla="*/ 63 w 63"/>
                  <a:gd name="T1" fmla="*/ 0 h 71"/>
                  <a:gd name="T2" fmla="*/ 38 w 63"/>
                  <a:gd name="T3" fmla="*/ 71 h 71"/>
                  <a:gd name="T4" fmla="*/ 0 w 63"/>
                  <a:gd name="T5" fmla="*/ 6 h 71"/>
                  <a:gd name="T6" fmla="*/ 63 w 63"/>
                  <a:gd name="T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71">
                    <a:moveTo>
                      <a:pt x="63" y="0"/>
                    </a:moveTo>
                    <a:lnTo>
                      <a:pt x="38" y="71"/>
                    </a:lnTo>
                    <a:lnTo>
                      <a:pt x="0" y="6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FFBD66"/>
              </a:solidFill>
              <a:ln w="25400" cap="rnd">
                <a:solidFill>
                  <a:srgbClr val="3F4749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zh-CN" altLang="en-US"/>
              </a:p>
            </p:txBody>
          </p:sp>
          <p:sp>
            <p:nvSpPr>
              <p:cNvPr id="102" name="Freeform 96"/>
              <p:cNvSpPr/>
              <p:nvPr/>
            </p:nvSpPr>
            <p:spPr>
              <a:xfrm>
                <a:off x="1895476" y="4737101"/>
                <a:ext cx="41275" cy="42863"/>
              </a:xfrm>
              <a:custGeom>
                <a:avLst/>
                <a:gdLst>
                  <a:gd name="T0" fmla="*/ 26 w 26"/>
                  <a:gd name="T1" fmla="*/ 0 h 27"/>
                  <a:gd name="T2" fmla="*/ 0 w 26"/>
                  <a:gd name="T3" fmla="*/ 2 h 27"/>
                  <a:gd name="T4" fmla="*/ 15 w 26"/>
                  <a:gd name="T5" fmla="*/ 27 h 27"/>
                  <a:gd name="T6" fmla="*/ 26 w 26"/>
                  <a:gd name="T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27">
                    <a:moveTo>
                      <a:pt x="26" y="0"/>
                    </a:moveTo>
                    <a:lnTo>
                      <a:pt x="0" y="2"/>
                    </a:lnTo>
                    <a:lnTo>
                      <a:pt x="15" y="27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3F4749"/>
              </a:solidFill>
              <a:ln w="25400" cap="rnd">
                <a:solidFill>
                  <a:srgbClr val="3F4749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zh-CN" altLang="en-US"/>
              </a:p>
            </p:txBody>
          </p:sp>
          <p:sp>
            <p:nvSpPr>
              <p:cNvPr id="103" name="Line 97"/>
              <p:cNvSpPr>
                <a:spLocks noChangeShapeType="1"/>
              </p:cNvSpPr>
              <p:nvPr/>
            </p:nvSpPr>
            <p:spPr>
              <a:xfrm>
                <a:off x="1835151" y="3887788"/>
                <a:ext cx="74613" cy="785813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zh-CN" altLang="en-US"/>
              </a:p>
            </p:txBody>
          </p:sp>
          <p:sp>
            <p:nvSpPr>
              <p:cNvPr id="104" name="Freeform 98"/>
              <p:cNvSpPr/>
              <p:nvPr/>
            </p:nvSpPr>
            <p:spPr>
              <a:xfrm>
                <a:off x="1782763" y="3838576"/>
                <a:ext cx="103188" cy="52388"/>
              </a:xfrm>
              <a:custGeom>
                <a:avLst/>
                <a:gdLst>
                  <a:gd name="T0" fmla="*/ 0 w 65"/>
                  <a:gd name="T1" fmla="*/ 6 h 33"/>
                  <a:gd name="T2" fmla="*/ 63 w 65"/>
                  <a:gd name="T3" fmla="*/ 0 h 33"/>
                  <a:gd name="T4" fmla="*/ 65 w 65"/>
                  <a:gd name="T5" fmla="*/ 27 h 33"/>
                  <a:gd name="T6" fmla="*/ 2 w 65"/>
                  <a:gd name="T7" fmla="*/ 33 h 33"/>
                  <a:gd name="T8" fmla="*/ 0 w 65"/>
                  <a:gd name="T9" fmla="*/ 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33">
                    <a:moveTo>
                      <a:pt x="0" y="6"/>
                    </a:moveTo>
                    <a:lnTo>
                      <a:pt x="63" y="0"/>
                    </a:lnTo>
                    <a:lnTo>
                      <a:pt x="65" y="27"/>
                    </a:lnTo>
                    <a:lnTo>
                      <a:pt x="2" y="33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C4CBCC"/>
              </a:solidFill>
              <a:ln w="25400" cap="rnd">
                <a:solidFill>
                  <a:srgbClr val="3F4749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zh-CN" altLang="en-US"/>
              </a:p>
            </p:txBody>
          </p:sp>
          <p:sp>
            <p:nvSpPr>
              <p:cNvPr id="105" name="Freeform 99"/>
              <p:cNvSpPr/>
              <p:nvPr/>
            </p:nvSpPr>
            <p:spPr>
              <a:xfrm>
                <a:off x="1774826" y="3756026"/>
                <a:ext cx="107950" cy="92075"/>
              </a:xfrm>
              <a:custGeom>
                <a:avLst/>
                <a:gdLst>
                  <a:gd name="T0" fmla="*/ 0 w 68"/>
                  <a:gd name="T1" fmla="*/ 6 h 58"/>
                  <a:gd name="T2" fmla="*/ 62 w 68"/>
                  <a:gd name="T3" fmla="*/ 0 h 58"/>
                  <a:gd name="T4" fmla="*/ 68 w 68"/>
                  <a:gd name="T5" fmla="*/ 52 h 58"/>
                  <a:gd name="T6" fmla="*/ 5 w 68"/>
                  <a:gd name="T7" fmla="*/ 58 h 58"/>
                  <a:gd name="T8" fmla="*/ 0 w 68"/>
                  <a:gd name="T9" fmla="*/ 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8">
                    <a:moveTo>
                      <a:pt x="0" y="6"/>
                    </a:moveTo>
                    <a:lnTo>
                      <a:pt x="62" y="0"/>
                    </a:lnTo>
                    <a:lnTo>
                      <a:pt x="68" y="52"/>
                    </a:lnTo>
                    <a:lnTo>
                      <a:pt x="5" y="58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EDEDED"/>
              </a:solidFill>
              <a:ln w="25400" cap="rnd">
                <a:solidFill>
                  <a:srgbClr val="3F4749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zh-CN" altLang="en-US"/>
              </a:p>
            </p:txBody>
          </p:sp>
          <p:sp>
            <p:nvSpPr>
              <p:cNvPr id="106" name="Freeform 100"/>
              <p:cNvSpPr/>
              <p:nvPr/>
            </p:nvSpPr>
            <p:spPr>
              <a:xfrm>
                <a:off x="1771651" y="4332288"/>
                <a:ext cx="428625" cy="511175"/>
              </a:xfrm>
              <a:custGeom>
                <a:avLst/>
                <a:gdLst>
                  <a:gd name="T0" fmla="*/ 128 w 128"/>
                  <a:gd name="T1" fmla="*/ 0 h 154"/>
                  <a:gd name="T2" fmla="*/ 0 w 128"/>
                  <a:gd name="T3" fmla="*/ 0 h 154"/>
                  <a:gd name="T4" fmla="*/ 0 w 128"/>
                  <a:gd name="T5" fmla="*/ 132 h 154"/>
                  <a:gd name="T6" fmla="*/ 22 w 128"/>
                  <a:gd name="T7" fmla="*/ 154 h 154"/>
                  <a:gd name="T8" fmla="*/ 106 w 128"/>
                  <a:gd name="T9" fmla="*/ 154 h 154"/>
                  <a:gd name="T10" fmla="*/ 128 w 128"/>
                  <a:gd name="T11" fmla="*/ 132 h 154"/>
                  <a:gd name="T12" fmla="*/ 128 w 128"/>
                  <a:gd name="T13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154">
                    <a:moveTo>
                      <a:pt x="128" y="0"/>
                    </a:moveTo>
                    <a:quadBezTo>
                      <a:pt x="0" y="0"/>
                      <a:pt x="0" y="0"/>
                    </a:quadBezTo>
                    <a:quadBezTo>
                      <a:pt x="0" y="132"/>
                      <a:pt x="0" y="132"/>
                    </a:quadBezTo>
                    <a:cubicBezTo>
                      <a:pt x="0" y="144"/>
                      <a:pt x="10" y="154"/>
                      <a:pt x="22" y="154"/>
                    </a:cubicBezTo>
                    <a:quadBezTo>
                      <a:pt x="106" y="154"/>
                      <a:pt x="106" y="154"/>
                    </a:quadBezTo>
                    <a:cubicBezTo>
                      <a:pt x="118" y="154"/>
                      <a:pt x="128" y="144"/>
                      <a:pt x="128" y="132"/>
                    </a:cubicBez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C4CBCC"/>
              </a:solidFill>
              <a:ln w="25400" cap="rnd">
                <a:solidFill>
                  <a:srgbClr val="3F4749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zh-CN" altLang="en-US"/>
              </a:p>
            </p:txBody>
          </p:sp>
          <p:sp>
            <p:nvSpPr>
              <p:cNvPr id="107" name="Rectangle 101"/>
              <p:cNvSpPr>
                <a:spLocks noChangeArrowheads="1"/>
              </p:cNvSpPr>
              <p:nvPr/>
            </p:nvSpPr>
            <p:spPr>
              <a:xfrm>
                <a:off x="1744663" y="4232276"/>
                <a:ext cx="482600" cy="100013"/>
              </a:xfrm>
              <a:prstGeom prst="rect">
                <a:avLst/>
              </a:prstGeom>
              <a:solidFill>
                <a:srgbClr val="D5DADB"/>
              </a:solidFill>
              <a:ln w="25400" cap="rnd">
                <a:solidFill>
                  <a:srgbClr val="3F4749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zh-CN" altLang="en-US"/>
              </a:p>
            </p:txBody>
          </p:sp>
          <p:sp>
            <p:nvSpPr>
              <p:cNvPr id="108" name="Line 102"/>
              <p:cNvSpPr>
                <a:spLocks noChangeShapeType="1"/>
              </p:cNvSpPr>
              <p:nvPr/>
            </p:nvSpPr>
            <p:spPr>
              <a:xfrm>
                <a:off x="1825626" y="4335463"/>
                <a:ext cx="0" cy="195263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zh-CN" altLang="en-US"/>
              </a:p>
            </p:txBody>
          </p:sp>
          <p:sp>
            <p:nvSpPr>
              <p:cNvPr id="109" name="Line 103"/>
              <p:cNvSpPr>
                <a:spLocks noChangeShapeType="1"/>
              </p:cNvSpPr>
              <p:nvPr/>
            </p:nvSpPr>
            <p:spPr>
              <a:xfrm>
                <a:off x="2139951" y="4554538"/>
                <a:ext cx="0" cy="5238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zh-CN" altLang="en-US"/>
              </a:p>
            </p:txBody>
          </p:sp>
          <p:sp>
            <p:nvSpPr>
              <p:cNvPr id="110" name="Line 104"/>
              <p:cNvSpPr>
                <a:spLocks noChangeShapeType="1"/>
              </p:cNvSpPr>
              <p:nvPr/>
            </p:nvSpPr>
            <p:spPr>
              <a:xfrm>
                <a:off x="2139951" y="4654551"/>
                <a:ext cx="0" cy="5238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zh-CN" altLang="en-US"/>
              </a:p>
            </p:txBody>
          </p:sp>
        </p:grpSp>
      </p:grp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49343" y="3146381"/>
            <a:ext cx="4760905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lvl="0">
              <a:defRPr/>
            </a:pPr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1049344" y="1673090"/>
            <a:ext cx="4760906" cy="1473292"/>
          </a:xfrm>
        </p:spPr>
        <p:txBody>
          <a:bodyPr anchor="ctr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 sz="3600">
                <a:solidFill>
                  <a:schemeClr val="tx1"/>
                </a:solidFill>
              </a:defRPr>
            </a:lvl1pPr>
          </a:lstStyle>
          <a:p>
            <a:pPr marL="0" marR="0" lvl="0" indent="0" algn="l" defTabSz="914354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zh-CN"/>
              <a:t>Click to edit Master subtitle style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049344" y="4300673"/>
            <a:ext cx="2913783" cy="248371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0">
                <a:solidFill>
                  <a:srgbClr val="21C1B2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>
              <a:defRPr/>
            </a:pPr>
            <a:r>
              <a:rPr lang="en-US" altLang="zh-CN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049344" y="4552075"/>
            <a:ext cx="2913783" cy="248371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0">
                <a:solidFill>
                  <a:srgbClr val="21C1B2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>
              <a:defRPr/>
            </a:pPr>
            <a:r>
              <a:rPr lang="en-US" altLang="zh-CN"/>
              <a:t>Date</a:t>
            </a: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节标题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691573" y="2959476"/>
            <a:ext cx="4535055" cy="656792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85800" y="3770677"/>
            <a:ext cx="4546600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 altLang="zh-CN"/>
              <a:t>Edit Master text styles</a:t>
            </a:r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>
          <a:xfrm>
            <a:off x="669924" y="3635377"/>
            <a:ext cx="11522075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zh-CN" altLang="en-US"/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>
          <a:xfrm>
            <a:off x="8455024" y="3095627"/>
            <a:ext cx="3736975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zh-CN" altLang="en-US"/>
          </a:p>
        </p:txBody>
      </p:sp>
      <p:sp>
        <p:nvSpPr>
          <p:cNvPr id="8" name="Freeform 11"/>
          <p:cNvSpPr/>
          <p:nvPr userDrawn="1"/>
        </p:nvSpPr>
        <p:spPr>
          <a:xfrm>
            <a:off x="10394949" y="3660777"/>
            <a:ext cx="657225" cy="176213"/>
          </a:xfrm>
          <a:custGeom>
            <a:avLst/>
            <a:gdLst>
              <a:gd name="T0" fmla="*/ 203 w 236"/>
              <a:gd name="T1" fmla="*/ 9 h 63"/>
              <a:gd name="T2" fmla="*/ 118 w 236"/>
              <a:gd name="T3" fmla="*/ 0 h 63"/>
              <a:gd name="T4" fmla="*/ 33 w 236"/>
              <a:gd name="T5" fmla="*/ 9 h 63"/>
              <a:gd name="T6" fmla="*/ 0 w 236"/>
              <a:gd name="T7" fmla="*/ 9 h 63"/>
              <a:gd name="T8" fmla="*/ 0 w 236"/>
              <a:gd name="T9" fmla="*/ 31 h 63"/>
              <a:gd name="T10" fmla="*/ 118 w 236"/>
              <a:gd name="T11" fmla="*/ 63 h 63"/>
              <a:gd name="T12" fmla="*/ 236 w 236"/>
              <a:gd name="T13" fmla="*/ 31 h 63"/>
              <a:gd name="T14" fmla="*/ 236 w 236"/>
              <a:gd name="T15" fmla="*/ 9 h 63"/>
              <a:gd name="T16" fmla="*/ 203 w 236"/>
              <a:gd name="T17" fmla="*/ 9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6" h="63">
                <a:moveTo>
                  <a:pt x="203" y="9"/>
                </a:moveTo>
                <a:cubicBezTo>
                  <a:pt x="181" y="4"/>
                  <a:pt x="151" y="0"/>
                  <a:pt x="118" y="0"/>
                </a:cubicBezTo>
                <a:cubicBezTo>
                  <a:pt x="84" y="0"/>
                  <a:pt x="54" y="4"/>
                  <a:pt x="33" y="9"/>
                </a:cubicBezTo>
                <a:quadBezTo>
                  <a:pt x="0" y="9"/>
                  <a:pt x="0" y="9"/>
                </a:quadBezTo>
                <a:quadBezTo>
                  <a:pt x="0" y="31"/>
                  <a:pt x="0" y="31"/>
                </a:quadBezTo>
                <a:cubicBezTo>
                  <a:pt x="0" y="49"/>
                  <a:pt x="52" y="63"/>
                  <a:pt x="118" y="63"/>
                </a:cubicBezTo>
                <a:cubicBezTo>
                  <a:pt x="183" y="63"/>
                  <a:pt x="236" y="49"/>
                  <a:pt x="236" y="31"/>
                </a:cubicBezTo>
                <a:quadBezTo>
                  <a:pt x="236" y="9"/>
                  <a:pt x="236" y="9"/>
                </a:quadBezTo>
                <a:lnTo>
                  <a:pt x="203" y="9"/>
                </a:lnTo>
                <a:close/>
              </a:path>
            </a:pathLst>
          </a:custGeom>
          <a:solidFill>
            <a:srgbClr val="C4CBCC"/>
          </a:solidFill>
          <a:ln w="22225" cap="rnd">
            <a:solidFill>
              <a:srgbClr val="3F4749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zh-CN" altLang="en-US"/>
          </a:p>
        </p:txBody>
      </p:sp>
      <p:sp>
        <p:nvSpPr>
          <p:cNvPr id="9" name="Oval 12"/>
          <p:cNvSpPr>
            <a:spLocks noChangeArrowheads="1"/>
          </p:cNvSpPr>
          <p:nvPr userDrawn="1"/>
        </p:nvSpPr>
        <p:spPr>
          <a:xfrm>
            <a:off x="10394949" y="3598864"/>
            <a:ext cx="657225" cy="176213"/>
          </a:xfrm>
          <a:prstGeom prst="ellipse">
            <a:avLst/>
          </a:prstGeom>
          <a:solidFill>
            <a:srgbClr val="EDEDED"/>
          </a:solidFill>
          <a:ln w="22225" cap="rnd">
            <a:solidFill>
              <a:srgbClr val="3F4749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zh-CN" altLang="en-US"/>
          </a:p>
        </p:txBody>
      </p:sp>
      <p:sp>
        <p:nvSpPr>
          <p:cNvPr id="10" name="Freeform 13"/>
          <p:cNvSpPr/>
          <p:nvPr userDrawn="1"/>
        </p:nvSpPr>
        <p:spPr>
          <a:xfrm>
            <a:off x="9651999" y="3294064"/>
            <a:ext cx="2141538" cy="249238"/>
          </a:xfrm>
          <a:custGeom>
            <a:avLst/>
            <a:gdLst>
              <a:gd name="T0" fmla="*/ 0 w 769"/>
              <a:gd name="T1" fmla="*/ 2 h 90"/>
              <a:gd name="T2" fmla="*/ 88 w 769"/>
              <a:gd name="T3" fmla="*/ 90 h 90"/>
              <a:gd name="T4" fmla="*/ 681 w 769"/>
              <a:gd name="T5" fmla="*/ 90 h 90"/>
              <a:gd name="T6" fmla="*/ 769 w 769"/>
              <a:gd name="T7" fmla="*/ 2 h 90"/>
              <a:gd name="T8" fmla="*/ 769 w 769"/>
              <a:gd name="T9" fmla="*/ 0 h 90"/>
              <a:gd name="T10" fmla="*/ 0 w 769"/>
              <a:gd name="T11" fmla="*/ 0 h 90"/>
              <a:gd name="T12" fmla="*/ 0 w 769"/>
              <a:gd name="T13" fmla="*/ 2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9" h="90">
                <a:moveTo>
                  <a:pt x="0" y="2"/>
                </a:moveTo>
                <a:cubicBezTo>
                  <a:pt x="0" y="51"/>
                  <a:pt x="40" y="90"/>
                  <a:pt x="88" y="90"/>
                </a:cubicBezTo>
                <a:quadBezTo>
                  <a:pt x="681" y="90"/>
                  <a:pt x="681" y="90"/>
                </a:quadBezTo>
                <a:cubicBezTo>
                  <a:pt x="730" y="90"/>
                  <a:pt x="769" y="51"/>
                  <a:pt x="769" y="2"/>
                </a:cubicBezTo>
                <a:quadBezTo>
                  <a:pt x="769" y="0"/>
                  <a:pt x="769" y="0"/>
                </a:quadBezTo>
                <a:quadBezTo>
                  <a:pt x="0" y="0"/>
                  <a:pt x="0" y="0"/>
                </a:quadBezTo>
                <a:lnTo>
                  <a:pt x="0" y="2"/>
                </a:lnTo>
                <a:close/>
              </a:path>
            </a:pathLst>
          </a:custGeom>
          <a:solidFill>
            <a:srgbClr val="FFFFFF"/>
          </a:solidFill>
          <a:ln w="22225" cap="rnd">
            <a:solidFill>
              <a:srgbClr val="3F4749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zh-CN" altLang="en-US"/>
          </a:p>
        </p:txBody>
      </p:sp>
      <p:sp>
        <p:nvSpPr>
          <p:cNvPr id="13" name="Freeform 14"/>
          <p:cNvSpPr/>
          <p:nvPr userDrawn="1"/>
        </p:nvSpPr>
        <p:spPr>
          <a:xfrm>
            <a:off x="9651999" y="2035177"/>
            <a:ext cx="2141538" cy="1258888"/>
          </a:xfrm>
          <a:custGeom>
            <a:avLst/>
            <a:gdLst>
              <a:gd name="T0" fmla="*/ 681 w 769"/>
              <a:gd name="T1" fmla="*/ 0 h 452"/>
              <a:gd name="T2" fmla="*/ 88 w 769"/>
              <a:gd name="T3" fmla="*/ 0 h 452"/>
              <a:gd name="T4" fmla="*/ 0 w 769"/>
              <a:gd name="T5" fmla="*/ 88 h 452"/>
              <a:gd name="T6" fmla="*/ 0 w 769"/>
              <a:gd name="T7" fmla="*/ 452 h 452"/>
              <a:gd name="T8" fmla="*/ 769 w 769"/>
              <a:gd name="T9" fmla="*/ 452 h 452"/>
              <a:gd name="T10" fmla="*/ 769 w 769"/>
              <a:gd name="T11" fmla="*/ 88 h 452"/>
              <a:gd name="T12" fmla="*/ 681 w 769"/>
              <a:gd name="T13" fmla="*/ 0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9" h="452">
                <a:moveTo>
                  <a:pt x="681" y="0"/>
                </a:moveTo>
                <a:quadBezTo>
                  <a:pt x="88" y="0"/>
                  <a:pt x="88" y="0"/>
                </a:quadBezTo>
                <a:cubicBezTo>
                  <a:pt x="40" y="0"/>
                  <a:pt x="0" y="39"/>
                  <a:pt x="0" y="88"/>
                </a:cubicBezTo>
                <a:quadBezTo>
                  <a:pt x="0" y="452"/>
                  <a:pt x="0" y="452"/>
                </a:quadBezTo>
                <a:quadBezTo>
                  <a:pt x="769" y="452"/>
                  <a:pt x="769" y="452"/>
                </a:quadBezTo>
                <a:quadBezTo>
                  <a:pt x="769" y="88"/>
                  <a:pt x="769" y="88"/>
                </a:quadBezTo>
                <a:cubicBezTo>
                  <a:pt x="769" y="39"/>
                  <a:pt x="730" y="0"/>
                  <a:pt x="681" y="0"/>
                </a:cubicBezTo>
                <a:close/>
              </a:path>
            </a:pathLst>
          </a:custGeom>
          <a:solidFill>
            <a:srgbClr val="545C5E"/>
          </a:solidFill>
          <a:ln w="22225" cap="rnd">
            <a:solidFill>
              <a:srgbClr val="3F4749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zh-CN" altLang="en-US"/>
          </a:p>
        </p:txBody>
      </p:sp>
      <p:sp>
        <p:nvSpPr>
          <p:cNvPr id="14" name="Freeform 15"/>
          <p:cNvSpPr/>
          <p:nvPr userDrawn="1"/>
        </p:nvSpPr>
        <p:spPr>
          <a:xfrm>
            <a:off x="9763124" y="2146302"/>
            <a:ext cx="1917700" cy="1147763"/>
          </a:xfrm>
          <a:custGeom>
            <a:avLst/>
            <a:gdLst>
              <a:gd name="T0" fmla="*/ 0 w 689"/>
              <a:gd name="T1" fmla="*/ 412 h 412"/>
              <a:gd name="T2" fmla="*/ 0 w 689"/>
              <a:gd name="T3" fmla="*/ 48 h 412"/>
              <a:gd name="T4" fmla="*/ 48 w 689"/>
              <a:gd name="T5" fmla="*/ 0 h 412"/>
              <a:gd name="T6" fmla="*/ 641 w 689"/>
              <a:gd name="T7" fmla="*/ 0 h 412"/>
              <a:gd name="T8" fmla="*/ 689 w 689"/>
              <a:gd name="T9" fmla="*/ 48 h 412"/>
              <a:gd name="T10" fmla="*/ 689 w 689"/>
              <a:gd name="T11" fmla="*/ 412 h 412"/>
              <a:gd name="T12" fmla="*/ 0 w 689"/>
              <a:gd name="T13" fmla="*/ 412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9" h="412">
                <a:moveTo>
                  <a:pt x="0" y="412"/>
                </a:moveTo>
                <a:quadBezTo>
                  <a:pt x="0" y="48"/>
                  <a:pt x="0" y="48"/>
                </a:quadBezTo>
                <a:cubicBezTo>
                  <a:pt x="0" y="22"/>
                  <a:pt x="22" y="0"/>
                  <a:pt x="48" y="0"/>
                </a:cubicBezTo>
                <a:quadBezTo>
                  <a:pt x="641" y="0"/>
                  <a:pt x="641" y="0"/>
                </a:quadBezTo>
                <a:cubicBezTo>
                  <a:pt x="668" y="0"/>
                  <a:pt x="689" y="22"/>
                  <a:pt x="689" y="48"/>
                </a:cubicBezTo>
                <a:quadBezTo>
                  <a:pt x="689" y="412"/>
                  <a:pt x="689" y="412"/>
                </a:quadBezTo>
                <a:lnTo>
                  <a:pt x="0" y="412"/>
                </a:lnTo>
                <a:close/>
              </a:path>
            </a:pathLst>
          </a:custGeom>
          <a:solidFill>
            <a:srgbClr val="7FEFD2"/>
          </a:solidFill>
          <a:ln w="22225" cap="rnd">
            <a:solidFill>
              <a:srgbClr val="3F4749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zh-CN" altLang="en-US"/>
          </a:p>
        </p:txBody>
      </p:sp>
      <p:sp>
        <p:nvSpPr>
          <p:cNvPr id="15" name="Freeform 16"/>
          <p:cNvSpPr/>
          <p:nvPr userDrawn="1"/>
        </p:nvSpPr>
        <p:spPr>
          <a:xfrm>
            <a:off x="9763124" y="2146302"/>
            <a:ext cx="1917700" cy="1147763"/>
          </a:xfrm>
          <a:custGeom>
            <a:avLst/>
            <a:gdLst>
              <a:gd name="T0" fmla="*/ 0 w 689"/>
              <a:gd name="T1" fmla="*/ 412 h 412"/>
              <a:gd name="T2" fmla="*/ 0 w 689"/>
              <a:gd name="T3" fmla="*/ 48 h 412"/>
              <a:gd name="T4" fmla="*/ 48 w 689"/>
              <a:gd name="T5" fmla="*/ 0 h 412"/>
              <a:gd name="T6" fmla="*/ 641 w 689"/>
              <a:gd name="T7" fmla="*/ 0 h 412"/>
              <a:gd name="T8" fmla="*/ 689 w 689"/>
              <a:gd name="T9" fmla="*/ 48 h 412"/>
              <a:gd name="T10" fmla="*/ 689 w 689"/>
              <a:gd name="T11" fmla="*/ 412 h 412"/>
              <a:gd name="T12" fmla="*/ 0 w 689"/>
              <a:gd name="T13" fmla="*/ 412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9" h="412">
                <a:moveTo>
                  <a:pt x="0" y="412"/>
                </a:moveTo>
                <a:quadBezTo>
                  <a:pt x="0" y="48"/>
                  <a:pt x="0" y="48"/>
                </a:quadBezTo>
                <a:cubicBezTo>
                  <a:pt x="0" y="22"/>
                  <a:pt x="22" y="0"/>
                  <a:pt x="48" y="0"/>
                </a:cubicBezTo>
                <a:quadBezTo>
                  <a:pt x="641" y="0"/>
                  <a:pt x="641" y="0"/>
                </a:quadBezTo>
                <a:cubicBezTo>
                  <a:pt x="668" y="0"/>
                  <a:pt x="689" y="22"/>
                  <a:pt x="689" y="48"/>
                </a:cubicBezTo>
                <a:quadBezTo>
                  <a:pt x="689" y="412"/>
                  <a:pt x="689" y="412"/>
                </a:quadBezTo>
                <a:lnTo>
                  <a:pt x="0" y="412"/>
                </a:lnTo>
                <a:close/>
              </a:path>
            </a:pathLst>
          </a:custGeom>
          <a:solidFill>
            <a:srgbClr val="7FEFD2"/>
          </a:solidFill>
          <a:ln w="22225" cap="rnd">
            <a:solidFill>
              <a:srgbClr val="3F4749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zh-CN" altLang="en-US"/>
          </a:p>
        </p:txBody>
      </p:sp>
      <p:sp>
        <p:nvSpPr>
          <p:cNvPr id="16" name="Oval 17"/>
          <p:cNvSpPr>
            <a:spLocks noChangeArrowheads="1"/>
          </p:cNvSpPr>
          <p:nvPr userDrawn="1"/>
        </p:nvSpPr>
        <p:spPr>
          <a:xfrm>
            <a:off x="10679112" y="3371852"/>
            <a:ext cx="87313" cy="82550"/>
          </a:xfrm>
          <a:prstGeom prst="ellipse">
            <a:avLst/>
          </a:prstGeom>
          <a:solidFill>
            <a:srgbClr val="D5DADB"/>
          </a:solidFill>
          <a:ln w="22225" cap="rnd">
            <a:solidFill>
              <a:srgbClr val="3F4749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zh-CN" altLang="en-US"/>
          </a:p>
        </p:txBody>
      </p:sp>
      <p:sp>
        <p:nvSpPr>
          <p:cNvPr id="17" name="Line 18"/>
          <p:cNvSpPr>
            <a:spLocks noChangeShapeType="1"/>
          </p:cNvSpPr>
          <p:nvPr userDrawn="1"/>
        </p:nvSpPr>
        <p:spPr>
          <a:xfrm flipV="1">
            <a:off x="10501312" y="2489202"/>
            <a:ext cx="152400" cy="15240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zh-CN" altLang="en-US"/>
          </a:p>
        </p:txBody>
      </p:sp>
      <p:sp>
        <p:nvSpPr>
          <p:cNvPr id="18" name="Line 19"/>
          <p:cNvSpPr>
            <a:spLocks noChangeShapeType="1"/>
          </p:cNvSpPr>
          <p:nvPr userDrawn="1"/>
        </p:nvSpPr>
        <p:spPr>
          <a:xfrm flipV="1">
            <a:off x="10790237" y="2489202"/>
            <a:ext cx="157163" cy="15240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zh-CN" altLang="en-US"/>
          </a:p>
        </p:txBody>
      </p:sp>
      <p:sp>
        <p:nvSpPr>
          <p:cNvPr id="19" name="Line 20"/>
          <p:cNvSpPr>
            <a:spLocks noChangeShapeType="1"/>
          </p:cNvSpPr>
          <p:nvPr userDrawn="1"/>
        </p:nvSpPr>
        <p:spPr>
          <a:xfrm flipV="1">
            <a:off x="10585449" y="2424114"/>
            <a:ext cx="277813" cy="27940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 userDrawn="1"/>
        </p:nvSpPr>
        <p:spPr>
          <a:xfrm>
            <a:off x="10553699" y="3543302"/>
            <a:ext cx="338138" cy="142875"/>
          </a:xfrm>
          <a:prstGeom prst="rect">
            <a:avLst/>
          </a:prstGeom>
          <a:solidFill>
            <a:srgbClr val="EDEDED"/>
          </a:solidFill>
          <a:ln w="22225" cap="rnd">
            <a:solidFill>
              <a:srgbClr val="3F4749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zh-CN" altLang="en-US"/>
          </a:p>
        </p:txBody>
      </p:sp>
      <p:sp>
        <p:nvSpPr>
          <p:cNvPr id="23" name="Line 24"/>
          <p:cNvSpPr>
            <a:spLocks noChangeShapeType="1"/>
          </p:cNvSpPr>
          <p:nvPr userDrawn="1"/>
        </p:nvSpPr>
        <p:spPr>
          <a:xfrm>
            <a:off x="7926387" y="4167189"/>
            <a:ext cx="300038" cy="0"/>
          </a:xfrm>
          <a:prstGeom prst="line">
            <a:avLst/>
          </a:prstGeom>
          <a:noFill/>
          <a:ln w="22225" cap="rnd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zh-CN" altLang="en-US"/>
          </a:p>
        </p:txBody>
      </p:sp>
      <p:sp>
        <p:nvSpPr>
          <p:cNvPr id="24" name="Freeform 27"/>
          <p:cNvSpPr/>
          <p:nvPr userDrawn="1"/>
        </p:nvSpPr>
        <p:spPr>
          <a:xfrm>
            <a:off x="8032749" y="1943102"/>
            <a:ext cx="606425" cy="581025"/>
          </a:xfrm>
          <a:custGeom>
            <a:avLst/>
            <a:gdLst>
              <a:gd name="T0" fmla="*/ 0 w 218"/>
              <a:gd name="T1" fmla="*/ 3 h 209"/>
              <a:gd name="T2" fmla="*/ 24 w 218"/>
              <a:gd name="T3" fmla="*/ 0 h 209"/>
              <a:gd name="T4" fmla="*/ 125 w 218"/>
              <a:gd name="T5" fmla="*/ 78 h 209"/>
              <a:gd name="T6" fmla="*/ 150 w 218"/>
              <a:gd name="T7" fmla="*/ 73 h 209"/>
              <a:gd name="T8" fmla="*/ 218 w 218"/>
              <a:gd name="T9" fmla="*/ 141 h 209"/>
              <a:gd name="T10" fmla="*/ 150 w 218"/>
              <a:gd name="T11" fmla="*/ 209 h 209"/>
              <a:gd name="T12" fmla="*/ 95 w 218"/>
              <a:gd name="T13" fmla="*/ 209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8" h="209">
                <a:moveTo>
                  <a:pt x="0" y="3"/>
                </a:moveTo>
                <a:cubicBezTo>
                  <a:pt x="8" y="1"/>
                  <a:pt x="16" y="0"/>
                  <a:pt x="24" y="0"/>
                </a:cubicBezTo>
                <a:cubicBezTo>
                  <a:pt x="73" y="0"/>
                  <a:pt x="114" y="33"/>
                  <a:pt x="125" y="78"/>
                </a:cubicBezTo>
                <a:cubicBezTo>
                  <a:pt x="133" y="75"/>
                  <a:pt x="142" y="73"/>
                  <a:pt x="150" y="73"/>
                </a:cubicBezTo>
                <a:cubicBezTo>
                  <a:pt x="188" y="73"/>
                  <a:pt x="218" y="103"/>
                  <a:pt x="218" y="141"/>
                </a:cubicBezTo>
                <a:cubicBezTo>
                  <a:pt x="218" y="178"/>
                  <a:pt x="188" y="209"/>
                  <a:pt x="150" y="209"/>
                </a:cubicBezTo>
                <a:quadBezTo>
                  <a:pt x="95" y="209"/>
                  <a:pt x="95" y="209"/>
                </a:quadBezTo>
              </a:path>
            </a:pathLst>
          </a:custGeom>
          <a:noFill/>
          <a:ln w="22225" cap="rnd">
            <a:solidFill>
              <a:srgbClr val="3F4749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zh-CN" altLang="en-US"/>
          </a:p>
        </p:txBody>
      </p:sp>
      <p:sp>
        <p:nvSpPr>
          <p:cNvPr id="25" name="Freeform 28"/>
          <p:cNvSpPr/>
          <p:nvPr userDrawn="1"/>
        </p:nvSpPr>
        <p:spPr>
          <a:xfrm>
            <a:off x="7854949" y="1973264"/>
            <a:ext cx="115888" cy="106363"/>
          </a:xfrm>
          <a:custGeom>
            <a:avLst/>
            <a:gdLst>
              <a:gd name="T0" fmla="*/ 0 w 42"/>
              <a:gd name="T1" fmla="*/ 38 h 38"/>
              <a:gd name="T2" fmla="*/ 42 w 42"/>
              <a:gd name="T3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2" h="38">
                <a:moveTo>
                  <a:pt x="0" y="38"/>
                </a:moveTo>
                <a:cubicBezTo>
                  <a:pt x="10" y="22"/>
                  <a:pt x="24" y="9"/>
                  <a:pt x="42" y="0"/>
                </a:cubicBezTo>
              </a:path>
            </a:pathLst>
          </a:custGeom>
          <a:noFill/>
          <a:ln w="22225" cap="rnd">
            <a:solidFill>
              <a:srgbClr val="3F4749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zh-CN" altLang="en-US"/>
          </a:p>
        </p:txBody>
      </p:sp>
      <p:sp>
        <p:nvSpPr>
          <p:cNvPr id="26" name="Freeform 29"/>
          <p:cNvSpPr/>
          <p:nvPr userDrawn="1"/>
        </p:nvSpPr>
        <p:spPr>
          <a:xfrm>
            <a:off x="7648574" y="2132014"/>
            <a:ext cx="180975" cy="109538"/>
          </a:xfrm>
          <a:custGeom>
            <a:avLst/>
            <a:gdLst>
              <a:gd name="T0" fmla="*/ 0 w 65"/>
              <a:gd name="T1" fmla="*/ 39 h 39"/>
              <a:gd name="T2" fmla="*/ 35 w 65"/>
              <a:gd name="T3" fmla="*/ 27 h 39"/>
              <a:gd name="T4" fmla="*/ 58 w 65"/>
              <a:gd name="T5" fmla="*/ 32 h 39"/>
              <a:gd name="T6" fmla="*/ 65 w 65"/>
              <a:gd name="T7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" h="39">
                <a:moveTo>
                  <a:pt x="0" y="39"/>
                </a:moveTo>
                <a:cubicBezTo>
                  <a:pt x="10" y="32"/>
                  <a:pt x="22" y="27"/>
                  <a:pt x="35" y="27"/>
                </a:cubicBezTo>
                <a:cubicBezTo>
                  <a:pt x="43" y="27"/>
                  <a:pt x="51" y="29"/>
                  <a:pt x="58" y="32"/>
                </a:cubicBezTo>
                <a:cubicBezTo>
                  <a:pt x="59" y="21"/>
                  <a:pt x="61" y="10"/>
                  <a:pt x="65" y="0"/>
                </a:cubicBezTo>
              </a:path>
            </a:pathLst>
          </a:custGeom>
          <a:noFill/>
          <a:ln w="22225" cap="rnd">
            <a:solidFill>
              <a:srgbClr val="3F4749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zh-CN" altLang="en-US"/>
          </a:p>
        </p:txBody>
      </p:sp>
      <p:sp>
        <p:nvSpPr>
          <p:cNvPr id="27" name="Freeform 30"/>
          <p:cNvSpPr/>
          <p:nvPr userDrawn="1"/>
        </p:nvSpPr>
        <p:spPr>
          <a:xfrm>
            <a:off x="7586662" y="2365377"/>
            <a:ext cx="515938" cy="158750"/>
          </a:xfrm>
          <a:custGeom>
            <a:avLst/>
            <a:gdLst>
              <a:gd name="T0" fmla="*/ 185 w 185"/>
              <a:gd name="T1" fmla="*/ 57 h 57"/>
              <a:gd name="T2" fmla="*/ 57 w 185"/>
              <a:gd name="T3" fmla="*/ 57 h 57"/>
              <a:gd name="T4" fmla="*/ 0 w 185"/>
              <a:gd name="T5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5" h="57">
                <a:moveTo>
                  <a:pt x="185" y="57"/>
                </a:moveTo>
                <a:quadBezTo>
                  <a:pt x="57" y="57"/>
                  <a:pt x="57" y="57"/>
                </a:quadBezTo>
                <a:cubicBezTo>
                  <a:pt x="26" y="57"/>
                  <a:pt x="0" y="31"/>
                  <a:pt x="0" y="0"/>
                </a:cubicBezTo>
              </a:path>
            </a:pathLst>
          </a:custGeom>
          <a:noFill/>
          <a:ln w="22225" cap="rnd">
            <a:solidFill>
              <a:srgbClr val="3F4749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zh-CN" altLang="en-US"/>
          </a:p>
        </p:txBody>
      </p:sp>
      <p:sp>
        <p:nvSpPr>
          <p:cNvPr id="28" name="Line 31"/>
          <p:cNvSpPr>
            <a:spLocks noChangeShapeType="1"/>
          </p:cNvSpPr>
          <p:nvPr userDrawn="1"/>
        </p:nvSpPr>
        <p:spPr>
          <a:xfrm flipH="1">
            <a:off x="8154987" y="2524127"/>
            <a:ext cx="88900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zh-CN" altLang="en-US"/>
          </a:p>
        </p:txBody>
      </p:sp>
      <p:sp>
        <p:nvSpPr>
          <p:cNvPr id="29" name="Freeform 32"/>
          <p:cNvSpPr/>
          <p:nvPr userDrawn="1"/>
        </p:nvSpPr>
        <p:spPr>
          <a:xfrm>
            <a:off x="6646862" y="2770189"/>
            <a:ext cx="801688" cy="1192213"/>
          </a:xfrm>
          <a:custGeom>
            <a:avLst/>
            <a:gdLst>
              <a:gd name="T0" fmla="*/ 236 w 288"/>
              <a:gd name="T1" fmla="*/ 428 h 428"/>
              <a:gd name="T2" fmla="*/ 52 w 288"/>
              <a:gd name="T3" fmla="*/ 428 h 428"/>
              <a:gd name="T4" fmla="*/ 0 w 288"/>
              <a:gd name="T5" fmla="*/ 376 h 428"/>
              <a:gd name="T6" fmla="*/ 0 w 288"/>
              <a:gd name="T7" fmla="*/ 52 h 428"/>
              <a:gd name="T8" fmla="*/ 52 w 288"/>
              <a:gd name="T9" fmla="*/ 0 h 428"/>
              <a:gd name="T10" fmla="*/ 236 w 288"/>
              <a:gd name="T11" fmla="*/ 0 h 428"/>
              <a:gd name="T12" fmla="*/ 288 w 288"/>
              <a:gd name="T13" fmla="*/ 52 h 428"/>
              <a:gd name="T14" fmla="*/ 288 w 288"/>
              <a:gd name="T15" fmla="*/ 376 h 428"/>
              <a:gd name="T16" fmla="*/ 236 w 288"/>
              <a:gd name="T17" fmla="*/ 428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8" h="428">
                <a:moveTo>
                  <a:pt x="236" y="428"/>
                </a:moveTo>
                <a:quadBezTo>
                  <a:pt x="52" y="428"/>
                  <a:pt x="52" y="428"/>
                </a:quadBezTo>
                <a:cubicBezTo>
                  <a:pt x="23" y="428"/>
                  <a:pt x="0" y="405"/>
                  <a:pt x="0" y="376"/>
                </a:cubicBezTo>
                <a:quadBezTo>
                  <a:pt x="0" y="52"/>
                  <a:pt x="0" y="52"/>
                </a:quadBezTo>
                <a:cubicBezTo>
                  <a:pt x="0" y="23"/>
                  <a:pt x="23" y="0"/>
                  <a:pt x="52" y="0"/>
                </a:cubicBezTo>
                <a:quadBezTo>
                  <a:pt x="236" y="0"/>
                  <a:pt x="236" y="0"/>
                </a:quadBezTo>
                <a:cubicBezTo>
                  <a:pt x="265" y="0"/>
                  <a:pt x="288" y="23"/>
                  <a:pt x="288" y="52"/>
                </a:cubicBezTo>
                <a:quadBezTo>
                  <a:pt x="288" y="376"/>
                  <a:pt x="288" y="376"/>
                </a:quadBezTo>
                <a:cubicBezTo>
                  <a:pt x="288" y="405"/>
                  <a:pt x="265" y="428"/>
                  <a:pt x="236" y="428"/>
                </a:cubicBezTo>
                <a:close/>
              </a:path>
            </a:pathLst>
          </a:custGeom>
          <a:solidFill>
            <a:srgbClr val="FFFFFF"/>
          </a:solidFill>
          <a:ln w="22225" cap="rnd">
            <a:solidFill>
              <a:srgbClr val="3F4749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zh-CN" altLang="en-US"/>
          </a:p>
        </p:txBody>
      </p:sp>
      <p:sp>
        <p:nvSpPr>
          <p:cNvPr id="30" name="Rectangle 33"/>
          <p:cNvSpPr>
            <a:spLocks noChangeArrowheads="1"/>
          </p:cNvSpPr>
          <p:nvPr userDrawn="1"/>
        </p:nvSpPr>
        <p:spPr>
          <a:xfrm>
            <a:off x="6702424" y="2976564"/>
            <a:ext cx="688975" cy="779463"/>
          </a:xfrm>
          <a:prstGeom prst="rect">
            <a:avLst/>
          </a:prstGeom>
          <a:solidFill>
            <a:srgbClr val="7FEFD2"/>
          </a:solidFill>
          <a:ln w="22225" cap="rnd">
            <a:solidFill>
              <a:srgbClr val="3F4749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zh-CN" altLang="en-US"/>
          </a:p>
        </p:txBody>
      </p:sp>
      <p:sp>
        <p:nvSpPr>
          <p:cNvPr id="31" name="Oval 34"/>
          <p:cNvSpPr>
            <a:spLocks noChangeArrowheads="1"/>
          </p:cNvSpPr>
          <p:nvPr userDrawn="1"/>
        </p:nvSpPr>
        <p:spPr>
          <a:xfrm>
            <a:off x="6994524" y="3808414"/>
            <a:ext cx="104775" cy="103188"/>
          </a:xfrm>
          <a:prstGeom prst="ellipse">
            <a:avLst/>
          </a:prstGeom>
          <a:solidFill>
            <a:srgbClr val="EDEDED"/>
          </a:solidFill>
          <a:ln w="22225" cap="rnd">
            <a:solidFill>
              <a:srgbClr val="3F4749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zh-CN" altLang="en-US"/>
          </a:p>
        </p:txBody>
      </p:sp>
      <p:sp>
        <p:nvSpPr>
          <p:cNvPr id="32" name="Oval 35"/>
          <p:cNvSpPr>
            <a:spLocks noChangeArrowheads="1"/>
          </p:cNvSpPr>
          <p:nvPr userDrawn="1"/>
        </p:nvSpPr>
        <p:spPr>
          <a:xfrm>
            <a:off x="7202487" y="2859089"/>
            <a:ext cx="39688" cy="41275"/>
          </a:xfrm>
          <a:prstGeom prst="ellipse">
            <a:avLst/>
          </a:prstGeom>
          <a:solidFill>
            <a:srgbClr val="3F4749"/>
          </a:solidFill>
          <a:ln w="22225" cap="rnd">
            <a:solidFill>
              <a:srgbClr val="3F4749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zh-CN" altLang="en-US"/>
          </a:p>
        </p:txBody>
      </p:sp>
      <p:sp>
        <p:nvSpPr>
          <p:cNvPr id="33" name="Rectangle 36"/>
          <p:cNvSpPr>
            <a:spLocks noChangeArrowheads="1"/>
          </p:cNvSpPr>
          <p:nvPr userDrawn="1"/>
        </p:nvSpPr>
        <p:spPr>
          <a:xfrm>
            <a:off x="6943724" y="2847977"/>
            <a:ext cx="206375" cy="66675"/>
          </a:xfrm>
          <a:prstGeom prst="rect">
            <a:avLst/>
          </a:prstGeom>
          <a:solidFill>
            <a:srgbClr val="C4CBCC"/>
          </a:solidFill>
          <a:ln w="22225" cap="rnd">
            <a:solidFill>
              <a:srgbClr val="3F4749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zh-CN" altLang="en-US"/>
          </a:p>
        </p:txBody>
      </p:sp>
      <p:sp>
        <p:nvSpPr>
          <p:cNvPr id="34" name="Line 37"/>
          <p:cNvSpPr>
            <a:spLocks noChangeShapeType="1"/>
          </p:cNvSpPr>
          <p:nvPr userDrawn="1"/>
        </p:nvSpPr>
        <p:spPr>
          <a:xfrm flipV="1">
            <a:off x="6905624" y="3316289"/>
            <a:ext cx="100013" cy="100013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zh-CN" altLang="en-US"/>
          </a:p>
        </p:txBody>
      </p:sp>
      <p:sp>
        <p:nvSpPr>
          <p:cNvPr id="35" name="Line 38"/>
          <p:cNvSpPr>
            <a:spLocks noChangeShapeType="1"/>
          </p:cNvSpPr>
          <p:nvPr userDrawn="1"/>
        </p:nvSpPr>
        <p:spPr>
          <a:xfrm flipV="1">
            <a:off x="7088187" y="3316289"/>
            <a:ext cx="100013" cy="100013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zh-CN" altLang="en-US"/>
          </a:p>
        </p:txBody>
      </p:sp>
      <p:sp>
        <p:nvSpPr>
          <p:cNvPr id="36" name="Line 39"/>
          <p:cNvSpPr>
            <a:spLocks noChangeShapeType="1"/>
          </p:cNvSpPr>
          <p:nvPr userDrawn="1"/>
        </p:nvSpPr>
        <p:spPr>
          <a:xfrm flipV="1">
            <a:off x="6958012" y="3276602"/>
            <a:ext cx="177800" cy="17780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zh-CN" altLang="en-US"/>
          </a:p>
        </p:txBody>
      </p:sp>
      <p:sp>
        <p:nvSpPr>
          <p:cNvPr id="37" name="Oval 40"/>
          <p:cNvSpPr>
            <a:spLocks noChangeArrowheads="1"/>
          </p:cNvSpPr>
          <p:nvPr userDrawn="1"/>
        </p:nvSpPr>
        <p:spPr>
          <a:xfrm>
            <a:off x="8335962" y="3033714"/>
            <a:ext cx="119063" cy="120650"/>
          </a:xfrm>
          <a:prstGeom prst="ellipse">
            <a:avLst/>
          </a:prstGeom>
          <a:noFill/>
          <a:ln w="22225" cap="rnd">
            <a:solidFill>
              <a:srgbClr val="3F4749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zh-CN" altLang="en-US"/>
          </a:p>
        </p:txBody>
      </p:sp>
      <p:sp>
        <p:nvSpPr>
          <p:cNvPr id="38" name="Oval 43"/>
          <p:cNvSpPr>
            <a:spLocks noChangeArrowheads="1"/>
          </p:cNvSpPr>
          <p:nvPr userDrawn="1"/>
        </p:nvSpPr>
        <p:spPr>
          <a:xfrm>
            <a:off x="11771312" y="4495802"/>
            <a:ext cx="120650" cy="115888"/>
          </a:xfrm>
          <a:prstGeom prst="ellipse">
            <a:avLst/>
          </a:prstGeom>
          <a:noFill/>
          <a:ln w="22225" cap="rnd">
            <a:solidFill>
              <a:srgbClr val="3F4749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zh-CN" altLang="en-US"/>
          </a:p>
        </p:txBody>
      </p:sp>
      <p:sp>
        <p:nvSpPr>
          <p:cNvPr id="39" name="Freeform 46"/>
          <p:cNvSpPr/>
          <p:nvPr userDrawn="1"/>
        </p:nvSpPr>
        <p:spPr>
          <a:xfrm>
            <a:off x="8920162" y="2711452"/>
            <a:ext cx="919163" cy="1308100"/>
          </a:xfrm>
          <a:custGeom>
            <a:avLst/>
            <a:gdLst>
              <a:gd name="T0" fmla="*/ 579 w 579"/>
              <a:gd name="T1" fmla="*/ 824 h 824"/>
              <a:gd name="T2" fmla="*/ 86 w 579"/>
              <a:gd name="T3" fmla="*/ 824 h 824"/>
              <a:gd name="T4" fmla="*/ 0 w 579"/>
              <a:gd name="T5" fmla="*/ 738 h 824"/>
              <a:gd name="T6" fmla="*/ 0 w 579"/>
              <a:gd name="T7" fmla="*/ 0 h 824"/>
              <a:gd name="T8" fmla="*/ 579 w 579"/>
              <a:gd name="T9" fmla="*/ 0 h 824"/>
              <a:gd name="T10" fmla="*/ 579 w 579"/>
              <a:gd name="T11" fmla="*/ 824 h 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9" h="824">
                <a:moveTo>
                  <a:pt x="579" y="824"/>
                </a:moveTo>
                <a:lnTo>
                  <a:pt x="86" y="824"/>
                </a:lnTo>
                <a:lnTo>
                  <a:pt x="0" y="738"/>
                </a:lnTo>
                <a:lnTo>
                  <a:pt x="0" y="0"/>
                </a:lnTo>
                <a:lnTo>
                  <a:pt x="579" y="0"/>
                </a:lnTo>
                <a:lnTo>
                  <a:pt x="579" y="824"/>
                </a:lnTo>
                <a:close/>
              </a:path>
            </a:pathLst>
          </a:custGeom>
          <a:solidFill>
            <a:srgbClr val="FFFFFF"/>
          </a:solidFill>
          <a:ln w="22225" cap="rnd">
            <a:solidFill>
              <a:srgbClr val="3F4749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zh-CN" altLang="en-US"/>
          </a:p>
        </p:txBody>
      </p:sp>
      <p:sp>
        <p:nvSpPr>
          <p:cNvPr id="40" name="Freeform 47"/>
          <p:cNvSpPr/>
          <p:nvPr userDrawn="1"/>
        </p:nvSpPr>
        <p:spPr>
          <a:xfrm>
            <a:off x="8920162" y="3883027"/>
            <a:ext cx="136525" cy="136525"/>
          </a:xfrm>
          <a:custGeom>
            <a:avLst/>
            <a:gdLst>
              <a:gd name="T0" fmla="*/ 0 w 86"/>
              <a:gd name="T1" fmla="*/ 0 h 86"/>
              <a:gd name="T2" fmla="*/ 86 w 86"/>
              <a:gd name="T3" fmla="*/ 86 h 86"/>
              <a:gd name="T4" fmla="*/ 86 w 86"/>
              <a:gd name="T5" fmla="*/ 0 h 86"/>
              <a:gd name="T6" fmla="*/ 0 w 86"/>
              <a:gd name="T7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6" h="86">
                <a:moveTo>
                  <a:pt x="0" y="0"/>
                </a:moveTo>
                <a:lnTo>
                  <a:pt x="86" y="86"/>
                </a:lnTo>
                <a:lnTo>
                  <a:pt x="86" y="0"/>
                </a:lnTo>
                <a:lnTo>
                  <a:pt x="0" y="0"/>
                </a:lnTo>
                <a:close/>
              </a:path>
            </a:pathLst>
          </a:custGeom>
          <a:solidFill>
            <a:srgbClr val="D5DADB"/>
          </a:solidFill>
          <a:ln w="22225" cap="rnd">
            <a:solidFill>
              <a:srgbClr val="3F4749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zh-CN" altLang="en-US"/>
          </a:p>
        </p:txBody>
      </p:sp>
      <p:sp>
        <p:nvSpPr>
          <p:cNvPr id="41" name="Line 48"/>
          <p:cNvSpPr>
            <a:spLocks noChangeShapeType="1"/>
          </p:cNvSpPr>
          <p:nvPr userDrawn="1"/>
        </p:nvSpPr>
        <p:spPr>
          <a:xfrm>
            <a:off x="9120187" y="2873377"/>
            <a:ext cx="258763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zh-CN" altLang="en-US"/>
          </a:p>
        </p:txBody>
      </p:sp>
      <p:sp>
        <p:nvSpPr>
          <p:cNvPr id="42" name="Line 49"/>
          <p:cNvSpPr>
            <a:spLocks noChangeShapeType="1"/>
          </p:cNvSpPr>
          <p:nvPr userDrawn="1"/>
        </p:nvSpPr>
        <p:spPr>
          <a:xfrm>
            <a:off x="9120187" y="2922589"/>
            <a:ext cx="258763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zh-CN" altLang="en-US"/>
          </a:p>
        </p:txBody>
      </p:sp>
      <p:sp>
        <p:nvSpPr>
          <p:cNvPr id="43" name="Line 50"/>
          <p:cNvSpPr>
            <a:spLocks noChangeShapeType="1"/>
          </p:cNvSpPr>
          <p:nvPr userDrawn="1"/>
        </p:nvSpPr>
        <p:spPr>
          <a:xfrm>
            <a:off x="9120187" y="2973389"/>
            <a:ext cx="258763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zh-CN" altLang="en-US"/>
          </a:p>
        </p:txBody>
      </p:sp>
      <p:sp>
        <p:nvSpPr>
          <p:cNvPr id="44" name="Line 51"/>
          <p:cNvSpPr>
            <a:spLocks noChangeShapeType="1"/>
          </p:cNvSpPr>
          <p:nvPr userDrawn="1"/>
        </p:nvSpPr>
        <p:spPr>
          <a:xfrm>
            <a:off x="9120187" y="3022602"/>
            <a:ext cx="258763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zh-CN" altLang="en-US"/>
          </a:p>
        </p:txBody>
      </p:sp>
      <p:sp>
        <p:nvSpPr>
          <p:cNvPr id="45" name="Line 52"/>
          <p:cNvSpPr>
            <a:spLocks noChangeShapeType="1"/>
          </p:cNvSpPr>
          <p:nvPr userDrawn="1"/>
        </p:nvSpPr>
        <p:spPr>
          <a:xfrm>
            <a:off x="9120187" y="3154364"/>
            <a:ext cx="531813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zh-CN" altLang="en-US"/>
          </a:p>
        </p:txBody>
      </p:sp>
      <p:sp>
        <p:nvSpPr>
          <p:cNvPr id="46" name="Line 53"/>
          <p:cNvSpPr>
            <a:spLocks noChangeShapeType="1"/>
          </p:cNvSpPr>
          <p:nvPr userDrawn="1"/>
        </p:nvSpPr>
        <p:spPr>
          <a:xfrm>
            <a:off x="9120187" y="3213102"/>
            <a:ext cx="531813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zh-CN" altLang="en-US"/>
          </a:p>
        </p:txBody>
      </p:sp>
      <p:sp>
        <p:nvSpPr>
          <p:cNvPr id="47" name="Line 54"/>
          <p:cNvSpPr>
            <a:spLocks noChangeShapeType="1"/>
          </p:cNvSpPr>
          <p:nvPr userDrawn="1"/>
        </p:nvSpPr>
        <p:spPr>
          <a:xfrm>
            <a:off x="9120187" y="3273427"/>
            <a:ext cx="531813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zh-CN" altLang="en-US"/>
          </a:p>
        </p:txBody>
      </p:sp>
      <p:sp>
        <p:nvSpPr>
          <p:cNvPr id="48" name="Line 55"/>
          <p:cNvSpPr>
            <a:spLocks noChangeShapeType="1"/>
          </p:cNvSpPr>
          <p:nvPr userDrawn="1"/>
        </p:nvSpPr>
        <p:spPr>
          <a:xfrm>
            <a:off x="9120187" y="3568702"/>
            <a:ext cx="531813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zh-CN" altLang="en-US"/>
          </a:p>
        </p:txBody>
      </p:sp>
      <p:sp>
        <p:nvSpPr>
          <p:cNvPr id="49" name="Line 56"/>
          <p:cNvSpPr>
            <a:spLocks noChangeShapeType="1"/>
          </p:cNvSpPr>
          <p:nvPr userDrawn="1"/>
        </p:nvSpPr>
        <p:spPr>
          <a:xfrm>
            <a:off x="9120187" y="3630614"/>
            <a:ext cx="531813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zh-CN" altLang="en-US"/>
          </a:p>
        </p:txBody>
      </p:sp>
      <p:sp>
        <p:nvSpPr>
          <p:cNvPr id="50" name="Line 57"/>
          <p:cNvSpPr>
            <a:spLocks noChangeShapeType="1"/>
          </p:cNvSpPr>
          <p:nvPr userDrawn="1"/>
        </p:nvSpPr>
        <p:spPr>
          <a:xfrm>
            <a:off x="9120187" y="3689352"/>
            <a:ext cx="531813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zh-CN" altLang="en-US"/>
          </a:p>
        </p:txBody>
      </p:sp>
      <p:sp>
        <p:nvSpPr>
          <p:cNvPr id="51" name="Oval 58"/>
          <p:cNvSpPr>
            <a:spLocks noChangeArrowheads="1"/>
          </p:cNvSpPr>
          <p:nvPr userDrawn="1"/>
        </p:nvSpPr>
        <p:spPr>
          <a:xfrm>
            <a:off x="9120187" y="3328989"/>
            <a:ext cx="158750" cy="158750"/>
          </a:xfrm>
          <a:prstGeom prst="ellipse">
            <a:avLst/>
          </a:prstGeom>
          <a:solidFill>
            <a:srgbClr val="22ABFF"/>
          </a:solidFill>
          <a:ln w="22225" cap="rnd">
            <a:solidFill>
              <a:srgbClr val="3F4749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zh-CN" altLang="en-US"/>
          </a:p>
        </p:txBody>
      </p:sp>
      <p:sp>
        <p:nvSpPr>
          <p:cNvPr id="52" name="Oval 59"/>
          <p:cNvSpPr>
            <a:spLocks noChangeArrowheads="1"/>
          </p:cNvSpPr>
          <p:nvPr userDrawn="1"/>
        </p:nvSpPr>
        <p:spPr>
          <a:xfrm>
            <a:off x="9548812" y="3357564"/>
            <a:ext cx="103188" cy="106363"/>
          </a:xfrm>
          <a:prstGeom prst="ellipse">
            <a:avLst/>
          </a:prstGeom>
          <a:solidFill>
            <a:srgbClr val="FFBD66"/>
          </a:solidFill>
          <a:ln w="22225" cap="rnd">
            <a:solidFill>
              <a:srgbClr val="3F4749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zh-CN" altLang="en-US"/>
          </a:p>
        </p:txBody>
      </p:sp>
      <p:sp>
        <p:nvSpPr>
          <p:cNvPr id="53" name="Freeform 60"/>
          <p:cNvSpPr/>
          <p:nvPr userDrawn="1"/>
        </p:nvSpPr>
        <p:spPr>
          <a:xfrm>
            <a:off x="9344024" y="3349627"/>
            <a:ext cx="149225" cy="133350"/>
          </a:xfrm>
          <a:custGeom>
            <a:avLst/>
            <a:gdLst>
              <a:gd name="T0" fmla="*/ 0 w 94"/>
              <a:gd name="T1" fmla="*/ 84 h 84"/>
              <a:gd name="T2" fmla="*/ 47 w 94"/>
              <a:gd name="T3" fmla="*/ 0 h 84"/>
              <a:gd name="T4" fmla="*/ 94 w 94"/>
              <a:gd name="T5" fmla="*/ 84 h 84"/>
              <a:gd name="T6" fmla="*/ 0 w 94"/>
              <a:gd name="T7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4" h="84">
                <a:moveTo>
                  <a:pt x="0" y="84"/>
                </a:moveTo>
                <a:lnTo>
                  <a:pt x="47" y="0"/>
                </a:lnTo>
                <a:lnTo>
                  <a:pt x="94" y="84"/>
                </a:lnTo>
                <a:lnTo>
                  <a:pt x="0" y="84"/>
                </a:lnTo>
                <a:close/>
              </a:path>
            </a:pathLst>
          </a:custGeom>
          <a:solidFill>
            <a:srgbClr val="FF64BD"/>
          </a:solidFill>
          <a:ln w="22225" cap="rnd">
            <a:solidFill>
              <a:srgbClr val="3F4749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zh-CN" altLang="en-US"/>
          </a:p>
        </p:txBody>
      </p:sp>
      <p:sp>
        <p:nvSpPr>
          <p:cNvPr id="54" name="Freeform 61"/>
          <p:cNvSpPr/>
          <p:nvPr userDrawn="1"/>
        </p:nvSpPr>
        <p:spPr>
          <a:xfrm>
            <a:off x="9936162" y="3028952"/>
            <a:ext cx="85725" cy="661988"/>
          </a:xfrm>
          <a:custGeom>
            <a:avLst/>
            <a:gdLst>
              <a:gd name="T0" fmla="*/ 0 w 54"/>
              <a:gd name="T1" fmla="*/ 0 h 417"/>
              <a:gd name="T2" fmla="*/ 51 w 54"/>
              <a:gd name="T3" fmla="*/ 0 h 417"/>
              <a:gd name="T4" fmla="*/ 54 w 54"/>
              <a:gd name="T5" fmla="*/ 417 h 417"/>
              <a:gd name="T6" fmla="*/ 4 w 54"/>
              <a:gd name="T7" fmla="*/ 417 h 417"/>
              <a:gd name="T8" fmla="*/ 0 w 54"/>
              <a:gd name="T9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417">
                <a:moveTo>
                  <a:pt x="0" y="0"/>
                </a:moveTo>
                <a:lnTo>
                  <a:pt x="51" y="0"/>
                </a:lnTo>
                <a:lnTo>
                  <a:pt x="54" y="417"/>
                </a:lnTo>
                <a:lnTo>
                  <a:pt x="4" y="417"/>
                </a:lnTo>
                <a:lnTo>
                  <a:pt x="0" y="0"/>
                </a:lnTo>
                <a:close/>
              </a:path>
            </a:pathLst>
          </a:custGeom>
          <a:solidFill>
            <a:srgbClr val="7FEFD2"/>
          </a:solidFill>
          <a:ln w="22225" cap="rnd">
            <a:solidFill>
              <a:srgbClr val="3F4749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zh-CN" altLang="en-US"/>
          </a:p>
        </p:txBody>
      </p:sp>
      <p:sp>
        <p:nvSpPr>
          <p:cNvPr id="55" name="Freeform 62"/>
          <p:cNvSpPr/>
          <p:nvPr userDrawn="1"/>
        </p:nvSpPr>
        <p:spPr>
          <a:xfrm>
            <a:off x="9942512" y="3690939"/>
            <a:ext cx="79375" cy="88900"/>
          </a:xfrm>
          <a:custGeom>
            <a:avLst/>
            <a:gdLst>
              <a:gd name="T0" fmla="*/ 50 w 50"/>
              <a:gd name="T1" fmla="*/ 0 h 56"/>
              <a:gd name="T2" fmla="*/ 26 w 50"/>
              <a:gd name="T3" fmla="*/ 56 h 56"/>
              <a:gd name="T4" fmla="*/ 0 w 50"/>
              <a:gd name="T5" fmla="*/ 0 h 56"/>
              <a:gd name="T6" fmla="*/ 50 w 50"/>
              <a:gd name="T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" h="56">
                <a:moveTo>
                  <a:pt x="50" y="0"/>
                </a:moveTo>
                <a:lnTo>
                  <a:pt x="26" y="56"/>
                </a:lnTo>
                <a:lnTo>
                  <a:pt x="0" y="0"/>
                </a:lnTo>
                <a:lnTo>
                  <a:pt x="50" y="0"/>
                </a:lnTo>
                <a:close/>
              </a:path>
            </a:pathLst>
          </a:custGeom>
          <a:solidFill>
            <a:srgbClr val="FFBD66"/>
          </a:solidFill>
          <a:ln w="22225" cap="rnd">
            <a:solidFill>
              <a:srgbClr val="3F4749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zh-CN" altLang="en-US"/>
          </a:p>
        </p:txBody>
      </p:sp>
      <p:sp>
        <p:nvSpPr>
          <p:cNvPr id="56" name="Freeform 63"/>
          <p:cNvSpPr/>
          <p:nvPr userDrawn="1"/>
        </p:nvSpPr>
        <p:spPr>
          <a:xfrm>
            <a:off x="9966324" y="3744914"/>
            <a:ext cx="31750" cy="34925"/>
          </a:xfrm>
          <a:custGeom>
            <a:avLst/>
            <a:gdLst>
              <a:gd name="T0" fmla="*/ 20 w 20"/>
              <a:gd name="T1" fmla="*/ 0 h 22"/>
              <a:gd name="T2" fmla="*/ 0 w 20"/>
              <a:gd name="T3" fmla="*/ 0 h 22"/>
              <a:gd name="T4" fmla="*/ 11 w 20"/>
              <a:gd name="T5" fmla="*/ 22 h 22"/>
              <a:gd name="T6" fmla="*/ 20 w 20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" h="22">
                <a:moveTo>
                  <a:pt x="20" y="0"/>
                </a:moveTo>
                <a:lnTo>
                  <a:pt x="0" y="0"/>
                </a:lnTo>
                <a:lnTo>
                  <a:pt x="11" y="22"/>
                </a:lnTo>
                <a:lnTo>
                  <a:pt x="20" y="0"/>
                </a:lnTo>
                <a:close/>
              </a:path>
            </a:pathLst>
          </a:custGeom>
          <a:solidFill>
            <a:srgbClr val="3F4749"/>
          </a:solidFill>
          <a:ln w="22225" cap="rnd">
            <a:solidFill>
              <a:srgbClr val="3F4749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zh-CN" altLang="en-US"/>
          </a:p>
        </p:txBody>
      </p:sp>
      <p:sp>
        <p:nvSpPr>
          <p:cNvPr id="57" name="Line 64"/>
          <p:cNvSpPr>
            <a:spLocks noChangeShapeType="1"/>
          </p:cNvSpPr>
          <p:nvPr userDrawn="1"/>
        </p:nvSpPr>
        <p:spPr>
          <a:xfrm>
            <a:off x="9975849" y="3028952"/>
            <a:ext cx="4763" cy="661988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zh-CN" altLang="en-US"/>
          </a:p>
        </p:txBody>
      </p:sp>
      <p:sp>
        <p:nvSpPr>
          <p:cNvPr id="58" name="Freeform 65"/>
          <p:cNvSpPr/>
          <p:nvPr userDrawn="1"/>
        </p:nvSpPr>
        <p:spPr>
          <a:xfrm>
            <a:off x="9932987" y="2989264"/>
            <a:ext cx="84138" cy="39688"/>
          </a:xfrm>
          <a:custGeom>
            <a:avLst/>
            <a:gdLst>
              <a:gd name="T0" fmla="*/ 0 w 53"/>
              <a:gd name="T1" fmla="*/ 0 h 25"/>
              <a:gd name="T2" fmla="*/ 53 w 53"/>
              <a:gd name="T3" fmla="*/ 0 h 25"/>
              <a:gd name="T4" fmla="*/ 53 w 53"/>
              <a:gd name="T5" fmla="*/ 25 h 25"/>
              <a:gd name="T6" fmla="*/ 2 w 53"/>
              <a:gd name="T7" fmla="*/ 25 h 25"/>
              <a:gd name="T8" fmla="*/ 0 w 53"/>
              <a:gd name="T9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" h="25">
                <a:moveTo>
                  <a:pt x="0" y="0"/>
                </a:moveTo>
                <a:lnTo>
                  <a:pt x="53" y="0"/>
                </a:lnTo>
                <a:lnTo>
                  <a:pt x="53" y="25"/>
                </a:lnTo>
                <a:lnTo>
                  <a:pt x="2" y="25"/>
                </a:lnTo>
                <a:lnTo>
                  <a:pt x="0" y="0"/>
                </a:lnTo>
                <a:close/>
              </a:path>
            </a:pathLst>
          </a:custGeom>
          <a:solidFill>
            <a:srgbClr val="C4CBCC"/>
          </a:solidFill>
          <a:ln w="22225" cap="rnd">
            <a:solidFill>
              <a:srgbClr val="3F4749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zh-CN" altLang="en-US"/>
          </a:p>
        </p:txBody>
      </p:sp>
      <p:sp>
        <p:nvSpPr>
          <p:cNvPr id="59" name="Rectangle 66"/>
          <p:cNvSpPr>
            <a:spLocks noChangeArrowheads="1"/>
          </p:cNvSpPr>
          <p:nvPr userDrawn="1"/>
        </p:nvSpPr>
        <p:spPr>
          <a:xfrm>
            <a:off x="9932987" y="2919414"/>
            <a:ext cx="84138" cy="69850"/>
          </a:xfrm>
          <a:prstGeom prst="rect">
            <a:avLst/>
          </a:prstGeom>
          <a:solidFill>
            <a:srgbClr val="EDEDED"/>
          </a:solidFill>
          <a:ln w="22225" cap="rnd">
            <a:solidFill>
              <a:srgbClr val="3F4749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>
              <a:defRPr/>
            </a:pPr>
            <a:r>
              <a:rPr lang="en-US" altLang="zh-CN"/>
              <a:t>Edit Master text styles</a:t>
            </a:r>
          </a:p>
          <a:p>
            <a:pPr lvl="1">
              <a:defRPr/>
            </a:pPr>
            <a:r>
              <a:rPr lang="en-US" altLang="zh-CN"/>
              <a:t>Second level</a:t>
            </a:r>
          </a:p>
          <a:p>
            <a:pPr lvl="2">
              <a:defRPr/>
            </a:pPr>
            <a:r>
              <a:rPr lang="en-US" altLang="zh-CN"/>
              <a:t>Third level</a:t>
            </a:r>
          </a:p>
          <a:p>
            <a:pPr lvl="3">
              <a:defRPr/>
            </a:pPr>
            <a:r>
              <a:rPr lang="en-US" altLang="zh-CN"/>
              <a:t>Fourth level</a:t>
            </a:r>
          </a:p>
          <a:p>
            <a:pPr lvl="4">
              <a:defRPr/>
            </a:pPr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DD3DB80-B894-403A-B48E-6FDC1A72010E}" type="slidenum">
              <a:rPr lang="zh-CN" altLang="en-US"/>
              <a:pPr lvl="0"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DD3DB80-B894-403A-B48E-6FDC1A72010E}" type="slidenum">
              <a:rPr lang="zh-CN" altLang="en-US"/>
              <a:pPr lvl="0"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空白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末尾幻灯片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110"/>
          <p:cNvSpPr/>
          <p:nvPr userDrawn="1"/>
        </p:nvSpPr>
        <p:spPr>
          <a:xfrm>
            <a:off x="5067300" y="5391"/>
            <a:ext cx="7124700" cy="6852609"/>
          </a:xfrm>
          <a:custGeom>
            <a:avLst/>
            <a:gdLst>
              <a:gd name="connsiteX0" fmla="*/ 0 w 5384800"/>
              <a:gd name="connsiteY0" fmla="*/ 0 h 6858000"/>
              <a:gd name="connsiteX1" fmla="*/ 5384800 w 5384800"/>
              <a:gd name="connsiteY1" fmla="*/ 0 h 6858000"/>
              <a:gd name="connsiteX2" fmla="*/ 5384800 w 5384800"/>
              <a:gd name="connsiteY2" fmla="*/ 6858000 h 6858000"/>
              <a:gd name="connsiteX3" fmla="*/ 0 w 5384800"/>
              <a:gd name="connsiteY3" fmla="*/ 6858000 h 6858000"/>
              <a:gd name="connsiteX4" fmla="*/ 0 w 5384800"/>
              <a:gd name="connsiteY4" fmla="*/ 0 h 6858000"/>
              <a:gd name="connsiteX0" fmla="*/ 0 w 5384800"/>
              <a:gd name="connsiteY0" fmla="*/ 6858000 h 6858000"/>
              <a:gd name="connsiteX1" fmla="*/ 5384800 w 5384800"/>
              <a:gd name="connsiteY1" fmla="*/ 0 h 6858000"/>
              <a:gd name="connsiteX2" fmla="*/ 5384800 w 5384800"/>
              <a:gd name="connsiteY2" fmla="*/ 6858000 h 6858000"/>
              <a:gd name="connsiteX3" fmla="*/ 0 w 5384800"/>
              <a:gd name="connsiteY3" fmla="*/ 6858000 h 6858000"/>
              <a:gd name="connsiteX0" fmla="*/ 0 w 4911988"/>
              <a:gd name="connsiteY0" fmla="*/ 6858000 h 6858000"/>
              <a:gd name="connsiteX1" fmla="*/ 4911988 w 4911988"/>
              <a:gd name="connsiteY1" fmla="*/ 0 h 6858000"/>
              <a:gd name="connsiteX2" fmla="*/ 4911988 w 4911988"/>
              <a:gd name="connsiteY2" fmla="*/ 6858000 h 6858000"/>
              <a:gd name="connsiteX3" fmla="*/ 0 w 49119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11988" h="6858000">
                <a:moveTo>
                  <a:pt x="0" y="6858000"/>
                </a:moveTo>
                <a:lnTo>
                  <a:pt x="4911988" y="0"/>
                </a:lnTo>
                <a:lnTo>
                  <a:pt x="491198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7FEF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Line 10"/>
          <p:cNvSpPr>
            <a:spLocks noChangeShapeType="1"/>
          </p:cNvSpPr>
          <p:nvPr/>
        </p:nvSpPr>
        <p:spPr>
          <a:xfrm>
            <a:off x="0" y="6035677"/>
            <a:ext cx="8745537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zh-CN" altLang="en-US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5892800" y="3457051"/>
            <a:ext cx="6299200" cy="2883426"/>
            <a:chOff x="5110162" y="3162302"/>
            <a:chExt cx="7081838" cy="3241675"/>
          </a:xfrm>
        </p:grpSpPr>
        <p:sp>
          <p:nvSpPr>
            <p:cNvPr id="16" name="Line 5"/>
            <p:cNvSpPr>
              <a:spLocks noChangeShapeType="1"/>
            </p:cNvSpPr>
            <p:nvPr/>
          </p:nvSpPr>
          <p:spPr>
            <a:xfrm>
              <a:off x="5716588" y="4854577"/>
              <a:ext cx="6475412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17" name="Line 6"/>
            <p:cNvSpPr>
              <a:spLocks noChangeShapeType="1"/>
            </p:cNvSpPr>
            <p:nvPr/>
          </p:nvSpPr>
          <p:spPr>
            <a:xfrm>
              <a:off x="9005887" y="6275389"/>
              <a:ext cx="4873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18" name="Line 7"/>
            <p:cNvSpPr>
              <a:spLocks noChangeShapeType="1"/>
            </p:cNvSpPr>
            <p:nvPr/>
          </p:nvSpPr>
          <p:spPr>
            <a:xfrm>
              <a:off x="7494587" y="6342064"/>
              <a:ext cx="4873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19" name="Line 8"/>
            <p:cNvSpPr>
              <a:spLocks noChangeShapeType="1"/>
            </p:cNvSpPr>
            <p:nvPr/>
          </p:nvSpPr>
          <p:spPr>
            <a:xfrm>
              <a:off x="7121524" y="6342064"/>
              <a:ext cx="198438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>
            <a:xfrm>
              <a:off x="8455024" y="4314827"/>
              <a:ext cx="3736975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22" name="Freeform 11"/>
            <p:cNvSpPr/>
            <p:nvPr/>
          </p:nvSpPr>
          <p:spPr>
            <a:xfrm>
              <a:off x="10394949" y="4879977"/>
              <a:ext cx="657225" cy="176213"/>
            </a:xfrm>
            <a:custGeom>
              <a:avLst/>
              <a:gdLst>
                <a:gd name="T0" fmla="*/ 203 w 236"/>
                <a:gd name="T1" fmla="*/ 9 h 63"/>
                <a:gd name="T2" fmla="*/ 118 w 236"/>
                <a:gd name="T3" fmla="*/ 0 h 63"/>
                <a:gd name="T4" fmla="*/ 33 w 236"/>
                <a:gd name="T5" fmla="*/ 9 h 63"/>
                <a:gd name="T6" fmla="*/ 0 w 236"/>
                <a:gd name="T7" fmla="*/ 9 h 63"/>
                <a:gd name="T8" fmla="*/ 0 w 236"/>
                <a:gd name="T9" fmla="*/ 31 h 63"/>
                <a:gd name="T10" fmla="*/ 118 w 236"/>
                <a:gd name="T11" fmla="*/ 63 h 63"/>
                <a:gd name="T12" fmla="*/ 236 w 236"/>
                <a:gd name="T13" fmla="*/ 31 h 63"/>
                <a:gd name="T14" fmla="*/ 236 w 236"/>
                <a:gd name="T15" fmla="*/ 9 h 63"/>
                <a:gd name="T16" fmla="*/ 203 w 236"/>
                <a:gd name="T17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3">
                  <a:moveTo>
                    <a:pt x="203" y="9"/>
                  </a:moveTo>
                  <a:cubicBezTo>
                    <a:pt x="181" y="4"/>
                    <a:pt x="151" y="0"/>
                    <a:pt x="118" y="0"/>
                  </a:cubicBezTo>
                  <a:cubicBezTo>
                    <a:pt x="84" y="0"/>
                    <a:pt x="54" y="4"/>
                    <a:pt x="33" y="9"/>
                  </a:cubicBezTo>
                  <a:quadBezTo>
                    <a:pt x="0" y="9"/>
                    <a:pt x="0" y="9"/>
                  </a:quadBezTo>
                  <a:quadBezTo>
                    <a:pt x="0" y="31"/>
                    <a:pt x="0" y="31"/>
                  </a:quadBezTo>
                  <a:cubicBezTo>
                    <a:pt x="0" y="49"/>
                    <a:pt x="52" y="63"/>
                    <a:pt x="118" y="63"/>
                  </a:cubicBezTo>
                  <a:cubicBezTo>
                    <a:pt x="183" y="63"/>
                    <a:pt x="236" y="49"/>
                    <a:pt x="236" y="31"/>
                  </a:cubicBezTo>
                  <a:quadBezTo>
                    <a:pt x="236" y="9"/>
                    <a:pt x="236" y="9"/>
                  </a:quadBezTo>
                  <a:lnTo>
                    <a:pt x="203" y="9"/>
                  </a:lnTo>
                  <a:close/>
                </a:path>
              </a:pathLst>
            </a:custGeom>
            <a:solidFill>
              <a:srgbClr val="C4CBCC"/>
            </a:solidFill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23" name="Oval 12"/>
            <p:cNvSpPr>
              <a:spLocks noChangeArrowheads="1"/>
            </p:cNvSpPr>
            <p:nvPr/>
          </p:nvSpPr>
          <p:spPr>
            <a:xfrm>
              <a:off x="10394949" y="4818064"/>
              <a:ext cx="657225" cy="176213"/>
            </a:xfrm>
            <a:prstGeom prst="ellipse">
              <a:avLst/>
            </a:prstGeom>
            <a:solidFill>
              <a:srgbClr val="EDEDED"/>
            </a:solidFill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24" name="Freeform 13"/>
            <p:cNvSpPr/>
            <p:nvPr/>
          </p:nvSpPr>
          <p:spPr>
            <a:xfrm>
              <a:off x="9651999" y="4513264"/>
              <a:ext cx="2141538" cy="249238"/>
            </a:xfrm>
            <a:custGeom>
              <a:avLst/>
              <a:gdLst>
                <a:gd name="T0" fmla="*/ 0 w 769"/>
                <a:gd name="T1" fmla="*/ 2 h 90"/>
                <a:gd name="T2" fmla="*/ 88 w 769"/>
                <a:gd name="T3" fmla="*/ 90 h 90"/>
                <a:gd name="T4" fmla="*/ 681 w 769"/>
                <a:gd name="T5" fmla="*/ 90 h 90"/>
                <a:gd name="T6" fmla="*/ 769 w 769"/>
                <a:gd name="T7" fmla="*/ 2 h 90"/>
                <a:gd name="T8" fmla="*/ 769 w 769"/>
                <a:gd name="T9" fmla="*/ 0 h 90"/>
                <a:gd name="T10" fmla="*/ 0 w 769"/>
                <a:gd name="T11" fmla="*/ 0 h 90"/>
                <a:gd name="T12" fmla="*/ 0 w 769"/>
                <a:gd name="T13" fmla="*/ 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9" h="90">
                  <a:moveTo>
                    <a:pt x="0" y="2"/>
                  </a:moveTo>
                  <a:cubicBezTo>
                    <a:pt x="0" y="51"/>
                    <a:pt x="40" y="90"/>
                    <a:pt x="88" y="90"/>
                  </a:cubicBezTo>
                  <a:quadBezTo>
                    <a:pt x="681" y="90"/>
                    <a:pt x="681" y="90"/>
                  </a:quadBezTo>
                  <a:cubicBezTo>
                    <a:pt x="730" y="90"/>
                    <a:pt x="769" y="51"/>
                    <a:pt x="769" y="2"/>
                  </a:cubicBezTo>
                  <a:quadBezTo>
                    <a:pt x="769" y="0"/>
                    <a:pt x="769" y="0"/>
                  </a:quadBezTo>
                  <a:quadBezTo>
                    <a:pt x="0" y="0"/>
                    <a:pt x="0" y="0"/>
                  </a:quadBez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>
            <a:xfrm>
              <a:off x="9651999" y="3254377"/>
              <a:ext cx="2141538" cy="1258888"/>
            </a:xfrm>
            <a:custGeom>
              <a:avLst/>
              <a:gdLst>
                <a:gd name="T0" fmla="*/ 681 w 769"/>
                <a:gd name="T1" fmla="*/ 0 h 452"/>
                <a:gd name="T2" fmla="*/ 88 w 769"/>
                <a:gd name="T3" fmla="*/ 0 h 452"/>
                <a:gd name="T4" fmla="*/ 0 w 769"/>
                <a:gd name="T5" fmla="*/ 88 h 452"/>
                <a:gd name="T6" fmla="*/ 0 w 769"/>
                <a:gd name="T7" fmla="*/ 452 h 452"/>
                <a:gd name="T8" fmla="*/ 769 w 769"/>
                <a:gd name="T9" fmla="*/ 452 h 452"/>
                <a:gd name="T10" fmla="*/ 769 w 769"/>
                <a:gd name="T11" fmla="*/ 88 h 452"/>
                <a:gd name="T12" fmla="*/ 681 w 769"/>
                <a:gd name="T13" fmla="*/ 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9" h="452">
                  <a:moveTo>
                    <a:pt x="681" y="0"/>
                  </a:moveTo>
                  <a:quadBezTo>
                    <a:pt x="88" y="0"/>
                    <a:pt x="88" y="0"/>
                  </a:quadBezTo>
                  <a:cubicBezTo>
                    <a:pt x="40" y="0"/>
                    <a:pt x="0" y="39"/>
                    <a:pt x="0" y="88"/>
                  </a:cubicBezTo>
                  <a:quadBezTo>
                    <a:pt x="0" y="452"/>
                    <a:pt x="0" y="452"/>
                  </a:quadBezTo>
                  <a:quadBezTo>
                    <a:pt x="769" y="452"/>
                    <a:pt x="769" y="452"/>
                  </a:quadBezTo>
                  <a:quadBezTo>
                    <a:pt x="769" y="88"/>
                    <a:pt x="769" y="88"/>
                  </a:quadBezTo>
                  <a:cubicBezTo>
                    <a:pt x="769" y="39"/>
                    <a:pt x="730" y="0"/>
                    <a:pt x="681" y="0"/>
                  </a:cubicBezTo>
                  <a:close/>
                </a:path>
              </a:pathLst>
            </a:custGeom>
            <a:solidFill>
              <a:srgbClr val="545C5E"/>
            </a:solidFill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>
            <a:xfrm>
              <a:off x="9763124" y="3365502"/>
              <a:ext cx="1917700" cy="1147763"/>
            </a:xfrm>
            <a:custGeom>
              <a:avLst/>
              <a:gdLst>
                <a:gd name="T0" fmla="*/ 0 w 689"/>
                <a:gd name="T1" fmla="*/ 412 h 412"/>
                <a:gd name="T2" fmla="*/ 0 w 689"/>
                <a:gd name="T3" fmla="*/ 48 h 412"/>
                <a:gd name="T4" fmla="*/ 48 w 689"/>
                <a:gd name="T5" fmla="*/ 0 h 412"/>
                <a:gd name="T6" fmla="*/ 641 w 689"/>
                <a:gd name="T7" fmla="*/ 0 h 412"/>
                <a:gd name="T8" fmla="*/ 689 w 689"/>
                <a:gd name="T9" fmla="*/ 48 h 412"/>
                <a:gd name="T10" fmla="*/ 689 w 689"/>
                <a:gd name="T11" fmla="*/ 412 h 412"/>
                <a:gd name="T12" fmla="*/ 0 w 689"/>
                <a:gd name="T13" fmla="*/ 41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9" h="412">
                  <a:moveTo>
                    <a:pt x="0" y="412"/>
                  </a:moveTo>
                  <a:quadBezTo>
                    <a:pt x="0" y="48"/>
                    <a:pt x="0" y="48"/>
                  </a:quadBezTo>
                  <a:cubicBezTo>
                    <a:pt x="0" y="22"/>
                    <a:pt x="22" y="0"/>
                    <a:pt x="48" y="0"/>
                  </a:cubicBezTo>
                  <a:quadBezTo>
                    <a:pt x="641" y="0"/>
                    <a:pt x="641" y="0"/>
                  </a:quadBezTo>
                  <a:cubicBezTo>
                    <a:pt x="668" y="0"/>
                    <a:pt x="689" y="22"/>
                    <a:pt x="689" y="48"/>
                  </a:cubicBezTo>
                  <a:quadBezTo>
                    <a:pt x="689" y="412"/>
                    <a:pt x="689" y="412"/>
                  </a:quadBezTo>
                  <a:lnTo>
                    <a:pt x="0" y="412"/>
                  </a:lnTo>
                  <a:close/>
                </a:path>
              </a:pathLst>
            </a:custGeom>
            <a:solidFill>
              <a:srgbClr val="7FEFD2"/>
            </a:solidFill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>
            <a:xfrm>
              <a:off x="9763124" y="3365502"/>
              <a:ext cx="1917700" cy="1147763"/>
            </a:xfrm>
            <a:custGeom>
              <a:avLst/>
              <a:gdLst>
                <a:gd name="T0" fmla="*/ 0 w 689"/>
                <a:gd name="T1" fmla="*/ 412 h 412"/>
                <a:gd name="T2" fmla="*/ 0 w 689"/>
                <a:gd name="T3" fmla="*/ 48 h 412"/>
                <a:gd name="T4" fmla="*/ 48 w 689"/>
                <a:gd name="T5" fmla="*/ 0 h 412"/>
                <a:gd name="T6" fmla="*/ 641 w 689"/>
                <a:gd name="T7" fmla="*/ 0 h 412"/>
                <a:gd name="T8" fmla="*/ 689 w 689"/>
                <a:gd name="T9" fmla="*/ 48 h 412"/>
                <a:gd name="T10" fmla="*/ 689 w 689"/>
                <a:gd name="T11" fmla="*/ 412 h 412"/>
                <a:gd name="T12" fmla="*/ 0 w 689"/>
                <a:gd name="T13" fmla="*/ 41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9" h="412">
                  <a:moveTo>
                    <a:pt x="0" y="412"/>
                  </a:moveTo>
                  <a:quadBezTo>
                    <a:pt x="0" y="48"/>
                    <a:pt x="0" y="48"/>
                  </a:quadBezTo>
                  <a:cubicBezTo>
                    <a:pt x="0" y="22"/>
                    <a:pt x="22" y="0"/>
                    <a:pt x="48" y="0"/>
                  </a:cubicBezTo>
                  <a:quadBezTo>
                    <a:pt x="641" y="0"/>
                    <a:pt x="641" y="0"/>
                  </a:quadBezTo>
                  <a:cubicBezTo>
                    <a:pt x="668" y="0"/>
                    <a:pt x="689" y="22"/>
                    <a:pt x="689" y="48"/>
                  </a:cubicBezTo>
                  <a:quadBezTo>
                    <a:pt x="689" y="412"/>
                    <a:pt x="689" y="412"/>
                  </a:quadBezTo>
                  <a:lnTo>
                    <a:pt x="0" y="412"/>
                  </a:lnTo>
                  <a:close/>
                </a:path>
              </a:pathLst>
            </a:custGeom>
            <a:solidFill>
              <a:srgbClr val="7FEFD2"/>
            </a:solidFill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28" name="Oval 17"/>
            <p:cNvSpPr>
              <a:spLocks noChangeArrowheads="1"/>
            </p:cNvSpPr>
            <p:nvPr/>
          </p:nvSpPr>
          <p:spPr>
            <a:xfrm>
              <a:off x="10679112" y="4591052"/>
              <a:ext cx="87313" cy="82550"/>
            </a:xfrm>
            <a:prstGeom prst="ellipse">
              <a:avLst/>
            </a:prstGeom>
            <a:solidFill>
              <a:srgbClr val="D5DADB"/>
            </a:solidFill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29" name="Line 18"/>
            <p:cNvSpPr>
              <a:spLocks noChangeShapeType="1"/>
            </p:cNvSpPr>
            <p:nvPr/>
          </p:nvSpPr>
          <p:spPr>
            <a:xfrm flipV="1">
              <a:off x="10501312" y="3708402"/>
              <a:ext cx="152400" cy="15240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30" name="Line 19"/>
            <p:cNvSpPr>
              <a:spLocks noChangeShapeType="1"/>
            </p:cNvSpPr>
            <p:nvPr/>
          </p:nvSpPr>
          <p:spPr>
            <a:xfrm flipV="1">
              <a:off x="10790237" y="3708402"/>
              <a:ext cx="157163" cy="15240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31" name="Line 20"/>
            <p:cNvSpPr>
              <a:spLocks noChangeShapeType="1"/>
            </p:cNvSpPr>
            <p:nvPr/>
          </p:nvSpPr>
          <p:spPr>
            <a:xfrm flipV="1">
              <a:off x="10585449" y="3643314"/>
              <a:ext cx="277813" cy="27940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32" name="Rectangle 21"/>
            <p:cNvSpPr>
              <a:spLocks noChangeArrowheads="1"/>
            </p:cNvSpPr>
            <p:nvPr/>
          </p:nvSpPr>
          <p:spPr>
            <a:xfrm>
              <a:off x="10553699" y="4762502"/>
              <a:ext cx="338138" cy="142875"/>
            </a:xfrm>
            <a:prstGeom prst="rect">
              <a:avLst/>
            </a:prstGeom>
            <a:solidFill>
              <a:srgbClr val="EDEDED"/>
            </a:solidFill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33" name="Oval 22"/>
            <p:cNvSpPr>
              <a:spLocks noChangeArrowheads="1"/>
            </p:cNvSpPr>
            <p:nvPr/>
          </p:nvSpPr>
          <p:spPr>
            <a:xfrm>
              <a:off x="5595937" y="4795839"/>
              <a:ext cx="120650" cy="120650"/>
            </a:xfrm>
            <a:prstGeom prst="ellips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34" name="Line 24"/>
            <p:cNvSpPr>
              <a:spLocks noChangeShapeType="1"/>
            </p:cNvSpPr>
            <p:nvPr/>
          </p:nvSpPr>
          <p:spPr>
            <a:xfrm>
              <a:off x="7926387" y="5386389"/>
              <a:ext cx="300038" cy="0"/>
            </a:xfrm>
            <a:prstGeom prst="line">
              <a:avLst/>
            </a:prstGeom>
            <a:noFill/>
            <a:ln w="22225" cap="rnd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35" name="Freeform 25"/>
            <p:cNvSpPr/>
            <p:nvPr/>
          </p:nvSpPr>
          <p:spPr>
            <a:xfrm>
              <a:off x="5110162" y="3551239"/>
              <a:ext cx="1268413" cy="701675"/>
            </a:xfrm>
            <a:custGeom>
              <a:avLst/>
              <a:gdLst>
                <a:gd name="T0" fmla="*/ 234 w 456"/>
                <a:gd name="T1" fmla="*/ 252 h 252"/>
                <a:gd name="T2" fmla="*/ 388 w 456"/>
                <a:gd name="T3" fmla="*/ 252 h 252"/>
                <a:gd name="T4" fmla="*/ 456 w 456"/>
                <a:gd name="T5" fmla="*/ 184 h 252"/>
                <a:gd name="T6" fmla="*/ 388 w 456"/>
                <a:gd name="T7" fmla="*/ 115 h 252"/>
                <a:gd name="T8" fmla="*/ 360 w 456"/>
                <a:gd name="T9" fmla="*/ 121 h 252"/>
                <a:gd name="T10" fmla="*/ 234 w 456"/>
                <a:gd name="T11" fmla="*/ 0 h 252"/>
                <a:gd name="T12" fmla="*/ 113 w 456"/>
                <a:gd name="T13" fmla="*/ 94 h 252"/>
                <a:gd name="T14" fmla="*/ 82 w 456"/>
                <a:gd name="T15" fmla="*/ 88 h 252"/>
                <a:gd name="T16" fmla="*/ 0 w 456"/>
                <a:gd name="T17" fmla="*/ 170 h 252"/>
                <a:gd name="T18" fmla="*/ 82 w 456"/>
                <a:gd name="T19" fmla="*/ 252 h 252"/>
                <a:gd name="T20" fmla="*/ 150 w 456"/>
                <a:gd name="T21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6" h="252">
                  <a:moveTo>
                    <a:pt x="234" y="252"/>
                  </a:moveTo>
                  <a:quadBezTo>
                    <a:pt x="388" y="252"/>
                    <a:pt x="388" y="252"/>
                  </a:quadBezTo>
                  <a:cubicBezTo>
                    <a:pt x="426" y="252"/>
                    <a:pt x="456" y="222"/>
                    <a:pt x="456" y="184"/>
                  </a:cubicBezTo>
                  <a:cubicBezTo>
                    <a:pt x="456" y="146"/>
                    <a:pt x="426" y="115"/>
                    <a:pt x="388" y="115"/>
                  </a:cubicBezTo>
                  <a:cubicBezTo>
                    <a:pt x="378" y="115"/>
                    <a:pt x="369" y="117"/>
                    <a:pt x="360" y="121"/>
                  </a:cubicBezTo>
                  <a:cubicBezTo>
                    <a:pt x="357" y="54"/>
                    <a:pt x="302" y="0"/>
                    <a:pt x="234" y="0"/>
                  </a:cubicBezTo>
                  <a:cubicBezTo>
                    <a:pt x="176" y="0"/>
                    <a:pt x="127" y="40"/>
                    <a:pt x="113" y="94"/>
                  </a:cubicBezTo>
                  <a:cubicBezTo>
                    <a:pt x="103" y="90"/>
                    <a:pt x="93" y="88"/>
                    <a:pt x="82" y="88"/>
                  </a:cubicBezTo>
                  <a:cubicBezTo>
                    <a:pt x="37" y="88"/>
                    <a:pt x="0" y="125"/>
                    <a:pt x="0" y="170"/>
                  </a:cubicBezTo>
                  <a:cubicBezTo>
                    <a:pt x="0" y="216"/>
                    <a:pt x="37" y="252"/>
                    <a:pt x="82" y="252"/>
                  </a:cubicBezTo>
                  <a:quadBezTo>
                    <a:pt x="150" y="252"/>
                    <a:pt x="150" y="252"/>
                  </a:quadBezTo>
                </a:path>
              </a:pathLst>
            </a:custGeom>
            <a:noFill/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36" name="Line 26"/>
            <p:cNvSpPr>
              <a:spLocks noChangeShapeType="1"/>
            </p:cNvSpPr>
            <p:nvPr/>
          </p:nvSpPr>
          <p:spPr>
            <a:xfrm>
              <a:off x="5591174" y="4252914"/>
              <a:ext cx="1063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37" name="Freeform 27"/>
            <p:cNvSpPr/>
            <p:nvPr/>
          </p:nvSpPr>
          <p:spPr>
            <a:xfrm>
              <a:off x="8032749" y="3162302"/>
              <a:ext cx="606425" cy="581025"/>
            </a:xfrm>
            <a:custGeom>
              <a:avLst/>
              <a:gdLst>
                <a:gd name="T0" fmla="*/ 0 w 218"/>
                <a:gd name="T1" fmla="*/ 3 h 209"/>
                <a:gd name="T2" fmla="*/ 24 w 218"/>
                <a:gd name="T3" fmla="*/ 0 h 209"/>
                <a:gd name="T4" fmla="*/ 125 w 218"/>
                <a:gd name="T5" fmla="*/ 78 h 209"/>
                <a:gd name="T6" fmla="*/ 150 w 218"/>
                <a:gd name="T7" fmla="*/ 73 h 209"/>
                <a:gd name="T8" fmla="*/ 218 w 218"/>
                <a:gd name="T9" fmla="*/ 141 h 209"/>
                <a:gd name="T10" fmla="*/ 150 w 218"/>
                <a:gd name="T11" fmla="*/ 209 h 209"/>
                <a:gd name="T12" fmla="*/ 95 w 218"/>
                <a:gd name="T13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09">
                  <a:moveTo>
                    <a:pt x="0" y="3"/>
                  </a:moveTo>
                  <a:cubicBezTo>
                    <a:pt x="8" y="1"/>
                    <a:pt x="16" y="0"/>
                    <a:pt x="24" y="0"/>
                  </a:cubicBezTo>
                  <a:cubicBezTo>
                    <a:pt x="73" y="0"/>
                    <a:pt x="114" y="33"/>
                    <a:pt x="125" y="78"/>
                  </a:cubicBezTo>
                  <a:cubicBezTo>
                    <a:pt x="133" y="75"/>
                    <a:pt x="142" y="73"/>
                    <a:pt x="150" y="73"/>
                  </a:cubicBezTo>
                  <a:cubicBezTo>
                    <a:pt x="188" y="73"/>
                    <a:pt x="218" y="103"/>
                    <a:pt x="218" y="141"/>
                  </a:cubicBezTo>
                  <a:cubicBezTo>
                    <a:pt x="218" y="178"/>
                    <a:pt x="188" y="209"/>
                    <a:pt x="150" y="209"/>
                  </a:cubicBezTo>
                  <a:quadBezTo>
                    <a:pt x="95" y="209"/>
                    <a:pt x="95" y="209"/>
                  </a:quadBezTo>
                </a:path>
              </a:pathLst>
            </a:custGeom>
            <a:noFill/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38" name="Freeform 28"/>
            <p:cNvSpPr/>
            <p:nvPr/>
          </p:nvSpPr>
          <p:spPr>
            <a:xfrm>
              <a:off x="7854949" y="3192464"/>
              <a:ext cx="115888" cy="106363"/>
            </a:xfrm>
            <a:custGeom>
              <a:avLst/>
              <a:gdLst>
                <a:gd name="T0" fmla="*/ 0 w 42"/>
                <a:gd name="T1" fmla="*/ 38 h 38"/>
                <a:gd name="T2" fmla="*/ 42 w 42"/>
                <a:gd name="T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" h="38">
                  <a:moveTo>
                    <a:pt x="0" y="38"/>
                  </a:moveTo>
                  <a:cubicBezTo>
                    <a:pt x="10" y="22"/>
                    <a:pt x="24" y="9"/>
                    <a:pt x="42" y="0"/>
                  </a:cubicBezTo>
                </a:path>
              </a:pathLst>
            </a:custGeom>
            <a:noFill/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39" name="Freeform 29"/>
            <p:cNvSpPr/>
            <p:nvPr/>
          </p:nvSpPr>
          <p:spPr>
            <a:xfrm>
              <a:off x="7648574" y="3351214"/>
              <a:ext cx="180975" cy="109538"/>
            </a:xfrm>
            <a:custGeom>
              <a:avLst/>
              <a:gdLst>
                <a:gd name="T0" fmla="*/ 0 w 65"/>
                <a:gd name="T1" fmla="*/ 39 h 39"/>
                <a:gd name="T2" fmla="*/ 35 w 65"/>
                <a:gd name="T3" fmla="*/ 27 h 39"/>
                <a:gd name="T4" fmla="*/ 58 w 65"/>
                <a:gd name="T5" fmla="*/ 32 h 39"/>
                <a:gd name="T6" fmla="*/ 65 w 65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39">
                  <a:moveTo>
                    <a:pt x="0" y="39"/>
                  </a:moveTo>
                  <a:cubicBezTo>
                    <a:pt x="10" y="32"/>
                    <a:pt x="22" y="27"/>
                    <a:pt x="35" y="27"/>
                  </a:cubicBezTo>
                  <a:cubicBezTo>
                    <a:pt x="43" y="27"/>
                    <a:pt x="51" y="29"/>
                    <a:pt x="58" y="32"/>
                  </a:cubicBezTo>
                  <a:cubicBezTo>
                    <a:pt x="59" y="21"/>
                    <a:pt x="61" y="10"/>
                    <a:pt x="65" y="0"/>
                  </a:cubicBezTo>
                </a:path>
              </a:pathLst>
            </a:custGeom>
            <a:noFill/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40" name="Freeform 30"/>
            <p:cNvSpPr/>
            <p:nvPr/>
          </p:nvSpPr>
          <p:spPr>
            <a:xfrm>
              <a:off x="7586662" y="3584577"/>
              <a:ext cx="515938" cy="158750"/>
            </a:xfrm>
            <a:custGeom>
              <a:avLst/>
              <a:gdLst>
                <a:gd name="T0" fmla="*/ 185 w 185"/>
                <a:gd name="T1" fmla="*/ 57 h 57"/>
                <a:gd name="T2" fmla="*/ 57 w 185"/>
                <a:gd name="T3" fmla="*/ 57 h 57"/>
                <a:gd name="T4" fmla="*/ 0 w 185"/>
                <a:gd name="T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5" h="57">
                  <a:moveTo>
                    <a:pt x="185" y="57"/>
                  </a:moveTo>
                  <a:quadBezTo>
                    <a:pt x="57" y="57"/>
                    <a:pt x="57" y="57"/>
                  </a:quadBezTo>
                  <a:cubicBezTo>
                    <a:pt x="26" y="57"/>
                    <a:pt x="0" y="31"/>
                    <a:pt x="0" y="0"/>
                  </a:cubicBezTo>
                </a:path>
              </a:pathLst>
            </a:custGeom>
            <a:noFill/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41" name="Line 31"/>
            <p:cNvSpPr>
              <a:spLocks noChangeShapeType="1"/>
            </p:cNvSpPr>
            <p:nvPr/>
          </p:nvSpPr>
          <p:spPr>
            <a:xfrm flipH="1">
              <a:off x="8154987" y="3743327"/>
              <a:ext cx="88900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42" name="Freeform 32"/>
            <p:cNvSpPr/>
            <p:nvPr/>
          </p:nvSpPr>
          <p:spPr>
            <a:xfrm>
              <a:off x="6646862" y="3989389"/>
              <a:ext cx="801688" cy="1192213"/>
            </a:xfrm>
            <a:custGeom>
              <a:avLst/>
              <a:gdLst>
                <a:gd name="T0" fmla="*/ 236 w 288"/>
                <a:gd name="T1" fmla="*/ 428 h 428"/>
                <a:gd name="T2" fmla="*/ 52 w 288"/>
                <a:gd name="T3" fmla="*/ 428 h 428"/>
                <a:gd name="T4" fmla="*/ 0 w 288"/>
                <a:gd name="T5" fmla="*/ 376 h 428"/>
                <a:gd name="T6" fmla="*/ 0 w 288"/>
                <a:gd name="T7" fmla="*/ 52 h 428"/>
                <a:gd name="T8" fmla="*/ 52 w 288"/>
                <a:gd name="T9" fmla="*/ 0 h 428"/>
                <a:gd name="T10" fmla="*/ 236 w 288"/>
                <a:gd name="T11" fmla="*/ 0 h 428"/>
                <a:gd name="T12" fmla="*/ 288 w 288"/>
                <a:gd name="T13" fmla="*/ 52 h 428"/>
                <a:gd name="T14" fmla="*/ 288 w 288"/>
                <a:gd name="T15" fmla="*/ 376 h 428"/>
                <a:gd name="T16" fmla="*/ 236 w 288"/>
                <a:gd name="T17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8" h="428">
                  <a:moveTo>
                    <a:pt x="236" y="428"/>
                  </a:moveTo>
                  <a:quadBezTo>
                    <a:pt x="52" y="428"/>
                    <a:pt x="52" y="428"/>
                  </a:quadBezTo>
                  <a:cubicBezTo>
                    <a:pt x="23" y="428"/>
                    <a:pt x="0" y="405"/>
                    <a:pt x="0" y="376"/>
                  </a:cubicBezTo>
                  <a:quadBezTo>
                    <a:pt x="0" y="52"/>
                    <a:pt x="0" y="52"/>
                  </a:quadBezTo>
                  <a:cubicBezTo>
                    <a:pt x="0" y="23"/>
                    <a:pt x="23" y="0"/>
                    <a:pt x="52" y="0"/>
                  </a:cubicBezTo>
                  <a:quadBezTo>
                    <a:pt x="236" y="0"/>
                    <a:pt x="236" y="0"/>
                  </a:quadBezTo>
                  <a:cubicBezTo>
                    <a:pt x="265" y="0"/>
                    <a:pt x="288" y="23"/>
                    <a:pt x="288" y="52"/>
                  </a:cubicBezTo>
                  <a:quadBezTo>
                    <a:pt x="288" y="376"/>
                    <a:pt x="288" y="376"/>
                  </a:quadBezTo>
                  <a:cubicBezTo>
                    <a:pt x="288" y="405"/>
                    <a:pt x="265" y="428"/>
                    <a:pt x="236" y="428"/>
                  </a:cubicBez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43" name="Rectangle 33"/>
            <p:cNvSpPr>
              <a:spLocks noChangeArrowheads="1"/>
            </p:cNvSpPr>
            <p:nvPr/>
          </p:nvSpPr>
          <p:spPr>
            <a:xfrm>
              <a:off x="6702424" y="4195764"/>
              <a:ext cx="688975" cy="779463"/>
            </a:xfrm>
            <a:prstGeom prst="rect">
              <a:avLst/>
            </a:prstGeom>
            <a:solidFill>
              <a:srgbClr val="7FEFD2"/>
            </a:solidFill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44" name="Oval 34"/>
            <p:cNvSpPr>
              <a:spLocks noChangeArrowheads="1"/>
            </p:cNvSpPr>
            <p:nvPr/>
          </p:nvSpPr>
          <p:spPr>
            <a:xfrm>
              <a:off x="6994524" y="5027614"/>
              <a:ext cx="104775" cy="103188"/>
            </a:xfrm>
            <a:prstGeom prst="ellipse">
              <a:avLst/>
            </a:prstGeom>
            <a:solidFill>
              <a:srgbClr val="EDEDED"/>
            </a:solidFill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45" name="Oval 35"/>
            <p:cNvSpPr>
              <a:spLocks noChangeArrowheads="1"/>
            </p:cNvSpPr>
            <p:nvPr/>
          </p:nvSpPr>
          <p:spPr>
            <a:xfrm>
              <a:off x="7202487" y="4078289"/>
              <a:ext cx="39688" cy="41275"/>
            </a:xfrm>
            <a:prstGeom prst="ellipse">
              <a:avLst/>
            </a:prstGeom>
            <a:solidFill>
              <a:srgbClr val="3F4749"/>
            </a:solidFill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46" name="Rectangle 36"/>
            <p:cNvSpPr>
              <a:spLocks noChangeArrowheads="1"/>
            </p:cNvSpPr>
            <p:nvPr/>
          </p:nvSpPr>
          <p:spPr>
            <a:xfrm>
              <a:off x="6943724" y="4067177"/>
              <a:ext cx="206375" cy="66675"/>
            </a:xfrm>
            <a:prstGeom prst="rect">
              <a:avLst/>
            </a:prstGeom>
            <a:solidFill>
              <a:srgbClr val="C4CBCC"/>
            </a:solidFill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47" name="Line 37"/>
            <p:cNvSpPr>
              <a:spLocks noChangeShapeType="1"/>
            </p:cNvSpPr>
            <p:nvPr/>
          </p:nvSpPr>
          <p:spPr>
            <a:xfrm flipV="1">
              <a:off x="6905624" y="4535489"/>
              <a:ext cx="100013" cy="100013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48" name="Line 38"/>
            <p:cNvSpPr>
              <a:spLocks noChangeShapeType="1"/>
            </p:cNvSpPr>
            <p:nvPr/>
          </p:nvSpPr>
          <p:spPr>
            <a:xfrm flipV="1">
              <a:off x="7088187" y="4535489"/>
              <a:ext cx="100013" cy="100013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49" name="Line 39"/>
            <p:cNvSpPr>
              <a:spLocks noChangeShapeType="1"/>
            </p:cNvSpPr>
            <p:nvPr/>
          </p:nvSpPr>
          <p:spPr>
            <a:xfrm flipV="1">
              <a:off x="6958012" y="4495802"/>
              <a:ext cx="177800" cy="17780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50" name="Oval 40"/>
            <p:cNvSpPr>
              <a:spLocks noChangeArrowheads="1"/>
            </p:cNvSpPr>
            <p:nvPr/>
          </p:nvSpPr>
          <p:spPr>
            <a:xfrm>
              <a:off x="8335962" y="4252914"/>
              <a:ext cx="119063" cy="120650"/>
            </a:xfrm>
            <a:prstGeom prst="ellips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51" name="Oval 41"/>
            <p:cNvSpPr>
              <a:spLocks noChangeArrowheads="1"/>
            </p:cNvSpPr>
            <p:nvPr/>
          </p:nvSpPr>
          <p:spPr>
            <a:xfrm>
              <a:off x="7981949" y="6284914"/>
              <a:ext cx="120650" cy="119063"/>
            </a:xfrm>
            <a:prstGeom prst="ellips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52" name="Oval 42"/>
            <p:cNvSpPr>
              <a:spLocks noChangeArrowheads="1"/>
            </p:cNvSpPr>
            <p:nvPr/>
          </p:nvSpPr>
          <p:spPr>
            <a:xfrm>
              <a:off x="10620374" y="5497514"/>
              <a:ext cx="120650" cy="120650"/>
            </a:xfrm>
            <a:prstGeom prst="ellipse">
              <a:avLst/>
            </a:prstGeom>
            <a:noFill/>
            <a:ln w="22225" cap="rnd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53" name="Oval 43"/>
            <p:cNvSpPr>
              <a:spLocks noChangeArrowheads="1"/>
            </p:cNvSpPr>
            <p:nvPr/>
          </p:nvSpPr>
          <p:spPr>
            <a:xfrm>
              <a:off x="11466512" y="5270502"/>
              <a:ext cx="120650" cy="115888"/>
            </a:xfrm>
            <a:prstGeom prst="ellips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54" name="Line 44"/>
            <p:cNvSpPr>
              <a:spLocks noChangeShapeType="1"/>
            </p:cNvSpPr>
            <p:nvPr/>
          </p:nvSpPr>
          <p:spPr>
            <a:xfrm flipH="1">
              <a:off x="5554662" y="5259389"/>
              <a:ext cx="73025" cy="68263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55" name="Line 45"/>
            <p:cNvSpPr>
              <a:spLocks noChangeShapeType="1"/>
            </p:cNvSpPr>
            <p:nvPr/>
          </p:nvSpPr>
          <p:spPr>
            <a:xfrm flipH="1" flipV="1">
              <a:off x="5554662" y="5259389"/>
              <a:ext cx="73025" cy="68263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56" name="Freeform 46"/>
            <p:cNvSpPr/>
            <p:nvPr/>
          </p:nvSpPr>
          <p:spPr>
            <a:xfrm>
              <a:off x="8920162" y="3930652"/>
              <a:ext cx="919163" cy="1308100"/>
            </a:xfrm>
            <a:custGeom>
              <a:avLst/>
              <a:gdLst>
                <a:gd name="T0" fmla="*/ 579 w 579"/>
                <a:gd name="T1" fmla="*/ 824 h 824"/>
                <a:gd name="T2" fmla="*/ 86 w 579"/>
                <a:gd name="T3" fmla="*/ 824 h 824"/>
                <a:gd name="T4" fmla="*/ 0 w 579"/>
                <a:gd name="T5" fmla="*/ 738 h 824"/>
                <a:gd name="T6" fmla="*/ 0 w 579"/>
                <a:gd name="T7" fmla="*/ 0 h 824"/>
                <a:gd name="T8" fmla="*/ 579 w 579"/>
                <a:gd name="T9" fmla="*/ 0 h 824"/>
                <a:gd name="T10" fmla="*/ 579 w 579"/>
                <a:gd name="T11" fmla="*/ 824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9" h="824">
                  <a:moveTo>
                    <a:pt x="579" y="824"/>
                  </a:moveTo>
                  <a:lnTo>
                    <a:pt x="86" y="824"/>
                  </a:lnTo>
                  <a:lnTo>
                    <a:pt x="0" y="738"/>
                  </a:lnTo>
                  <a:lnTo>
                    <a:pt x="0" y="0"/>
                  </a:lnTo>
                  <a:lnTo>
                    <a:pt x="579" y="0"/>
                  </a:lnTo>
                  <a:lnTo>
                    <a:pt x="579" y="824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57" name="Freeform 47"/>
            <p:cNvSpPr/>
            <p:nvPr/>
          </p:nvSpPr>
          <p:spPr>
            <a:xfrm>
              <a:off x="8920162" y="5102227"/>
              <a:ext cx="136525" cy="136525"/>
            </a:xfrm>
            <a:custGeom>
              <a:avLst/>
              <a:gdLst>
                <a:gd name="T0" fmla="*/ 0 w 86"/>
                <a:gd name="T1" fmla="*/ 0 h 86"/>
                <a:gd name="T2" fmla="*/ 86 w 86"/>
                <a:gd name="T3" fmla="*/ 86 h 86"/>
                <a:gd name="T4" fmla="*/ 86 w 86"/>
                <a:gd name="T5" fmla="*/ 0 h 86"/>
                <a:gd name="T6" fmla="*/ 0 w 86"/>
                <a:gd name="T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86">
                  <a:moveTo>
                    <a:pt x="0" y="0"/>
                  </a:moveTo>
                  <a:lnTo>
                    <a:pt x="86" y="86"/>
                  </a:lnTo>
                  <a:lnTo>
                    <a:pt x="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ADB"/>
            </a:solidFill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58" name="Line 48"/>
            <p:cNvSpPr>
              <a:spLocks noChangeShapeType="1"/>
            </p:cNvSpPr>
            <p:nvPr/>
          </p:nvSpPr>
          <p:spPr>
            <a:xfrm>
              <a:off x="9120187" y="4092577"/>
              <a:ext cx="2587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59" name="Line 49"/>
            <p:cNvSpPr>
              <a:spLocks noChangeShapeType="1"/>
            </p:cNvSpPr>
            <p:nvPr/>
          </p:nvSpPr>
          <p:spPr>
            <a:xfrm>
              <a:off x="9120187" y="4141789"/>
              <a:ext cx="2587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60" name="Line 50"/>
            <p:cNvSpPr>
              <a:spLocks noChangeShapeType="1"/>
            </p:cNvSpPr>
            <p:nvPr/>
          </p:nvSpPr>
          <p:spPr>
            <a:xfrm>
              <a:off x="9120187" y="4192589"/>
              <a:ext cx="2587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61" name="Line 51"/>
            <p:cNvSpPr>
              <a:spLocks noChangeShapeType="1"/>
            </p:cNvSpPr>
            <p:nvPr/>
          </p:nvSpPr>
          <p:spPr>
            <a:xfrm>
              <a:off x="9120187" y="4241802"/>
              <a:ext cx="2587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62" name="Line 52"/>
            <p:cNvSpPr>
              <a:spLocks noChangeShapeType="1"/>
            </p:cNvSpPr>
            <p:nvPr/>
          </p:nvSpPr>
          <p:spPr>
            <a:xfrm>
              <a:off x="9120187" y="4373564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63" name="Line 53"/>
            <p:cNvSpPr>
              <a:spLocks noChangeShapeType="1"/>
            </p:cNvSpPr>
            <p:nvPr/>
          </p:nvSpPr>
          <p:spPr>
            <a:xfrm>
              <a:off x="9120187" y="4432302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64" name="Line 54"/>
            <p:cNvSpPr>
              <a:spLocks noChangeShapeType="1"/>
            </p:cNvSpPr>
            <p:nvPr/>
          </p:nvSpPr>
          <p:spPr>
            <a:xfrm>
              <a:off x="9120187" y="4492627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65" name="Line 55"/>
            <p:cNvSpPr>
              <a:spLocks noChangeShapeType="1"/>
            </p:cNvSpPr>
            <p:nvPr/>
          </p:nvSpPr>
          <p:spPr>
            <a:xfrm>
              <a:off x="9120187" y="4787902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66" name="Line 56"/>
            <p:cNvSpPr>
              <a:spLocks noChangeShapeType="1"/>
            </p:cNvSpPr>
            <p:nvPr/>
          </p:nvSpPr>
          <p:spPr>
            <a:xfrm>
              <a:off x="9120187" y="4849814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67" name="Line 57"/>
            <p:cNvSpPr>
              <a:spLocks noChangeShapeType="1"/>
            </p:cNvSpPr>
            <p:nvPr/>
          </p:nvSpPr>
          <p:spPr>
            <a:xfrm>
              <a:off x="9120187" y="4908552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68" name="Oval 58"/>
            <p:cNvSpPr>
              <a:spLocks noChangeArrowheads="1"/>
            </p:cNvSpPr>
            <p:nvPr/>
          </p:nvSpPr>
          <p:spPr>
            <a:xfrm>
              <a:off x="9120187" y="4548189"/>
              <a:ext cx="158750" cy="158750"/>
            </a:xfrm>
            <a:prstGeom prst="ellipse">
              <a:avLst/>
            </a:prstGeom>
            <a:solidFill>
              <a:srgbClr val="22ABFF"/>
            </a:solidFill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69" name="Oval 59"/>
            <p:cNvSpPr>
              <a:spLocks noChangeArrowheads="1"/>
            </p:cNvSpPr>
            <p:nvPr/>
          </p:nvSpPr>
          <p:spPr>
            <a:xfrm>
              <a:off x="9548812" y="4576764"/>
              <a:ext cx="103188" cy="106363"/>
            </a:xfrm>
            <a:prstGeom prst="ellipse">
              <a:avLst/>
            </a:prstGeom>
            <a:solidFill>
              <a:srgbClr val="FFBD66"/>
            </a:solidFill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70" name="Freeform 60"/>
            <p:cNvSpPr/>
            <p:nvPr/>
          </p:nvSpPr>
          <p:spPr>
            <a:xfrm>
              <a:off x="9344024" y="4568827"/>
              <a:ext cx="149225" cy="133350"/>
            </a:xfrm>
            <a:custGeom>
              <a:avLst/>
              <a:gdLst>
                <a:gd name="T0" fmla="*/ 0 w 94"/>
                <a:gd name="T1" fmla="*/ 84 h 84"/>
                <a:gd name="T2" fmla="*/ 47 w 94"/>
                <a:gd name="T3" fmla="*/ 0 h 84"/>
                <a:gd name="T4" fmla="*/ 94 w 94"/>
                <a:gd name="T5" fmla="*/ 84 h 84"/>
                <a:gd name="T6" fmla="*/ 0 w 94"/>
                <a:gd name="T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84">
                  <a:moveTo>
                    <a:pt x="0" y="84"/>
                  </a:moveTo>
                  <a:lnTo>
                    <a:pt x="47" y="0"/>
                  </a:lnTo>
                  <a:lnTo>
                    <a:pt x="94" y="84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64BD"/>
            </a:solidFill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71" name="Freeform 61"/>
            <p:cNvSpPr/>
            <p:nvPr/>
          </p:nvSpPr>
          <p:spPr>
            <a:xfrm>
              <a:off x="9936162" y="4248152"/>
              <a:ext cx="85725" cy="661988"/>
            </a:xfrm>
            <a:custGeom>
              <a:avLst/>
              <a:gdLst>
                <a:gd name="T0" fmla="*/ 0 w 54"/>
                <a:gd name="T1" fmla="*/ 0 h 417"/>
                <a:gd name="T2" fmla="*/ 51 w 54"/>
                <a:gd name="T3" fmla="*/ 0 h 417"/>
                <a:gd name="T4" fmla="*/ 54 w 54"/>
                <a:gd name="T5" fmla="*/ 417 h 417"/>
                <a:gd name="T6" fmla="*/ 4 w 54"/>
                <a:gd name="T7" fmla="*/ 417 h 417"/>
                <a:gd name="T8" fmla="*/ 0 w 54"/>
                <a:gd name="T9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17">
                  <a:moveTo>
                    <a:pt x="0" y="0"/>
                  </a:moveTo>
                  <a:lnTo>
                    <a:pt x="51" y="0"/>
                  </a:lnTo>
                  <a:lnTo>
                    <a:pt x="54" y="417"/>
                  </a:lnTo>
                  <a:lnTo>
                    <a:pt x="4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EFD2"/>
            </a:solidFill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72" name="Freeform 62"/>
            <p:cNvSpPr/>
            <p:nvPr/>
          </p:nvSpPr>
          <p:spPr>
            <a:xfrm>
              <a:off x="9942512" y="4910139"/>
              <a:ext cx="79375" cy="88900"/>
            </a:xfrm>
            <a:custGeom>
              <a:avLst/>
              <a:gdLst>
                <a:gd name="T0" fmla="*/ 50 w 50"/>
                <a:gd name="T1" fmla="*/ 0 h 56"/>
                <a:gd name="T2" fmla="*/ 26 w 50"/>
                <a:gd name="T3" fmla="*/ 56 h 56"/>
                <a:gd name="T4" fmla="*/ 0 w 50"/>
                <a:gd name="T5" fmla="*/ 0 h 56"/>
                <a:gd name="T6" fmla="*/ 50 w 50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56">
                  <a:moveTo>
                    <a:pt x="50" y="0"/>
                  </a:moveTo>
                  <a:lnTo>
                    <a:pt x="26" y="56"/>
                  </a:lnTo>
                  <a:lnTo>
                    <a:pt x="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BD66"/>
            </a:solidFill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73" name="Freeform 63"/>
            <p:cNvSpPr/>
            <p:nvPr/>
          </p:nvSpPr>
          <p:spPr>
            <a:xfrm>
              <a:off x="9966324" y="4964114"/>
              <a:ext cx="31750" cy="34925"/>
            </a:xfrm>
            <a:custGeom>
              <a:avLst/>
              <a:gdLst>
                <a:gd name="T0" fmla="*/ 20 w 20"/>
                <a:gd name="T1" fmla="*/ 0 h 22"/>
                <a:gd name="T2" fmla="*/ 0 w 20"/>
                <a:gd name="T3" fmla="*/ 0 h 22"/>
                <a:gd name="T4" fmla="*/ 11 w 20"/>
                <a:gd name="T5" fmla="*/ 22 h 22"/>
                <a:gd name="T6" fmla="*/ 20 w 20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2">
                  <a:moveTo>
                    <a:pt x="20" y="0"/>
                  </a:moveTo>
                  <a:lnTo>
                    <a:pt x="0" y="0"/>
                  </a:lnTo>
                  <a:lnTo>
                    <a:pt x="11" y="2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3F4749"/>
            </a:solidFill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74" name="Line 64"/>
            <p:cNvSpPr>
              <a:spLocks noChangeShapeType="1"/>
            </p:cNvSpPr>
            <p:nvPr/>
          </p:nvSpPr>
          <p:spPr>
            <a:xfrm>
              <a:off x="9975849" y="4248152"/>
              <a:ext cx="4763" cy="661988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75" name="Freeform 65"/>
            <p:cNvSpPr/>
            <p:nvPr/>
          </p:nvSpPr>
          <p:spPr>
            <a:xfrm>
              <a:off x="9932987" y="4208464"/>
              <a:ext cx="84138" cy="39688"/>
            </a:xfrm>
            <a:custGeom>
              <a:avLst/>
              <a:gdLst>
                <a:gd name="T0" fmla="*/ 0 w 53"/>
                <a:gd name="T1" fmla="*/ 0 h 25"/>
                <a:gd name="T2" fmla="*/ 53 w 53"/>
                <a:gd name="T3" fmla="*/ 0 h 25"/>
                <a:gd name="T4" fmla="*/ 53 w 53"/>
                <a:gd name="T5" fmla="*/ 25 h 25"/>
                <a:gd name="T6" fmla="*/ 2 w 53"/>
                <a:gd name="T7" fmla="*/ 25 h 25"/>
                <a:gd name="T8" fmla="*/ 0 w 53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5">
                  <a:moveTo>
                    <a:pt x="0" y="0"/>
                  </a:moveTo>
                  <a:lnTo>
                    <a:pt x="53" y="0"/>
                  </a:lnTo>
                  <a:lnTo>
                    <a:pt x="53" y="25"/>
                  </a:lnTo>
                  <a:lnTo>
                    <a:pt x="2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CBCC"/>
            </a:solidFill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sp>
          <p:nvSpPr>
            <p:cNvPr id="76" name="Rectangle 66"/>
            <p:cNvSpPr>
              <a:spLocks noChangeArrowheads="1"/>
            </p:cNvSpPr>
            <p:nvPr/>
          </p:nvSpPr>
          <p:spPr>
            <a:xfrm>
              <a:off x="9932987" y="4138614"/>
              <a:ext cx="84138" cy="69850"/>
            </a:xfrm>
            <a:prstGeom prst="rect">
              <a:avLst/>
            </a:prstGeom>
            <a:solidFill>
              <a:srgbClr val="EDEDED"/>
            </a:solidFill>
            <a:ln w="22225" cap="rnd">
              <a:solidFill>
                <a:srgbClr val="3F474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zh-CN" altLang="en-US"/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7993062" y="4630739"/>
              <a:ext cx="523875" cy="1406525"/>
              <a:chOff x="1744663" y="3436938"/>
              <a:chExt cx="523875" cy="1406525"/>
            </a:xfrm>
          </p:grpSpPr>
          <p:sp>
            <p:nvSpPr>
              <p:cNvPr id="78" name="Freeform 70"/>
              <p:cNvSpPr/>
              <p:nvPr/>
            </p:nvSpPr>
            <p:spPr>
              <a:xfrm>
                <a:off x="1865313" y="3436938"/>
                <a:ext cx="392113" cy="1254125"/>
              </a:xfrm>
              <a:custGeom>
                <a:avLst/>
                <a:gdLst>
                  <a:gd name="T0" fmla="*/ 110 w 247"/>
                  <a:gd name="T1" fmla="*/ 790 h 790"/>
                  <a:gd name="T2" fmla="*/ 0 w 247"/>
                  <a:gd name="T3" fmla="*/ 771 h 790"/>
                  <a:gd name="T4" fmla="*/ 137 w 247"/>
                  <a:gd name="T5" fmla="*/ 0 h 790"/>
                  <a:gd name="T6" fmla="*/ 247 w 247"/>
                  <a:gd name="T7" fmla="*/ 19 h 790"/>
                  <a:gd name="T8" fmla="*/ 110 w 247"/>
                  <a:gd name="T9" fmla="*/ 790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790">
                    <a:moveTo>
                      <a:pt x="110" y="790"/>
                    </a:moveTo>
                    <a:lnTo>
                      <a:pt x="0" y="771"/>
                    </a:lnTo>
                    <a:lnTo>
                      <a:pt x="137" y="0"/>
                    </a:lnTo>
                    <a:lnTo>
                      <a:pt x="247" y="19"/>
                    </a:lnTo>
                    <a:lnTo>
                      <a:pt x="110" y="790"/>
                    </a:lnTo>
                    <a:close/>
                  </a:path>
                </a:pathLst>
              </a:custGeom>
              <a:solidFill>
                <a:srgbClr val="FFBD66"/>
              </a:solidFill>
              <a:ln w="25400" cap="rnd">
                <a:solidFill>
                  <a:srgbClr val="3F4749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zh-CN" altLang="en-US"/>
              </a:p>
            </p:txBody>
          </p:sp>
          <p:sp>
            <p:nvSpPr>
              <p:cNvPr id="79" name="Line 71"/>
              <p:cNvSpPr>
                <a:spLocks noChangeShapeType="1"/>
              </p:cNvSpPr>
              <p:nvPr/>
            </p:nvSpPr>
            <p:spPr>
              <a:xfrm>
                <a:off x="2073276" y="3500438"/>
                <a:ext cx="77788" cy="1270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zh-CN" altLang="en-US"/>
              </a:p>
            </p:txBody>
          </p:sp>
          <p:sp>
            <p:nvSpPr>
              <p:cNvPr id="80" name="Line 72"/>
              <p:cNvSpPr>
                <a:spLocks noChangeShapeType="1"/>
              </p:cNvSpPr>
              <p:nvPr/>
            </p:nvSpPr>
            <p:spPr>
              <a:xfrm>
                <a:off x="2060576" y="3570288"/>
                <a:ext cx="39688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zh-CN" altLang="en-US"/>
              </a:p>
            </p:txBody>
          </p:sp>
          <p:sp>
            <p:nvSpPr>
              <p:cNvPr id="81" name="Line 73"/>
              <p:cNvSpPr>
                <a:spLocks noChangeShapeType="1"/>
              </p:cNvSpPr>
              <p:nvPr/>
            </p:nvSpPr>
            <p:spPr>
              <a:xfrm>
                <a:off x="2049463" y="3636963"/>
                <a:ext cx="38100" cy="9525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zh-CN" altLang="en-US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>
              <a:xfrm>
                <a:off x="2036763" y="3705226"/>
                <a:ext cx="39688" cy="793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zh-CN" altLang="en-US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>
              <a:xfrm>
                <a:off x="2022476" y="3775076"/>
                <a:ext cx="80963" cy="1428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zh-CN" altLang="en-US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>
              <a:xfrm>
                <a:off x="2012951" y="3841751"/>
                <a:ext cx="36513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zh-CN" altLang="en-US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>
              <a:xfrm>
                <a:off x="2000251" y="3911601"/>
                <a:ext cx="39688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zh-CN" altLang="en-US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>
              <a:xfrm>
                <a:off x="1985963" y="3981451"/>
                <a:ext cx="41275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zh-CN" altLang="en-US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>
              <a:xfrm>
                <a:off x="1976438" y="4048126"/>
                <a:ext cx="76200" cy="1270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zh-CN" altLang="en-US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>
              <a:xfrm>
                <a:off x="1962151" y="4116388"/>
                <a:ext cx="41275" cy="793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zh-CN" altLang="en-US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>
              <a:xfrm>
                <a:off x="1949451" y="4183063"/>
                <a:ext cx="39688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zh-CN" altLang="en-US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>
              <a:xfrm>
                <a:off x="1939926" y="4252913"/>
                <a:ext cx="36513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zh-CN" altLang="en-US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>
              <a:xfrm>
                <a:off x="1925638" y="4322763"/>
                <a:ext cx="77788" cy="1270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zh-CN" altLang="en-US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>
              <a:xfrm>
                <a:off x="1916113" y="4389438"/>
                <a:ext cx="36513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zh-CN" altLang="en-US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>
              <a:xfrm>
                <a:off x="1901826" y="4457701"/>
                <a:ext cx="38100" cy="793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zh-CN" altLang="en-US"/>
              </a:p>
            </p:txBody>
          </p:sp>
          <p:sp>
            <p:nvSpPr>
              <p:cNvPr id="94" name="Line 86"/>
              <p:cNvSpPr>
                <a:spLocks noChangeShapeType="1"/>
              </p:cNvSpPr>
              <p:nvPr/>
            </p:nvSpPr>
            <p:spPr>
              <a:xfrm>
                <a:off x="1889126" y="4524376"/>
                <a:ext cx="39688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zh-CN" altLang="en-US"/>
              </a:p>
            </p:txBody>
          </p:sp>
          <p:sp>
            <p:nvSpPr>
              <p:cNvPr id="95" name="Line 87"/>
              <p:cNvSpPr>
                <a:spLocks noChangeShapeType="1"/>
              </p:cNvSpPr>
              <p:nvPr/>
            </p:nvSpPr>
            <p:spPr>
              <a:xfrm>
                <a:off x="1879601" y="4594226"/>
                <a:ext cx="76200" cy="1270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zh-CN" altLang="en-US"/>
              </a:p>
            </p:txBody>
          </p:sp>
          <p:sp>
            <p:nvSpPr>
              <p:cNvPr id="96" name="Freeform 88"/>
              <p:cNvSpPr/>
              <p:nvPr/>
            </p:nvSpPr>
            <p:spPr>
              <a:xfrm>
                <a:off x="1909763" y="3890963"/>
                <a:ext cx="358775" cy="779463"/>
              </a:xfrm>
              <a:custGeom>
                <a:avLst/>
                <a:gdLst>
                  <a:gd name="T0" fmla="*/ 59 w 226"/>
                  <a:gd name="T1" fmla="*/ 491 h 491"/>
                  <a:gd name="T2" fmla="*/ 0 w 226"/>
                  <a:gd name="T3" fmla="*/ 470 h 491"/>
                  <a:gd name="T4" fmla="*/ 166 w 226"/>
                  <a:gd name="T5" fmla="*/ 0 h 491"/>
                  <a:gd name="T6" fmla="*/ 226 w 226"/>
                  <a:gd name="T7" fmla="*/ 21 h 491"/>
                  <a:gd name="T8" fmla="*/ 59 w 226"/>
                  <a:gd name="T9" fmla="*/ 491 h 4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491">
                    <a:moveTo>
                      <a:pt x="59" y="491"/>
                    </a:moveTo>
                    <a:lnTo>
                      <a:pt x="0" y="470"/>
                    </a:lnTo>
                    <a:lnTo>
                      <a:pt x="166" y="0"/>
                    </a:lnTo>
                    <a:lnTo>
                      <a:pt x="226" y="21"/>
                    </a:lnTo>
                    <a:lnTo>
                      <a:pt x="59" y="491"/>
                    </a:lnTo>
                    <a:close/>
                  </a:path>
                </a:pathLst>
              </a:custGeom>
              <a:solidFill>
                <a:srgbClr val="7FEFD2"/>
              </a:solidFill>
              <a:ln w="25400" cap="rnd">
                <a:solidFill>
                  <a:srgbClr val="3F4749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zh-CN" altLang="en-US"/>
              </a:p>
            </p:txBody>
          </p:sp>
          <p:sp>
            <p:nvSpPr>
              <p:cNvPr id="97" name="Freeform 89"/>
              <p:cNvSpPr/>
              <p:nvPr/>
            </p:nvSpPr>
            <p:spPr>
              <a:xfrm>
                <a:off x="2173288" y="3808413"/>
                <a:ext cx="95250" cy="115888"/>
              </a:xfrm>
              <a:custGeom>
                <a:avLst/>
                <a:gdLst>
                  <a:gd name="T0" fmla="*/ 0 w 60"/>
                  <a:gd name="T1" fmla="*/ 52 h 73"/>
                  <a:gd name="T2" fmla="*/ 51 w 60"/>
                  <a:gd name="T3" fmla="*/ 0 h 73"/>
                  <a:gd name="T4" fmla="*/ 60 w 60"/>
                  <a:gd name="T5" fmla="*/ 73 h 73"/>
                  <a:gd name="T6" fmla="*/ 0 w 60"/>
                  <a:gd name="T7" fmla="*/ 52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73">
                    <a:moveTo>
                      <a:pt x="0" y="52"/>
                    </a:moveTo>
                    <a:lnTo>
                      <a:pt x="51" y="0"/>
                    </a:lnTo>
                    <a:lnTo>
                      <a:pt x="60" y="73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rgbClr val="FFBD66"/>
              </a:solidFill>
              <a:ln w="25400" cap="rnd">
                <a:solidFill>
                  <a:srgbClr val="3F4749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zh-CN" altLang="en-US"/>
              </a:p>
            </p:txBody>
          </p:sp>
          <p:sp>
            <p:nvSpPr>
              <p:cNvPr id="98" name="Freeform 90"/>
              <p:cNvSpPr/>
              <p:nvPr/>
            </p:nvSpPr>
            <p:spPr>
              <a:xfrm>
                <a:off x="2224088" y="3808413"/>
                <a:ext cx="36513" cy="46038"/>
              </a:xfrm>
              <a:custGeom>
                <a:avLst/>
                <a:gdLst>
                  <a:gd name="T0" fmla="*/ 0 w 23"/>
                  <a:gd name="T1" fmla="*/ 21 h 29"/>
                  <a:gd name="T2" fmla="*/ 23 w 23"/>
                  <a:gd name="T3" fmla="*/ 29 h 29"/>
                  <a:gd name="T4" fmla="*/ 19 w 23"/>
                  <a:gd name="T5" fmla="*/ 0 h 29"/>
                  <a:gd name="T6" fmla="*/ 0 w 23"/>
                  <a:gd name="T7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29">
                    <a:moveTo>
                      <a:pt x="0" y="21"/>
                    </a:moveTo>
                    <a:lnTo>
                      <a:pt x="23" y="29"/>
                    </a:lnTo>
                    <a:lnTo>
                      <a:pt x="19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3F4749"/>
              </a:solidFill>
              <a:ln w="25400" cap="rnd">
                <a:solidFill>
                  <a:srgbClr val="3F4749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zh-CN" altLang="en-US"/>
              </a:p>
            </p:txBody>
          </p:sp>
          <p:sp>
            <p:nvSpPr>
              <p:cNvPr id="99" name="Line 91"/>
              <p:cNvSpPr>
                <a:spLocks noChangeShapeType="1"/>
              </p:cNvSpPr>
              <p:nvPr/>
            </p:nvSpPr>
            <p:spPr>
              <a:xfrm flipV="1">
                <a:off x="1955801" y="3908426"/>
                <a:ext cx="265113" cy="746125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zh-CN" altLang="en-US"/>
              </a:p>
            </p:txBody>
          </p:sp>
          <p:sp>
            <p:nvSpPr>
              <p:cNvPr id="100" name="Freeform 92"/>
              <p:cNvSpPr/>
              <p:nvPr/>
            </p:nvSpPr>
            <p:spPr>
              <a:xfrm>
                <a:off x="1892301" y="4637088"/>
                <a:ext cx="111125" cy="73025"/>
              </a:xfrm>
              <a:custGeom>
                <a:avLst/>
                <a:gdLst>
                  <a:gd name="T0" fmla="*/ 59 w 70"/>
                  <a:gd name="T1" fmla="*/ 46 h 46"/>
                  <a:gd name="T2" fmla="*/ 0 w 70"/>
                  <a:gd name="T3" fmla="*/ 27 h 46"/>
                  <a:gd name="T4" fmla="*/ 11 w 70"/>
                  <a:gd name="T5" fmla="*/ 0 h 46"/>
                  <a:gd name="T6" fmla="*/ 70 w 70"/>
                  <a:gd name="T7" fmla="*/ 21 h 46"/>
                  <a:gd name="T8" fmla="*/ 59 w 70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46">
                    <a:moveTo>
                      <a:pt x="59" y="46"/>
                    </a:moveTo>
                    <a:lnTo>
                      <a:pt x="0" y="27"/>
                    </a:lnTo>
                    <a:lnTo>
                      <a:pt x="11" y="0"/>
                    </a:lnTo>
                    <a:lnTo>
                      <a:pt x="70" y="21"/>
                    </a:lnTo>
                    <a:lnTo>
                      <a:pt x="59" y="46"/>
                    </a:lnTo>
                    <a:close/>
                  </a:path>
                </a:pathLst>
              </a:custGeom>
              <a:solidFill>
                <a:srgbClr val="C4CBCC"/>
              </a:solidFill>
              <a:ln w="25400" cap="rnd">
                <a:solidFill>
                  <a:srgbClr val="3F4749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zh-CN" altLang="en-US"/>
              </a:p>
            </p:txBody>
          </p:sp>
          <p:sp>
            <p:nvSpPr>
              <p:cNvPr id="101" name="Freeform 93"/>
              <p:cNvSpPr/>
              <p:nvPr/>
            </p:nvSpPr>
            <p:spPr>
              <a:xfrm>
                <a:off x="1865313" y="4679951"/>
                <a:ext cx="120650" cy="109538"/>
              </a:xfrm>
              <a:custGeom>
                <a:avLst/>
                <a:gdLst>
                  <a:gd name="T0" fmla="*/ 59 w 76"/>
                  <a:gd name="T1" fmla="*/ 69 h 69"/>
                  <a:gd name="T2" fmla="*/ 0 w 76"/>
                  <a:gd name="T3" fmla="*/ 48 h 69"/>
                  <a:gd name="T4" fmla="*/ 17 w 76"/>
                  <a:gd name="T5" fmla="*/ 0 h 69"/>
                  <a:gd name="T6" fmla="*/ 76 w 76"/>
                  <a:gd name="T7" fmla="*/ 19 h 69"/>
                  <a:gd name="T8" fmla="*/ 59 w 76"/>
                  <a:gd name="T9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69">
                    <a:moveTo>
                      <a:pt x="59" y="69"/>
                    </a:moveTo>
                    <a:lnTo>
                      <a:pt x="0" y="48"/>
                    </a:lnTo>
                    <a:lnTo>
                      <a:pt x="17" y="0"/>
                    </a:lnTo>
                    <a:lnTo>
                      <a:pt x="76" y="19"/>
                    </a:lnTo>
                    <a:lnTo>
                      <a:pt x="59" y="69"/>
                    </a:lnTo>
                    <a:close/>
                  </a:path>
                </a:pathLst>
              </a:custGeom>
              <a:solidFill>
                <a:srgbClr val="EDEDED"/>
              </a:solidFill>
              <a:ln w="25400" cap="rnd">
                <a:solidFill>
                  <a:srgbClr val="3F4749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zh-CN" altLang="en-US"/>
              </a:p>
            </p:txBody>
          </p:sp>
          <p:sp>
            <p:nvSpPr>
              <p:cNvPr id="102" name="Freeform 94"/>
              <p:cNvSpPr/>
              <p:nvPr/>
            </p:nvSpPr>
            <p:spPr>
              <a:xfrm>
                <a:off x="1785938" y="3881438"/>
                <a:ext cx="173038" cy="795338"/>
              </a:xfrm>
              <a:custGeom>
                <a:avLst/>
                <a:gdLst>
                  <a:gd name="T0" fmla="*/ 0 w 109"/>
                  <a:gd name="T1" fmla="*/ 6 h 501"/>
                  <a:gd name="T2" fmla="*/ 63 w 109"/>
                  <a:gd name="T3" fmla="*/ 0 h 501"/>
                  <a:gd name="T4" fmla="*/ 109 w 109"/>
                  <a:gd name="T5" fmla="*/ 495 h 501"/>
                  <a:gd name="T6" fmla="*/ 46 w 109"/>
                  <a:gd name="T7" fmla="*/ 501 h 501"/>
                  <a:gd name="T8" fmla="*/ 0 w 109"/>
                  <a:gd name="T9" fmla="*/ 6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501">
                    <a:moveTo>
                      <a:pt x="0" y="6"/>
                    </a:moveTo>
                    <a:lnTo>
                      <a:pt x="63" y="0"/>
                    </a:lnTo>
                    <a:lnTo>
                      <a:pt x="109" y="495"/>
                    </a:lnTo>
                    <a:lnTo>
                      <a:pt x="46" y="501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F64BD"/>
              </a:solidFill>
              <a:ln w="25400" cap="rnd">
                <a:solidFill>
                  <a:srgbClr val="3F4749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zh-CN" altLang="en-US"/>
              </a:p>
            </p:txBody>
          </p:sp>
          <p:sp>
            <p:nvSpPr>
              <p:cNvPr id="103" name="Freeform 95"/>
              <p:cNvSpPr/>
              <p:nvPr/>
            </p:nvSpPr>
            <p:spPr>
              <a:xfrm>
                <a:off x="1858963" y="4667251"/>
                <a:ext cx="100013" cy="112713"/>
              </a:xfrm>
              <a:custGeom>
                <a:avLst/>
                <a:gdLst>
                  <a:gd name="T0" fmla="*/ 63 w 63"/>
                  <a:gd name="T1" fmla="*/ 0 h 71"/>
                  <a:gd name="T2" fmla="*/ 38 w 63"/>
                  <a:gd name="T3" fmla="*/ 71 h 71"/>
                  <a:gd name="T4" fmla="*/ 0 w 63"/>
                  <a:gd name="T5" fmla="*/ 6 h 71"/>
                  <a:gd name="T6" fmla="*/ 63 w 63"/>
                  <a:gd name="T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71">
                    <a:moveTo>
                      <a:pt x="63" y="0"/>
                    </a:moveTo>
                    <a:lnTo>
                      <a:pt x="38" y="71"/>
                    </a:lnTo>
                    <a:lnTo>
                      <a:pt x="0" y="6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FFBD66"/>
              </a:solidFill>
              <a:ln w="25400" cap="rnd">
                <a:solidFill>
                  <a:srgbClr val="3F4749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zh-CN" altLang="en-US"/>
              </a:p>
            </p:txBody>
          </p:sp>
          <p:sp>
            <p:nvSpPr>
              <p:cNvPr id="104" name="Freeform 96"/>
              <p:cNvSpPr/>
              <p:nvPr/>
            </p:nvSpPr>
            <p:spPr>
              <a:xfrm>
                <a:off x="1895476" y="4737101"/>
                <a:ext cx="41275" cy="42863"/>
              </a:xfrm>
              <a:custGeom>
                <a:avLst/>
                <a:gdLst>
                  <a:gd name="T0" fmla="*/ 26 w 26"/>
                  <a:gd name="T1" fmla="*/ 0 h 27"/>
                  <a:gd name="T2" fmla="*/ 0 w 26"/>
                  <a:gd name="T3" fmla="*/ 2 h 27"/>
                  <a:gd name="T4" fmla="*/ 15 w 26"/>
                  <a:gd name="T5" fmla="*/ 27 h 27"/>
                  <a:gd name="T6" fmla="*/ 26 w 26"/>
                  <a:gd name="T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27">
                    <a:moveTo>
                      <a:pt x="26" y="0"/>
                    </a:moveTo>
                    <a:lnTo>
                      <a:pt x="0" y="2"/>
                    </a:lnTo>
                    <a:lnTo>
                      <a:pt x="15" y="27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3F4749"/>
              </a:solidFill>
              <a:ln w="25400" cap="rnd">
                <a:solidFill>
                  <a:srgbClr val="3F4749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zh-CN" altLang="en-US"/>
              </a:p>
            </p:txBody>
          </p:sp>
          <p:sp>
            <p:nvSpPr>
              <p:cNvPr id="105" name="Line 97"/>
              <p:cNvSpPr>
                <a:spLocks noChangeShapeType="1"/>
              </p:cNvSpPr>
              <p:nvPr/>
            </p:nvSpPr>
            <p:spPr>
              <a:xfrm>
                <a:off x="1835151" y="3887788"/>
                <a:ext cx="74613" cy="785813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zh-CN" altLang="en-US"/>
              </a:p>
            </p:txBody>
          </p:sp>
          <p:sp>
            <p:nvSpPr>
              <p:cNvPr id="106" name="Freeform 98"/>
              <p:cNvSpPr/>
              <p:nvPr/>
            </p:nvSpPr>
            <p:spPr>
              <a:xfrm>
                <a:off x="1782763" y="3838576"/>
                <a:ext cx="103188" cy="52388"/>
              </a:xfrm>
              <a:custGeom>
                <a:avLst/>
                <a:gdLst>
                  <a:gd name="T0" fmla="*/ 0 w 65"/>
                  <a:gd name="T1" fmla="*/ 6 h 33"/>
                  <a:gd name="T2" fmla="*/ 63 w 65"/>
                  <a:gd name="T3" fmla="*/ 0 h 33"/>
                  <a:gd name="T4" fmla="*/ 65 w 65"/>
                  <a:gd name="T5" fmla="*/ 27 h 33"/>
                  <a:gd name="T6" fmla="*/ 2 w 65"/>
                  <a:gd name="T7" fmla="*/ 33 h 33"/>
                  <a:gd name="T8" fmla="*/ 0 w 65"/>
                  <a:gd name="T9" fmla="*/ 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33">
                    <a:moveTo>
                      <a:pt x="0" y="6"/>
                    </a:moveTo>
                    <a:lnTo>
                      <a:pt x="63" y="0"/>
                    </a:lnTo>
                    <a:lnTo>
                      <a:pt x="65" y="27"/>
                    </a:lnTo>
                    <a:lnTo>
                      <a:pt x="2" y="33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C4CBCC"/>
              </a:solidFill>
              <a:ln w="25400" cap="rnd">
                <a:solidFill>
                  <a:srgbClr val="3F4749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zh-CN" altLang="en-US"/>
              </a:p>
            </p:txBody>
          </p:sp>
          <p:sp>
            <p:nvSpPr>
              <p:cNvPr id="107" name="Freeform 99"/>
              <p:cNvSpPr/>
              <p:nvPr/>
            </p:nvSpPr>
            <p:spPr>
              <a:xfrm>
                <a:off x="1774826" y="3756026"/>
                <a:ext cx="107950" cy="92075"/>
              </a:xfrm>
              <a:custGeom>
                <a:avLst/>
                <a:gdLst>
                  <a:gd name="T0" fmla="*/ 0 w 68"/>
                  <a:gd name="T1" fmla="*/ 6 h 58"/>
                  <a:gd name="T2" fmla="*/ 62 w 68"/>
                  <a:gd name="T3" fmla="*/ 0 h 58"/>
                  <a:gd name="T4" fmla="*/ 68 w 68"/>
                  <a:gd name="T5" fmla="*/ 52 h 58"/>
                  <a:gd name="T6" fmla="*/ 5 w 68"/>
                  <a:gd name="T7" fmla="*/ 58 h 58"/>
                  <a:gd name="T8" fmla="*/ 0 w 68"/>
                  <a:gd name="T9" fmla="*/ 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8">
                    <a:moveTo>
                      <a:pt x="0" y="6"/>
                    </a:moveTo>
                    <a:lnTo>
                      <a:pt x="62" y="0"/>
                    </a:lnTo>
                    <a:lnTo>
                      <a:pt x="68" y="52"/>
                    </a:lnTo>
                    <a:lnTo>
                      <a:pt x="5" y="58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EDEDED"/>
              </a:solidFill>
              <a:ln w="25400" cap="rnd">
                <a:solidFill>
                  <a:srgbClr val="3F4749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zh-CN" altLang="en-US"/>
              </a:p>
            </p:txBody>
          </p:sp>
          <p:sp>
            <p:nvSpPr>
              <p:cNvPr id="108" name="Freeform 100"/>
              <p:cNvSpPr/>
              <p:nvPr/>
            </p:nvSpPr>
            <p:spPr>
              <a:xfrm>
                <a:off x="1771651" y="4332288"/>
                <a:ext cx="428625" cy="511175"/>
              </a:xfrm>
              <a:custGeom>
                <a:avLst/>
                <a:gdLst>
                  <a:gd name="T0" fmla="*/ 128 w 128"/>
                  <a:gd name="T1" fmla="*/ 0 h 154"/>
                  <a:gd name="T2" fmla="*/ 0 w 128"/>
                  <a:gd name="T3" fmla="*/ 0 h 154"/>
                  <a:gd name="T4" fmla="*/ 0 w 128"/>
                  <a:gd name="T5" fmla="*/ 132 h 154"/>
                  <a:gd name="T6" fmla="*/ 22 w 128"/>
                  <a:gd name="T7" fmla="*/ 154 h 154"/>
                  <a:gd name="T8" fmla="*/ 106 w 128"/>
                  <a:gd name="T9" fmla="*/ 154 h 154"/>
                  <a:gd name="T10" fmla="*/ 128 w 128"/>
                  <a:gd name="T11" fmla="*/ 132 h 154"/>
                  <a:gd name="T12" fmla="*/ 128 w 128"/>
                  <a:gd name="T13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154">
                    <a:moveTo>
                      <a:pt x="128" y="0"/>
                    </a:moveTo>
                    <a:quadBezTo>
                      <a:pt x="0" y="0"/>
                      <a:pt x="0" y="0"/>
                    </a:quadBezTo>
                    <a:quadBezTo>
                      <a:pt x="0" y="132"/>
                      <a:pt x="0" y="132"/>
                    </a:quadBezTo>
                    <a:cubicBezTo>
                      <a:pt x="0" y="144"/>
                      <a:pt x="10" y="154"/>
                      <a:pt x="22" y="154"/>
                    </a:cubicBezTo>
                    <a:quadBezTo>
                      <a:pt x="106" y="154"/>
                      <a:pt x="106" y="154"/>
                    </a:quadBezTo>
                    <a:cubicBezTo>
                      <a:pt x="118" y="154"/>
                      <a:pt x="128" y="144"/>
                      <a:pt x="128" y="132"/>
                    </a:cubicBez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C4CBCC"/>
              </a:solidFill>
              <a:ln w="25400" cap="rnd">
                <a:solidFill>
                  <a:srgbClr val="3F4749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zh-CN" altLang="en-US"/>
              </a:p>
            </p:txBody>
          </p:sp>
          <p:sp>
            <p:nvSpPr>
              <p:cNvPr id="109" name="Rectangle 101"/>
              <p:cNvSpPr>
                <a:spLocks noChangeArrowheads="1"/>
              </p:cNvSpPr>
              <p:nvPr/>
            </p:nvSpPr>
            <p:spPr>
              <a:xfrm>
                <a:off x="1744663" y="4232276"/>
                <a:ext cx="482600" cy="100013"/>
              </a:xfrm>
              <a:prstGeom prst="rect">
                <a:avLst/>
              </a:prstGeom>
              <a:solidFill>
                <a:srgbClr val="D5DADB"/>
              </a:solidFill>
              <a:ln w="25400" cap="rnd">
                <a:solidFill>
                  <a:srgbClr val="3F4749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zh-CN" altLang="en-US"/>
              </a:p>
            </p:txBody>
          </p:sp>
          <p:sp>
            <p:nvSpPr>
              <p:cNvPr id="110" name="Line 102"/>
              <p:cNvSpPr>
                <a:spLocks noChangeShapeType="1"/>
              </p:cNvSpPr>
              <p:nvPr/>
            </p:nvSpPr>
            <p:spPr>
              <a:xfrm>
                <a:off x="1825626" y="4335463"/>
                <a:ext cx="0" cy="195263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zh-CN" altLang="en-US"/>
              </a:p>
            </p:txBody>
          </p:sp>
          <p:sp>
            <p:nvSpPr>
              <p:cNvPr id="111" name="Line 103"/>
              <p:cNvSpPr>
                <a:spLocks noChangeShapeType="1"/>
              </p:cNvSpPr>
              <p:nvPr/>
            </p:nvSpPr>
            <p:spPr>
              <a:xfrm>
                <a:off x="2139951" y="4554538"/>
                <a:ext cx="0" cy="5238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zh-CN" altLang="en-US"/>
              </a:p>
            </p:txBody>
          </p:sp>
          <p:sp>
            <p:nvSpPr>
              <p:cNvPr id="112" name="Line 104"/>
              <p:cNvSpPr>
                <a:spLocks noChangeShapeType="1"/>
              </p:cNvSpPr>
              <p:nvPr/>
            </p:nvSpPr>
            <p:spPr>
              <a:xfrm>
                <a:off x="2139951" y="4654551"/>
                <a:ext cx="0" cy="5238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zh-CN" altLang="en-US"/>
              </a:p>
            </p:txBody>
          </p:sp>
        </p:grpSp>
      </p:grp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1182051" y="2395306"/>
            <a:ext cx="3985202" cy="1143644"/>
          </a:xfrm>
        </p:spPr>
        <p:txBody>
          <a:bodyPr anchor="ctr">
            <a:normAutofit/>
          </a:bodyPr>
          <a:lstStyle>
            <a:lvl1pPr marL="0" indent="0" algn="l">
              <a:buFont typeface="Arial"/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en-US" altLang="zh-CN"/>
              <a:t>Conclusion</a:t>
            </a:r>
            <a:endParaRPr lang="zh-CN" altLang="en-US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182051" y="3790747"/>
            <a:ext cx="3985202" cy="310871"/>
          </a:xfrm>
        </p:spPr>
        <p:txBody>
          <a:bodyPr vert="horz" lIns="91440" tIns="45720" rIns="91440" bIns="4572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>
              <a:defRPr/>
            </a:pPr>
            <a:r>
              <a:rPr lang="en-US" altLang="zh-CN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182051" y="4106381"/>
            <a:ext cx="3985202" cy="310871"/>
          </a:xfrm>
        </p:spPr>
        <p:txBody>
          <a:bodyPr vert="horz" lIns="91440" tIns="45720" rIns="91440" bIns="4572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171438" marR="0" lvl="0" indent="-171438">
              <a:spcAft>
                <a:spcPts val="0"/>
              </a:spcAft>
              <a:buClrTx/>
              <a:defRPr/>
            </a:pPr>
            <a:r>
              <a:rPr lang="en-US" altLang="zh-CN"/>
              <a:t>Data</a:t>
            </a: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-1" y="-1"/>
            <a:ext cx="3022601" cy="2783186"/>
            <a:chOff x="-1" y="-1"/>
            <a:chExt cx="2743201" cy="2525917"/>
          </a:xfrm>
        </p:grpSpPr>
        <p:sp>
          <p:nvSpPr>
            <p:cNvPr id="114" name="矩形 110"/>
            <p:cNvSpPr/>
            <p:nvPr userDrawn="1"/>
          </p:nvSpPr>
          <p:spPr>
            <a:xfrm rot="10800000">
              <a:off x="-1" y="-1"/>
              <a:ext cx="2743201" cy="2525917"/>
            </a:xfrm>
            <a:custGeom>
              <a:avLst/>
              <a:gdLst>
                <a:gd name="connsiteX0" fmla="*/ 0 w 5384800"/>
                <a:gd name="connsiteY0" fmla="*/ 0 h 6858000"/>
                <a:gd name="connsiteX1" fmla="*/ 5384800 w 5384800"/>
                <a:gd name="connsiteY1" fmla="*/ 0 h 6858000"/>
                <a:gd name="connsiteX2" fmla="*/ 5384800 w 5384800"/>
                <a:gd name="connsiteY2" fmla="*/ 6858000 h 6858000"/>
                <a:gd name="connsiteX3" fmla="*/ 0 w 5384800"/>
                <a:gd name="connsiteY3" fmla="*/ 6858000 h 6858000"/>
                <a:gd name="connsiteX4" fmla="*/ 0 w 5384800"/>
                <a:gd name="connsiteY4" fmla="*/ 0 h 6858000"/>
                <a:gd name="connsiteX0" fmla="*/ 0 w 5384800"/>
                <a:gd name="connsiteY0" fmla="*/ 6858000 h 6858000"/>
                <a:gd name="connsiteX1" fmla="*/ 5384800 w 5384800"/>
                <a:gd name="connsiteY1" fmla="*/ 0 h 6858000"/>
                <a:gd name="connsiteX2" fmla="*/ 5384800 w 5384800"/>
                <a:gd name="connsiteY2" fmla="*/ 6858000 h 6858000"/>
                <a:gd name="connsiteX3" fmla="*/ 0 w 5384800"/>
                <a:gd name="connsiteY3" fmla="*/ 6858000 h 6858000"/>
                <a:gd name="connsiteX0" fmla="*/ 0 w 5130800"/>
                <a:gd name="connsiteY0" fmla="*/ 6833421 h 6858000"/>
                <a:gd name="connsiteX1" fmla="*/ 5130800 w 5130800"/>
                <a:gd name="connsiteY1" fmla="*/ 0 h 6858000"/>
                <a:gd name="connsiteX2" fmla="*/ 5130800 w 5130800"/>
                <a:gd name="connsiteY2" fmla="*/ 6858000 h 6858000"/>
                <a:gd name="connsiteX3" fmla="*/ 0 w 5130800"/>
                <a:gd name="connsiteY3" fmla="*/ 6833421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0800" h="6858000">
                  <a:moveTo>
                    <a:pt x="0" y="6833421"/>
                  </a:moveTo>
                  <a:lnTo>
                    <a:pt x="5130800" y="0"/>
                  </a:lnTo>
                  <a:lnTo>
                    <a:pt x="5130800" y="6858000"/>
                  </a:lnTo>
                  <a:lnTo>
                    <a:pt x="0" y="6833421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5" name="矩形 110"/>
            <p:cNvSpPr/>
            <p:nvPr userDrawn="1"/>
          </p:nvSpPr>
          <p:spPr>
            <a:xfrm rot="10800000">
              <a:off x="0" y="0"/>
              <a:ext cx="2739887" cy="2409434"/>
            </a:xfrm>
            <a:custGeom>
              <a:avLst/>
              <a:gdLst>
                <a:gd name="connsiteX0" fmla="*/ 0 w 5384800"/>
                <a:gd name="connsiteY0" fmla="*/ 0 h 6858000"/>
                <a:gd name="connsiteX1" fmla="*/ 5384800 w 5384800"/>
                <a:gd name="connsiteY1" fmla="*/ 0 h 6858000"/>
                <a:gd name="connsiteX2" fmla="*/ 5384800 w 5384800"/>
                <a:gd name="connsiteY2" fmla="*/ 6858000 h 6858000"/>
                <a:gd name="connsiteX3" fmla="*/ 0 w 5384800"/>
                <a:gd name="connsiteY3" fmla="*/ 6858000 h 6858000"/>
                <a:gd name="connsiteX4" fmla="*/ 0 w 5384800"/>
                <a:gd name="connsiteY4" fmla="*/ 0 h 6858000"/>
                <a:gd name="connsiteX0" fmla="*/ 0 w 5384800"/>
                <a:gd name="connsiteY0" fmla="*/ 6858000 h 6858000"/>
                <a:gd name="connsiteX1" fmla="*/ 5384800 w 5384800"/>
                <a:gd name="connsiteY1" fmla="*/ 0 h 6858000"/>
                <a:gd name="connsiteX2" fmla="*/ 5384800 w 5384800"/>
                <a:gd name="connsiteY2" fmla="*/ 6858000 h 6858000"/>
                <a:gd name="connsiteX3" fmla="*/ 0 w 5384800"/>
                <a:gd name="connsiteY3" fmla="*/ 6858000 h 6858000"/>
                <a:gd name="connsiteX0" fmla="*/ 0 w 5372349"/>
                <a:gd name="connsiteY0" fmla="*/ 6858000 h 6858000"/>
                <a:gd name="connsiteX1" fmla="*/ 5372349 w 5372349"/>
                <a:gd name="connsiteY1" fmla="*/ 0 h 6858000"/>
                <a:gd name="connsiteX2" fmla="*/ 5372349 w 5372349"/>
                <a:gd name="connsiteY2" fmla="*/ 6858000 h 6858000"/>
                <a:gd name="connsiteX3" fmla="*/ 0 w 5372349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72349" h="6858000">
                  <a:moveTo>
                    <a:pt x="0" y="6858000"/>
                  </a:moveTo>
                  <a:lnTo>
                    <a:pt x="5372349" y="0"/>
                  </a:lnTo>
                  <a:lnTo>
                    <a:pt x="53723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7FEF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主题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/>
          <a:p>
            <a:pPr lvl="0">
              <a:defRPr/>
            </a:pPr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en-US" altLang="zh-CN"/>
              <a:t>Edit Master text styles</a:t>
            </a:r>
          </a:p>
          <a:p>
            <a:pPr lvl="1">
              <a:defRPr/>
            </a:pPr>
            <a:r>
              <a:rPr lang="en-US" altLang="zh-CN"/>
              <a:t>Second level</a:t>
            </a:r>
          </a:p>
          <a:p>
            <a:pPr lvl="2">
              <a:defRPr/>
            </a:pPr>
            <a:r>
              <a:rPr lang="en-US" altLang="zh-CN"/>
              <a:t>Third level</a:t>
            </a:r>
          </a:p>
          <a:p>
            <a:pPr lvl="3">
              <a:defRPr/>
            </a:pPr>
            <a:r>
              <a:rPr lang="en-US" altLang="zh-CN"/>
              <a:t>Fourth level</a:t>
            </a:r>
          </a:p>
          <a:p>
            <a:pPr lvl="4">
              <a:defRPr/>
            </a:pPr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5DD3DB80-B894-403A-B48E-6FDC1A72010E}" type="slidenum">
              <a:rPr lang="zh-CN" altLang="en-US"/>
              <a:pPr lvl="0">
                <a:defRPr/>
              </a:pPr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</p:sldLayoutIdLst>
  <p:transition/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search.naver.com/search.naver?where=image&amp;sm=tab_jum&amp;query=android+studio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식단 플래너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049344" y="4300673"/>
            <a:ext cx="3539281" cy="437581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1800"/>
              <a:t>황진호</a:t>
            </a:r>
            <a:r>
              <a:rPr lang="en-US" altLang="ko-KR" sz="1800"/>
              <a:t>, </a:t>
            </a:r>
            <a:r>
              <a:rPr lang="ko-KR" altLang="en-US" sz="1800"/>
              <a:t>이상원</a:t>
            </a:r>
            <a:r>
              <a:rPr lang="en-US" altLang="ko-KR" sz="1800"/>
              <a:t>, </a:t>
            </a:r>
            <a:r>
              <a:rPr lang="ko-KR" altLang="en-US" sz="1800"/>
              <a:t>하상인</a:t>
            </a:r>
            <a:r>
              <a:rPr lang="en-US" altLang="ko-KR" sz="1800"/>
              <a:t>, </a:t>
            </a:r>
            <a:r>
              <a:rPr lang="ko-KR" altLang="en-US" sz="1800"/>
              <a:t>송현섭</a:t>
            </a:r>
            <a:endParaRPr lang="en-US" altLang="zh-CN" sz="1800"/>
          </a:p>
        </p:txBody>
      </p:sp>
      <p:cxnSp>
        <p:nvCxnSpPr>
          <p:cNvPr id="8" name="直接连接符 7"/>
          <p:cNvCxnSpPr/>
          <p:nvPr/>
        </p:nvCxnSpPr>
        <p:spPr>
          <a:xfrm>
            <a:off x="1049343" y="3786909"/>
            <a:ext cx="33067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灯片编号占位符 7"/>
          <p:cNvSpPr/>
          <p:nvPr/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marL="0" lvl="0" indent="0" algn="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8338" y="423333"/>
            <a:ext cx="3480329" cy="586555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2.3 </a:t>
            </a:r>
            <a:r>
              <a:rPr lang="ko-KR" altLang="en-US" dirty="0"/>
              <a:t>블랙박스 테스팅</a:t>
            </a:r>
            <a:endParaRPr lang="zh-CN" altLang="en-US" dirty="0"/>
          </a:p>
        </p:txBody>
      </p:sp>
      <p:sp>
        <p:nvSpPr>
          <p:cNvPr id="24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en-US">
                <a:cs typeface="Arial"/>
              </a:rPr>
              <a:t>10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33F1210-451E-1F30-A020-057D78DA9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500494"/>
              </p:ext>
            </p:extLst>
          </p:nvPr>
        </p:nvGraphicFramePr>
        <p:xfrm>
          <a:off x="668338" y="1906919"/>
          <a:ext cx="5427662" cy="920948"/>
        </p:xfrm>
        <a:graphic>
          <a:graphicData uri="http://schemas.openxmlformats.org/drawingml/2006/table">
            <a:tbl>
              <a:tblPr/>
              <a:tblGrid>
                <a:gridCol w="1809220">
                  <a:extLst>
                    <a:ext uri="{9D8B030D-6E8A-4147-A177-3AD203B41FA5}">
                      <a16:colId xmlns:a16="http://schemas.microsoft.com/office/drawing/2014/main" val="3485016904"/>
                    </a:ext>
                  </a:extLst>
                </a:gridCol>
                <a:gridCol w="1544077">
                  <a:extLst>
                    <a:ext uri="{9D8B030D-6E8A-4147-A177-3AD203B41FA5}">
                      <a16:colId xmlns:a16="http://schemas.microsoft.com/office/drawing/2014/main" val="1580715464"/>
                    </a:ext>
                  </a:extLst>
                </a:gridCol>
                <a:gridCol w="2074365">
                  <a:extLst>
                    <a:ext uri="{9D8B030D-6E8A-4147-A177-3AD203B41FA5}">
                      <a16:colId xmlns:a16="http://schemas.microsoft.com/office/drawing/2014/main" val="2198453180"/>
                    </a:ext>
                  </a:extLst>
                </a:gridCol>
              </a:tblGrid>
              <a:tr h="460474"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200" b="0" i="0" dirty="0">
                          <a:effectLst/>
                          <a:ea typeface="Malgun Gothic" panose="020B0503020000020004" pitchFamily="50" charset="-127"/>
                        </a:rPr>
                        <a:t>입력 변수</a:t>
                      </a:r>
                      <a:r>
                        <a:rPr lang="ko-KR" altLang="en-US" sz="1200" b="0" i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200" b="0" i="0">
                          <a:effectLst/>
                          <a:ea typeface="Malgun Gothic" panose="020B0503020000020004" pitchFamily="50" charset="-127"/>
                        </a:rPr>
                        <a:t>적합 조건 </a:t>
                      </a:r>
                      <a:r>
                        <a:rPr lang="ko-KR" altLang="en-US" sz="12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200" b="0" i="0" dirty="0">
                          <a:effectLst/>
                          <a:ea typeface="Malgun Gothic" panose="020B0503020000020004" pitchFamily="50" charset="-127"/>
                        </a:rPr>
                        <a:t>부적합 조건 </a:t>
                      </a:r>
                      <a:r>
                        <a:rPr lang="ko-KR" altLang="en-US" sz="1200" b="0" i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8826272"/>
                  </a:ext>
                </a:extLst>
              </a:tr>
              <a:tr h="460474"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200" b="0" i="0">
                          <a:effectLst/>
                          <a:ea typeface="Malgun Gothic" panose="020B0503020000020004" pitchFamily="50" charset="-127"/>
                        </a:rPr>
                        <a:t>식품검색</a:t>
                      </a:r>
                      <a:r>
                        <a:rPr lang="ko-KR" altLang="en-US" sz="12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200" b="0" i="0">
                          <a:effectLst/>
                          <a:ea typeface="Malgun Gothic" panose="020B0503020000020004" pitchFamily="50" charset="-127"/>
                        </a:rPr>
                        <a:t>한글 식품명</a:t>
                      </a:r>
                      <a:r>
                        <a:rPr lang="ko-KR" altLang="en-US" sz="12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200" b="0" i="0" dirty="0">
                          <a:effectLst/>
                          <a:ea typeface="Malgun Gothic" panose="020B0503020000020004" pitchFamily="50" charset="-127"/>
                        </a:rPr>
                        <a:t>한글 식품명이외</a:t>
                      </a:r>
                      <a:r>
                        <a:rPr lang="ko-KR" altLang="en-US" sz="1200" b="0" i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436263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5D273C2-86D6-DDAA-BBCF-712E255B8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603387"/>
              </p:ext>
            </p:extLst>
          </p:nvPr>
        </p:nvGraphicFramePr>
        <p:xfrm>
          <a:off x="668337" y="3724897"/>
          <a:ext cx="5427665" cy="2359560"/>
        </p:xfrm>
        <a:graphic>
          <a:graphicData uri="http://schemas.openxmlformats.org/drawingml/2006/table">
            <a:tbl>
              <a:tblPr/>
              <a:tblGrid>
                <a:gridCol w="1085533">
                  <a:extLst>
                    <a:ext uri="{9D8B030D-6E8A-4147-A177-3AD203B41FA5}">
                      <a16:colId xmlns:a16="http://schemas.microsoft.com/office/drawing/2014/main" val="2952192491"/>
                    </a:ext>
                  </a:extLst>
                </a:gridCol>
                <a:gridCol w="1085533">
                  <a:extLst>
                    <a:ext uri="{9D8B030D-6E8A-4147-A177-3AD203B41FA5}">
                      <a16:colId xmlns:a16="http://schemas.microsoft.com/office/drawing/2014/main" val="4030138865"/>
                    </a:ext>
                  </a:extLst>
                </a:gridCol>
                <a:gridCol w="1085533">
                  <a:extLst>
                    <a:ext uri="{9D8B030D-6E8A-4147-A177-3AD203B41FA5}">
                      <a16:colId xmlns:a16="http://schemas.microsoft.com/office/drawing/2014/main" val="1999322291"/>
                    </a:ext>
                  </a:extLst>
                </a:gridCol>
                <a:gridCol w="1085533">
                  <a:extLst>
                    <a:ext uri="{9D8B030D-6E8A-4147-A177-3AD203B41FA5}">
                      <a16:colId xmlns:a16="http://schemas.microsoft.com/office/drawing/2014/main" val="2780524416"/>
                    </a:ext>
                  </a:extLst>
                </a:gridCol>
                <a:gridCol w="1085533">
                  <a:extLst>
                    <a:ext uri="{9D8B030D-6E8A-4147-A177-3AD203B41FA5}">
                      <a16:colId xmlns:a16="http://schemas.microsoft.com/office/drawing/2014/main" val="3551225871"/>
                    </a:ext>
                  </a:extLst>
                </a:gridCol>
              </a:tblGrid>
              <a:tr h="55871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 dirty="0">
                          <a:effectLst/>
                          <a:latin typeface="맑은 고딕" panose="020B0503020000020004" pitchFamily="50" charset="-127"/>
                        </a:rPr>
                        <a:t>No.</a:t>
                      </a:r>
                      <a:r>
                        <a:rPr lang="en-US" sz="1200" b="0" i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sz="1200" b="0" i="0">
                          <a:effectLst/>
                        </a:rPr>
                        <a:t>적합</a:t>
                      </a:r>
                      <a:r>
                        <a:rPr lang="en-US" altLang="ko-KR" sz="1200" b="0" i="0">
                          <a:effectLst/>
                        </a:rPr>
                        <a:t>/</a:t>
                      </a:r>
                      <a:r>
                        <a:rPr lang="ko-KR" altLang="en-US" sz="1200" b="0" i="0">
                          <a:effectLst/>
                        </a:rPr>
                        <a:t>부적 </a:t>
                      </a:r>
                      <a:endParaRPr lang="ko-KR" alt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sz="1200" b="0" i="0">
                          <a:effectLst/>
                        </a:rPr>
                        <a:t>입력 유형 </a:t>
                      </a:r>
                      <a:endParaRPr lang="ko-KR" alt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sz="1200" b="0" i="0">
                          <a:effectLst/>
                        </a:rPr>
                        <a:t>입력 값 </a:t>
                      </a:r>
                      <a:endParaRPr lang="ko-KR" alt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sz="1200" b="0" i="0">
                          <a:effectLst/>
                        </a:rPr>
                        <a:t>예상 결과 </a:t>
                      </a:r>
                      <a:endParaRPr lang="ko-KR" alt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459242"/>
                  </a:ext>
                </a:extLst>
              </a:tr>
              <a:tr h="46146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 dirty="0">
                          <a:effectLst/>
                          <a:latin typeface="맑은 고딕" panose="020B0503020000020004" pitchFamily="50" charset="-127"/>
                        </a:rPr>
                        <a:t>1</a:t>
                      </a:r>
                      <a:r>
                        <a:rPr lang="en-US" sz="1200" b="0" i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sz="1200" b="0" i="0" dirty="0">
                          <a:effectLst/>
                        </a:rPr>
                        <a:t>적합 </a:t>
                      </a:r>
                      <a:endParaRPr lang="ko-KR" altLang="en-US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sz="1200" b="0" i="0">
                          <a:effectLst/>
                        </a:rPr>
                        <a:t>한글 식품명 </a:t>
                      </a:r>
                      <a:endParaRPr lang="ko-KR" alt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sz="1200" b="0" i="0">
                          <a:effectLst/>
                        </a:rPr>
                        <a:t>신라면 </a:t>
                      </a:r>
                      <a:endParaRPr lang="ko-KR" alt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sz="1200" b="0" i="0">
                          <a:effectLst/>
                        </a:rPr>
                        <a:t>정상처리 </a:t>
                      </a:r>
                      <a:endParaRPr lang="ko-KR" alt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738264"/>
                  </a:ext>
                </a:extLst>
              </a:tr>
              <a:tr h="516419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 dirty="0">
                          <a:effectLst/>
                          <a:latin typeface="맑은 고딕" panose="020B0503020000020004" pitchFamily="50" charset="-127"/>
                        </a:rPr>
                        <a:t>2</a:t>
                      </a:r>
                      <a:r>
                        <a:rPr lang="en-US" sz="1200" b="0" i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sz="1200" b="0" i="0" dirty="0">
                          <a:effectLst/>
                        </a:rPr>
                        <a:t>부적합 </a:t>
                      </a:r>
                      <a:endParaRPr lang="ko-KR" altLang="en-US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sz="1200" b="0" i="0" dirty="0">
                          <a:effectLst/>
                        </a:rPr>
                        <a:t>영어 식품명 </a:t>
                      </a:r>
                      <a:endParaRPr lang="ko-KR" altLang="en-US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>
                          <a:effectLst/>
                          <a:latin typeface="맑은 고딕" panose="020B0503020000020004" pitchFamily="50" charset="-127"/>
                        </a:rPr>
                        <a:t>chicken</a:t>
                      </a:r>
                      <a:r>
                        <a:rPr lang="en-US" sz="1200" b="0" i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sz="1200" b="0" i="0">
                          <a:effectLst/>
                        </a:rPr>
                        <a:t>검색안됨 </a:t>
                      </a:r>
                      <a:endParaRPr lang="ko-KR" alt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964266"/>
                  </a:ext>
                </a:extLst>
              </a:tr>
              <a:tr h="799670">
                <a:tc>
                  <a:txBody>
                    <a:bodyPr/>
                    <a:lstStyle/>
                    <a:p>
                      <a:pPr algn="ctr" rtl="0" fontAlgn="base"/>
                      <a:endParaRPr lang="en-US" sz="1200" b="0" i="0" dirty="0"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algn="ctr" rtl="0" fontAlgn="base"/>
                      <a:r>
                        <a:rPr lang="en-US" sz="1200" b="0" i="0" dirty="0">
                          <a:effectLst/>
                          <a:latin typeface="맑은 고딕" panose="020B0503020000020004" pitchFamily="50" charset="-127"/>
                        </a:rPr>
                        <a:t>3</a:t>
                      </a:r>
                      <a:r>
                        <a:rPr lang="en-US" sz="1200" b="0" i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altLang="ko-KR" sz="12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ko-KR" altLang="en-US" sz="1200" b="0" i="0" dirty="0">
                          <a:effectLst/>
                        </a:rPr>
                        <a:t>부적합 </a:t>
                      </a:r>
                      <a:endParaRPr lang="ko-KR" altLang="en-US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altLang="ko-KR" sz="12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ko-KR" altLang="en-US" sz="1200" b="0" i="0" dirty="0">
                          <a:effectLst/>
                        </a:rPr>
                        <a:t>올바르지 않은 한글 식품명 </a:t>
                      </a:r>
                      <a:endParaRPr lang="ko-KR" altLang="en-US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altLang="ko-KR" sz="12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ko-KR" altLang="en-US" sz="1200" b="0" i="0" dirty="0" err="1">
                          <a:effectLst/>
                        </a:rPr>
                        <a:t>팔겹살</a:t>
                      </a:r>
                      <a:r>
                        <a:rPr lang="ko-KR" altLang="en-US" sz="1200" b="0" i="0" dirty="0">
                          <a:effectLst/>
                        </a:rPr>
                        <a:t> </a:t>
                      </a:r>
                      <a:endParaRPr lang="ko-KR" altLang="en-US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altLang="ko-KR" sz="12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ko-KR" altLang="en-US" sz="1200" b="0" i="0" dirty="0" err="1">
                          <a:effectLst/>
                        </a:rPr>
                        <a:t>검색안됨</a:t>
                      </a:r>
                      <a:r>
                        <a:rPr lang="ko-KR" altLang="en-US" sz="1200" b="0" i="0" dirty="0">
                          <a:effectLst/>
                        </a:rPr>
                        <a:t> </a:t>
                      </a:r>
                      <a:endParaRPr lang="ko-KR" altLang="en-US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505704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BDD5CB64-F2A6-79DC-5F28-95618067941A}"/>
              </a:ext>
            </a:extLst>
          </p:cNvPr>
          <p:cNvSpPr txBox="1"/>
          <p:nvPr/>
        </p:nvSpPr>
        <p:spPr>
          <a:xfrm>
            <a:off x="668338" y="1351320"/>
            <a:ext cx="3361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0" i="0" dirty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-</a:t>
            </a:r>
            <a:r>
              <a:rPr lang="ko-KR" altLang="en-US" sz="1800" b="0" i="0" dirty="0" err="1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신택스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 테스팅 기법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(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식단정보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)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692C375-A59F-F3ED-EB96-19CF3A8B8E8A}"/>
              </a:ext>
            </a:extLst>
          </p:cNvPr>
          <p:cNvSpPr/>
          <p:nvPr/>
        </p:nvSpPr>
        <p:spPr>
          <a:xfrm>
            <a:off x="8610599" y="1165053"/>
            <a:ext cx="1138687" cy="5555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시작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4DD983D-9DC5-8BC3-DFFE-33764E536E89}"/>
              </a:ext>
            </a:extLst>
          </p:cNvPr>
          <p:cNvSpPr/>
          <p:nvPr/>
        </p:nvSpPr>
        <p:spPr>
          <a:xfrm>
            <a:off x="8473294" y="2220509"/>
            <a:ext cx="1413295" cy="7230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식품 입력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DD9F95D-32E6-1EE0-4998-541D21C451C5}"/>
              </a:ext>
            </a:extLst>
          </p:cNvPr>
          <p:cNvCxnSpPr>
            <a:stCxn id="5" idx="4"/>
            <a:endCxn id="6" idx="0"/>
          </p:cNvCxnSpPr>
          <p:nvPr/>
        </p:nvCxnSpPr>
        <p:spPr>
          <a:xfrm flipH="1">
            <a:off x="9179942" y="1720652"/>
            <a:ext cx="1" cy="499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FE416EE-B4A0-8FC6-F81D-1C790F722056}"/>
              </a:ext>
            </a:extLst>
          </p:cNvPr>
          <p:cNvSpPr/>
          <p:nvPr/>
        </p:nvSpPr>
        <p:spPr>
          <a:xfrm>
            <a:off x="7135481" y="3289142"/>
            <a:ext cx="4088919" cy="133517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Black box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3B5A4A9-C361-040F-2934-768C83FE414D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9179941" y="2943531"/>
            <a:ext cx="1" cy="345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1A77B98-ABCA-E9F5-9E96-8715F55993A6}"/>
              </a:ext>
            </a:extLst>
          </p:cNvPr>
          <p:cNvCxnSpPr>
            <a:cxnSpLocks/>
            <a:stCxn id="10" idx="2"/>
            <a:endCxn id="26" idx="0"/>
          </p:cNvCxnSpPr>
          <p:nvPr/>
        </p:nvCxnSpPr>
        <p:spPr>
          <a:xfrm flipH="1">
            <a:off x="9179940" y="4624313"/>
            <a:ext cx="1" cy="345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5B386AA2-9129-9D62-7288-EE94D19EDAD2}"/>
              </a:ext>
            </a:extLst>
          </p:cNvPr>
          <p:cNvSpPr/>
          <p:nvPr/>
        </p:nvSpPr>
        <p:spPr>
          <a:xfrm>
            <a:off x="8610599" y="6065853"/>
            <a:ext cx="1138687" cy="5555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종료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0555D60-2FC9-E76E-1DFB-7093B85E8222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>
            <a:off x="9179940" y="5645147"/>
            <a:ext cx="3" cy="420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순서도: 문서 25">
            <a:extLst>
              <a:ext uri="{FF2B5EF4-FFF2-40B4-BE49-F238E27FC236}">
                <a16:creationId xmlns:a16="http://schemas.microsoft.com/office/drawing/2014/main" id="{568487D0-8470-5638-8D75-3397411C285C}"/>
              </a:ext>
            </a:extLst>
          </p:cNvPr>
          <p:cNvSpPr/>
          <p:nvPr/>
        </p:nvSpPr>
        <p:spPr>
          <a:xfrm>
            <a:off x="8213064" y="4969924"/>
            <a:ext cx="1933752" cy="723023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식품 정보 출력</a:t>
            </a:r>
          </a:p>
          <a:p>
            <a:pPr algn="ctr"/>
            <a:endParaRPr lang="ko-KR" altLang="en-US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설계 및 구현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dirty="0" err="1"/>
              <a:t>유스케이스</a:t>
            </a:r>
            <a:r>
              <a:rPr lang="ko-KR" altLang="en-US" sz="1100" dirty="0"/>
              <a:t> 다이어그램</a:t>
            </a:r>
            <a:endParaRPr lang="en-US" altLang="ko-KR" sz="1100" dirty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dirty="0" err="1"/>
              <a:t>클래스다이어그램</a:t>
            </a:r>
            <a:endParaRPr lang="en-US" altLang="ko-KR" sz="1100" dirty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dirty="0"/>
              <a:t>식단 파트 </a:t>
            </a:r>
            <a:endParaRPr lang="en-US" altLang="ko-KR" sz="11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6117ADB-F684-40C7-9A56-6A8798921C16}"/>
              </a:ext>
            </a:extLst>
          </p:cNvPr>
          <p:cNvSpPr txBox="1"/>
          <p:nvPr/>
        </p:nvSpPr>
        <p:spPr>
          <a:xfrm>
            <a:off x="10007600" y="4521201"/>
            <a:ext cx="1473200" cy="16041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ln w="22225">
                  <a:solidFill>
                    <a:srgbClr val="3F4749"/>
                  </a:solidFill>
                </a:ln>
                <a:solidFill>
                  <a:srgbClr val="7FEFD2"/>
                </a:solidFill>
                <a:latin typeface="Impact" panose="020B0806030902050204" pitchFamily="34" charset="0"/>
              </a:rPr>
              <a:t>03</a:t>
            </a:r>
            <a:endParaRPr lang="zh-CN" altLang="en-US" dirty="0">
              <a:ln w="22225">
                <a:solidFill>
                  <a:srgbClr val="3F4749"/>
                </a:solidFill>
              </a:ln>
              <a:solidFill>
                <a:srgbClr val="7FEFD2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991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>
              <a:defRPr/>
            </a:pPr>
            <a:r>
              <a:rPr lang="ko-KR" altLang="en-US" dirty="0"/>
              <a:t>식단 </a:t>
            </a:r>
            <a:r>
              <a:rPr lang="ko-KR" altLang="en-US" dirty="0" err="1"/>
              <a:t>플래너</a:t>
            </a:r>
            <a:r>
              <a:rPr lang="ko-KR" altLang="en-US" dirty="0"/>
              <a:t>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</a:t>
            </a:r>
            <a:endParaRPr lang="zh-CN" altLang="en-US" dirty="0"/>
          </a:p>
        </p:txBody>
      </p:sp>
      <p:sp>
        <p:nvSpPr>
          <p:cNvPr id="45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DD3DB80-B894-403A-B48E-6FDC1A72010E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  <p:sp>
        <p:nvSpPr>
          <p:cNvPr id="13" name="îṣlîďê">
            <a:extLst>
              <a:ext uri="{FF2B5EF4-FFF2-40B4-BE49-F238E27FC236}">
                <a16:creationId xmlns:a16="http://schemas.microsoft.com/office/drawing/2014/main" id="{6EA5671F-BC68-B0A3-295D-67D0E6D8AC1C}"/>
              </a:ext>
            </a:extLst>
          </p:cNvPr>
          <p:cNvSpPr txBox="1"/>
          <p:nvPr/>
        </p:nvSpPr>
        <p:spPr>
          <a:xfrm>
            <a:off x="8413519" y="1065359"/>
            <a:ext cx="2906075" cy="58293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457200" indent="-457200" eaLnBrk="1" hangingPunct="1">
              <a:lnSpc>
                <a:spcPct val="100000"/>
              </a:lnSpc>
              <a:spcBef>
                <a:spcPct val="0"/>
              </a:spcBef>
              <a:buAutoNum type="arabicPeriod"/>
              <a:defRPr/>
            </a:pPr>
            <a:r>
              <a:rPr lang="ko-KR" altLang="en-US" sz="2000" b="1" dirty="0"/>
              <a:t>사용자기능</a:t>
            </a:r>
            <a:endParaRPr lang="en-US" altLang="ko-KR" sz="2000" b="1" dirty="0"/>
          </a:p>
          <a:p>
            <a:pPr marL="457200" indent="-457200" eaLnBrk="1" hangingPunct="1">
              <a:lnSpc>
                <a:spcPct val="100000"/>
              </a:lnSpc>
              <a:spcBef>
                <a:spcPct val="0"/>
              </a:spcBef>
              <a:buAutoNum type="arabicPeriod"/>
              <a:defRPr/>
            </a:pPr>
            <a:endParaRPr lang="en-US" altLang="ko-KR" sz="2000" b="1" dirty="0"/>
          </a:p>
          <a:p>
            <a:pPr marL="457200" indent="-457200" eaLnBrk="1" hangingPunct="1">
              <a:lnSpc>
                <a:spcPct val="100000"/>
              </a:lnSpc>
              <a:spcBef>
                <a:spcPct val="0"/>
              </a:spcBef>
              <a:buAutoNum type="arabicPeriod"/>
              <a:defRPr/>
            </a:pPr>
            <a:r>
              <a:rPr lang="ko-KR" altLang="en-US" sz="2000" b="1" dirty="0"/>
              <a:t>식단 기능</a:t>
            </a:r>
            <a:endParaRPr lang="en-US" altLang="ko-KR" sz="2000" b="1" dirty="0"/>
          </a:p>
          <a:p>
            <a:pPr marL="457200" indent="-457200" eaLnBrk="1" hangingPunct="1">
              <a:lnSpc>
                <a:spcPct val="100000"/>
              </a:lnSpc>
              <a:spcBef>
                <a:spcPct val="0"/>
              </a:spcBef>
              <a:buAutoNum type="arabicPeriod"/>
              <a:defRPr/>
            </a:pPr>
            <a:endParaRPr lang="en-US" altLang="ko-KR" sz="2000" b="1" dirty="0"/>
          </a:p>
          <a:p>
            <a:pPr marL="457200" indent="-457200" eaLnBrk="1" hangingPunct="1">
              <a:lnSpc>
                <a:spcPct val="100000"/>
              </a:lnSpc>
              <a:spcBef>
                <a:spcPct val="0"/>
              </a:spcBef>
              <a:buAutoNum type="arabicPeriod"/>
              <a:defRPr/>
            </a:pPr>
            <a:r>
              <a:rPr lang="ko-KR" altLang="en-US" sz="2000" b="1" dirty="0"/>
              <a:t>물 기능</a:t>
            </a:r>
            <a:endParaRPr lang="en-US" altLang="ko-KR" sz="2000" b="1" dirty="0"/>
          </a:p>
          <a:p>
            <a:pPr marL="457200" indent="-457200" eaLnBrk="1" hangingPunct="1">
              <a:lnSpc>
                <a:spcPct val="100000"/>
              </a:lnSpc>
              <a:spcBef>
                <a:spcPct val="0"/>
              </a:spcBef>
              <a:buAutoNum type="arabicPeriod"/>
              <a:defRPr/>
            </a:pPr>
            <a:endParaRPr lang="en-US" altLang="zh-CN" sz="2000" b="1" dirty="0"/>
          </a:p>
          <a:p>
            <a:pPr marL="457200" indent="-457200" eaLnBrk="1" hangingPunct="1">
              <a:lnSpc>
                <a:spcPct val="100000"/>
              </a:lnSpc>
              <a:spcBef>
                <a:spcPct val="0"/>
              </a:spcBef>
              <a:buAutoNum type="arabicPeriod"/>
              <a:defRPr/>
            </a:pPr>
            <a:endParaRPr lang="en-US" altLang="zh-CN" sz="20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1E8700-7B7C-6B77-FC1A-4C2FBA9D6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94" y="1065358"/>
            <a:ext cx="6454722" cy="582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0165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2"/>
            <a:ext cx="10850563" cy="526210"/>
          </a:xfrm>
        </p:spPr>
        <p:txBody>
          <a:bodyPr/>
          <a:lstStyle/>
          <a:p>
            <a:pPr lvl="0" algn="ctr">
              <a:defRPr/>
            </a:pPr>
            <a:r>
              <a:rPr lang="ko-KR" altLang="en-US" dirty="0"/>
              <a:t>식단 </a:t>
            </a:r>
            <a:r>
              <a:rPr lang="ko-KR" altLang="en-US" dirty="0" err="1"/>
              <a:t>플래너</a:t>
            </a:r>
            <a:r>
              <a:rPr lang="ko-KR" altLang="en-US" dirty="0"/>
              <a:t> 클래스 다이어그램</a:t>
            </a:r>
            <a:endParaRPr lang="zh-CN" altLang="en-US" dirty="0"/>
          </a:p>
        </p:txBody>
      </p:sp>
      <p:sp>
        <p:nvSpPr>
          <p:cNvPr id="45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DD3DB80-B894-403A-B48E-6FDC1A72010E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  <p:pic>
        <p:nvPicPr>
          <p:cNvPr id="3" name="그림 4">
            <a:extLst>
              <a:ext uri="{FF2B5EF4-FFF2-40B4-BE49-F238E27FC236}">
                <a16:creationId xmlns:a16="http://schemas.microsoft.com/office/drawing/2014/main" id="{171DD5A1-4CA5-FDF8-1A74-8E4F2B691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" y="520628"/>
            <a:ext cx="12157074" cy="6237432"/>
          </a:xfrm>
          <a:prstGeom prst="rect">
            <a:avLst/>
          </a:prstGeom>
        </p:spPr>
      </p:pic>
      <p:sp>
        <p:nvSpPr>
          <p:cNvPr id="5" name="灯片编号占位符 7">
            <a:extLst>
              <a:ext uri="{FF2B5EF4-FFF2-40B4-BE49-F238E27FC236}">
                <a16:creationId xmlns:a16="http://schemas.microsoft.com/office/drawing/2014/main" id="{ED25C88E-4564-C61A-4854-78225E48E7F1}"/>
              </a:ext>
            </a:extLst>
          </p:cNvPr>
          <p:cNvSpPr txBox="1">
            <a:spLocks/>
          </p:cNvSpPr>
          <p:nvPr/>
        </p:nvSpPr>
        <p:spPr>
          <a:xfrm>
            <a:off x="8762999" y="6392863"/>
            <a:ext cx="2909888" cy="206381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DD3DB80-B894-403A-B48E-6FDC1A72010E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734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DD3DB80-B894-403A-B48E-6FDC1A72010E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4A6484A2-C46B-5F06-7BF8-008C3735B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" y="-3155"/>
            <a:ext cx="12180887" cy="6800812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0CDFE429-5CF2-B022-93F1-DC98EE9DC8F1}"/>
              </a:ext>
            </a:extLst>
          </p:cNvPr>
          <p:cNvSpPr/>
          <p:nvPr/>
        </p:nvSpPr>
        <p:spPr>
          <a:xfrm>
            <a:off x="0" y="5020121"/>
            <a:ext cx="1884392" cy="17343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576CDBA-2618-849D-B8A4-DDEF479F2EE8}"/>
              </a:ext>
            </a:extLst>
          </p:cNvPr>
          <p:cNvSpPr/>
          <p:nvPr/>
        </p:nvSpPr>
        <p:spPr>
          <a:xfrm>
            <a:off x="2177930" y="5468008"/>
            <a:ext cx="3576368" cy="12947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1065DA8-367C-7C3C-FE1E-8FBC90D3D34A}"/>
              </a:ext>
            </a:extLst>
          </p:cNvPr>
          <p:cNvSpPr/>
          <p:nvPr/>
        </p:nvSpPr>
        <p:spPr>
          <a:xfrm>
            <a:off x="1635485" y="3654423"/>
            <a:ext cx="3106736" cy="12233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781EDED-3C83-9C9E-1A69-BE29BE74FC5B}"/>
              </a:ext>
            </a:extLst>
          </p:cNvPr>
          <p:cNvSpPr/>
          <p:nvPr/>
        </p:nvSpPr>
        <p:spPr>
          <a:xfrm>
            <a:off x="4984000" y="3176706"/>
            <a:ext cx="3312394" cy="20933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779ADF6-AAF1-C315-F61C-DA0DE16FA700}"/>
              </a:ext>
            </a:extLst>
          </p:cNvPr>
          <p:cNvSpPr/>
          <p:nvPr/>
        </p:nvSpPr>
        <p:spPr>
          <a:xfrm>
            <a:off x="6618348" y="5951005"/>
            <a:ext cx="2284323" cy="7820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3719D53-8111-7878-E9AA-54CD98C9E477}"/>
              </a:ext>
            </a:extLst>
          </p:cNvPr>
          <p:cNvSpPr/>
          <p:nvPr/>
        </p:nvSpPr>
        <p:spPr>
          <a:xfrm>
            <a:off x="8613504" y="3655533"/>
            <a:ext cx="3539675" cy="17339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31F3B20-9BCD-C062-622C-C7F49BABBAD4}"/>
              </a:ext>
            </a:extLst>
          </p:cNvPr>
          <p:cNvSpPr/>
          <p:nvPr/>
        </p:nvSpPr>
        <p:spPr>
          <a:xfrm>
            <a:off x="5846433" y="1803609"/>
            <a:ext cx="2357137" cy="11266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 descr="텍스트이(가) 표시된 사진&#10;&#10;자동 생성된 설명">
            <a:extLst>
              <a:ext uri="{FF2B5EF4-FFF2-40B4-BE49-F238E27FC236}">
                <a16:creationId xmlns:a16="http://schemas.microsoft.com/office/drawing/2014/main" id="{D19A48AB-F8A8-DB6B-5A7B-BE4249303D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90" y="-2914"/>
            <a:ext cx="4401164" cy="2553056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694CEACE-D809-F852-8419-24D7F3C88EDF}"/>
              </a:ext>
            </a:extLst>
          </p:cNvPr>
          <p:cNvSpPr/>
          <p:nvPr/>
        </p:nvSpPr>
        <p:spPr>
          <a:xfrm>
            <a:off x="-2690" y="1803609"/>
            <a:ext cx="4336565" cy="7385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灯片编号占位符 7">
            <a:extLst>
              <a:ext uri="{FF2B5EF4-FFF2-40B4-BE49-F238E27FC236}">
                <a16:creationId xmlns:a16="http://schemas.microsoft.com/office/drawing/2014/main" id="{2B92603E-F78A-1601-382B-019C9CB7847E}"/>
              </a:ext>
            </a:extLst>
          </p:cNvPr>
          <p:cNvSpPr txBox="1">
            <a:spLocks/>
          </p:cNvSpPr>
          <p:nvPr/>
        </p:nvSpPr>
        <p:spPr>
          <a:xfrm>
            <a:off x="8762999" y="6392863"/>
            <a:ext cx="2909888" cy="206381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DD3DB80-B894-403A-B48E-6FDC1A72010E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480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DD3DB80-B894-403A-B48E-6FDC1A72010E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1358F8C-377C-59E5-D4EE-D580A4FAB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F0D326E-32EF-2B8D-0BB6-1DA9EBA3C753}"/>
              </a:ext>
            </a:extLst>
          </p:cNvPr>
          <p:cNvSpPr/>
          <p:nvPr/>
        </p:nvSpPr>
        <p:spPr>
          <a:xfrm>
            <a:off x="293298" y="232912"/>
            <a:ext cx="11898702" cy="9747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8FC00FCD-BE89-CF4B-2AAA-75119E22E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234" y="1207697"/>
            <a:ext cx="4669766" cy="3559272"/>
          </a:xfrm>
          <a:prstGeom prst="rect">
            <a:avLst/>
          </a:prstGeom>
        </p:spPr>
      </p:pic>
      <p:pic>
        <p:nvPicPr>
          <p:cNvPr id="2" name="그림 2">
            <a:extLst>
              <a:ext uri="{FF2B5EF4-FFF2-40B4-BE49-F238E27FC236}">
                <a16:creationId xmlns:a16="http://schemas.microsoft.com/office/drawing/2014/main" id="{63B93316-68B9-D7C3-79AD-094CD35272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" y="1232606"/>
            <a:ext cx="12220574" cy="316247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D1DDE6E-BAD9-BB67-3053-E09A993B6BFE}"/>
              </a:ext>
            </a:extLst>
          </p:cNvPr>
          <p:cNvSpPr/>
          <p:nvPr/>
        </p:nvSpPr>
        <p:spPr>
          <a:xfrm>
            <a:off x="1963737" y="1947863"/>
            <a:ext cx="4437062" cy="9366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灯片编号占位符 7">
            <a:extLst>
              <a:ext uri="{FF2B5EF4-FFF2-40B4-BE49-F238E27FC236}">
                <a16:creationId xmlns:a16="http://schemas.microsoft.com/office/drawing/2014/main" id="{C5024910-E8D3-C630-2D36-8E3F60DDBB75}"/>
              </a:ext>
            </a:extLst>
          </p:cNvPr>
          <p:cNvSpPr txBox="1">
            <a:spLocks/>
          </p:cNvSpPr>
          <p:nvPr/>
        </p:nvSpPr>
        <p:spPr>
          <a:xfrm>
            <a:off x="8762999" y="6392863"/>
            <a:ext cx="2909888" cy="206381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DD3DB80-B894-403A-B48E-6FDC1A72010E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62818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DD3DB80-B894-403A-B48E-6FDC1A72010E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8AFCF1E-07AF-8D10-1AE9-7E7800F5F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" y="1497"/>
            <a:ext cx="12188825" cy="6878818"/>
          </a:xfrm>
          <a:prstGeom prst="rect">
            <a:avLst/>
          </a:prstGeom>
        </p:spPr>
      </p:pic>
      <p:pic>
        <p:nvPicPr>
          <p:cNvPr id="3" name="그림 3">
            <a:extLst>
              <a:ext uri="{FF2B5EF4-FFF2-40B4-BE49-F238E27FC236}">
                <a16:creationId xmlns:a16="http://schemas.microsoft.com/office/drawing/2014/main" id="{94B2317C-2A0A-2B2E-4159-81DC0C1B73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3" t="15451" r="-66" b="65513"/>
          <a:stretch/>
        </p:blipFill>
        <p:spPr>
          <a:xfrm>
            <a:off x="0" y="1104213"/>
            <a:ext cx="12126934" cy="12235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510A2CB-0BA8-10BF-86B6-515434ED52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011" y="2365277"/>
            <a:ext cx="2977401" cy="43299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6C98085-4A80-A9A3-EE6F-9FF144A23FD3}"/>
              </a:ext>
            </a:extLst>
          </p:cNvPr>
          <p:cNvSpPr/>
          <p:nvPr/>
        </p:nvSpPr>
        <p:spPr>
          <a:xfrm>
            <a:off x="9213011" y="2972594"/>
            <a:ext cx="759125" cy="4564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灯片编号占位符 7">
            <a:extLst>
              <a:ext uri="{FF2B5EF4-FFF2-40B4-BE49-F238E27FC236}">
                <a16:creationId xmlns:a16="http://schemas.microsoft.com/office/drawing/2014/main" id="{DCBE3B75-3B7A-09CE-99DF-EA2B41C9B7FC}"/>
              </a:ext>
            </a:extLst>
          </p:cNvPr>
          <p:cNvSpPr txBox="1">
            <a:spLocks/>
          </p:cNvSpPr>
          <p:nvPr/>
        </p:nvSpPr>
        <p:spPr>
          <a:xfrm>
            <a:off x="8762999" y="6392863"/>
            <a:ext cx="2909888" cy="206381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DD3DB80-B894-403A-B48E-6FDC1A72010E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888271-06F8-EC11-6BEA-1E0C28B267FB}"/>
              </a:ext>
            </a:extLst>
          </p:cNvPr>
          <p:cNvSpPr/>
          <p:nvPr/>
        </p:nvSpPr>
        <p:spPr>
          <a:xfrm>
            <a:off x="-4681" y="2669052"/>
            <a:ext cx="12131615" cy="41874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3698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DD3DB80-B894-403A-B48E-6FDC1A72010E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A9DE1DB-34F5-7CB0-422A-6738E8B03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" y="1246"/>
            <a:ext cx="12188825" cy="683963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F96713-636C-40D4-D78B-AAA00845D162}"/>
              </a:ext>
            </a:extLst>
          </p:cNvPr>
          <p:cNvSpPr/>
          <p:nvPr/>
        </p:nvSpPr>
        <p:spPr>
          <a:xfrm>
            <a:off x="60385" y="1263321"/>
            <a:ext cx="12131615" cy="21656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AAA727-178D-4F2B-A1C3-52D3EAA59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298" y="3430969"/>
            <a:ext cx="2977401" cy="342703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A894B40-04F2-8D46-6775-9924E22A744A}"/>
              </a:ext>
            </a:extLst>
          </p:cNvPr>
          <p:cNvSpPr/>
          <p:nvPr/>
        </p:nvSpPr>
        <p:spPr>
          <a:xfrm>
            <a:off x="4605710" y="3550564"/>
            <a:ext cx="2916524" cy="4564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869241-E326-113F-9E8F-9710B29AC0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20"/>
          <a:stretch/>
        </p:blipFill>
        <p:spPr>
          <a:xfrm>
            <a:off x="671513" y="4284758"/>
            <a:ext cx="10688542" cy="2278333"/>
          </a:xfrm>
          <a:prstGeom prst="rect">
            <a:avLst/>
          </a:prstGeom>
        </p:spPr>
      </p:pic>
      <p:sp>
        <p:nvSpPr>
          <p:cNvPr id="5" name="灯片编号占位符 7">
            <a:extLst>
              <a:ext uri="{FF2B5EF4-FFF2-40B4-BE49-F238E27FC236}">
                <a16:creationId xmlns:a16="http://schemas.microsoft.com/office/drawing/2014/main" id="{FF2BDF39-D9EF-AFB9-0622-3DE19CF1DB99}"/>
              </a:ext>
            </a:extLst>
          </p:cNvPr>
          <p:cNvSpPr txBox="1">
            <a:spLocks/>
          </p:cNvSpPr>
          <p:nvPr/>
        </p:nvSpPr>
        <p:spPr>
          <a:xfrm>
            <a:off x="8762999" y="6392863"/>
            <a:ext cx="2909888" cy="206381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DD3DB80-B894-403A-B48E-6FDC1A72010E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81530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DD3DB80-B894-403A-B48E-6FDC1A72010E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4A6484A2-C46B-5F06-7BF8-008C3735B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" y="-3155"/>
            <a:ext cx="12180887" cy="6800812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0CDFE429-5CF2-B022-93F1-DC98EE9DC8F1}"/>
              </a:ext>
            </a:extLst>
          </p:cNvPr>
          <p:cNvSpPr/>
          <p:nvPr/>
        </p:nvSpPr>
        <p:spPr>
          <a:xfrm>
            <a:off x="0" y="5020121"/>
            <a:ext cx="1884392" cy="17343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576CDBA-2618-849D-B8A4-DDEF479F2EE8}"/>
              </a:ext>
            </a:extLst>
          </p:cNvPr>
          <p:cNvSpPr/>
          <p:nvPr/>
        </p:nvSpPr>
        <p:spPr>
          <a:xfrm>
            <a:off x="1643092" y="3665244"/>
            <a:ext cx="3084183" cy="12173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1065DA8-367C-7C3C-FE1E-8FBC90D3D34A}"/>
              </a:ext>
            </a:extLst>
          </p:cNvPr>
          <p:cNvSpPr/>
          <p:nvPr/>
        </p:nvSpPr>
        <p:spPr>
          <a:xfrm>
            <a:off x="2347994" y="1420181"/>
            <a:ext cx="3312393" cy="11220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781EDED-3C83-9C9E-1A69-BE29BE74FC5B}"/>
              </a:ext>
            </a:extLst>
          </p:cNvPr>
          <p:cNvSpPr/>
          <p:nvPr/>
        </p:nvSpPr>
        <p:spPr>
          <a:xfrm>
            <a:off x="4984000" y="3176706"/>
            <a:ext cx="3312394" cy="20933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3719D53-8111-7878-E9AA-54CD98C9E477}"/>
              </a:ext>
            </a:extLst>
          </p:cNvPr>
          <p:cNvSpPr/>
          <p:nvPr/>
        </p:nvSpPr>
        <p:spPr>
          <a:xfrm>
            <a:off x="8613504" y="3655533"/>
            <a:ext cx="3539675" cy="17339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31F3B20-9BCD-C062-622C-C7F49BABBAD4}"/>
              </a:ext>
            </a:extLst>
          </p:cNvPr>
          <p:cNvSpPr/>
          <p:nvPr/>
        </p:nvSpPr>
        <p:spPr>
          <a:xfrm>
            <a:off x="6795339" y="-3155"/>
            <a:ext cx="2357137" cy="11266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灯片编号占位符 7">
            <a:extLst>
              <a:ext uri="{FF2B5EF4-FFF2-40B4-BE49-F238E27FC236}">
                <a16:creationId xmlns:a16="http://schemas.microsoft.com/office/drawing/2014/main" id="{2B92603E-F78A-1601-382B-019C9CB7847E}"/>
              </a:ext>
            </a:extLst>
          </p:cNvPr>
          <p:cNvSpPr txBox="1">
            <a:spLocks/>
          </p:cNvSpPr>
          <p:nvPr/>
        </p:nvSpPr>
        <p:spPr>
          <a:xfrm>
            <a:off x="8762999" y="6392863"/>
            <a:ext cx="2909888" cy="206381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DD3DB80-B894-403A-B48E-6FDC1A72010E}" type="slidenum">
              <a:rPr lang="en-US" altLang="en-US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626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DD3DB80-B894-403A-B48E-6FDC1A72010E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FA045DC0-6ADF-B38C-FAD0-77C83FB4D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9" y="0"/>
            <a:ext cx="12131614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AFD465B-E92F-EA67-992F-902C009308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20"/>
          <a:stretch/>
        </p:blipFill>
        <p:spPr>
          <a:xfrm>
            <a:off x="721536" y="0"/>
            <a:ext cx="10688542" cy="227833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32916D5-20DE-E67F-7130-5DD1C58650E0}"/>
              </a:ext>
            </a:extLst>
          </p:cNvPr>
          <p:cNvSpPr/>
          <p:nvPr/>
        </p:nvSpPr>
        <p:spPr>
          <a:xfrm>
            <a:off x="0" y="3786996"/>
            <a:ext cx="12131615" cy="30710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灯片编号占位符 7">
            <a:extLst>
              <a:ext uri="{FF2B5EF4-FFF2-40B4-BE49-F238E27FC236}">
                <a16:creationId xmlns:a16="http://schemas.microsoft.com/office/drawing/2014/main" id="{A612C7F5-9826-F2FD-D7AA-3E60B1C22715}"/>
              </a:ext>
            </a:extLst>
          </p:cNvPr>
          <p:cNvSpPr txBox="1">
            <a:spLocks/>
          </p:cNvSpPr>
          <p:nvPr/>
        </p:nvSpPr>
        <p:spPr>
          <a:xfrm>
            <a:off x="8762999" y="6402388"/>
            <a:ext cx="2909888" cy="206381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DD3DB80-B894-403A-B48E-6FDC1A72010E}" type="slidenum">
              <a:rPr lang="en-US" altLang="en-US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60224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25"/>
          <p:cNvSpPr>
            <a:spLocks noGrp="1"/>
          </p:cNvSpPr>
          <p:nvPr>
            <p:ph type="title"/>
          </p:nvPr>
        </p:nvSpPr>
        <p:spPr>
          <a:xfrm>
            <a:off x="611435" y="363682"/>
            <a:ext cx="1025872" cy="532014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목차</a:t>
            </a:r>
            <a:endParaRPr lang="zh-CN" altLang="en-US"/>
          </a:p>
        </p:txBody>
      </p:sp>
      <p:grpSp>
        <p:nvGrpSpPr>
          <p:cNvPr id="5" name="1a0afefe-8d8e-4304-8fde-5df01c78f0d9" descr="本素材由iSlide™ 提供 iSlide™尊重知识产权并注重保护用户享有的各项权利。郑重提醒您： iSlide™插件中提供的任何信息内容的所有权、知识产权归其原始权利人或权利受让人所有，您免费/购买获得的是信息内容的使用权，并受下述条款的约束； 1. 您仅可以个人非商业用途使用该等信息内容，不可将信息内容的全部或部分用于出售，或以出租、出借、转让、分销、发布等其他任何方式供他人使用； 2. 禁止在接入互联网或移动互联网的任何网站、平台、应用或程序上以任何方式为他人提供iSlide™插件资源内容的下载。 The resource is supplied by iSlide™. iSlide™ respects all intellectual property rights and protects all the rights its users acquired.Solemnly remind you: The ownership and intellectual property of the resources supplied in iSlide Add-in belongs to its owner or the assignee of this ownership.you only acquired the usage of the resources supplied in iSlide Add-in, as well as respected the following restrain terms: 1.You are only allowed to use such resource for personal and non-commercial aim, not allowed to use such resource or part of it for the sale; or rent, lend, transfer to others; or distribution or release it in any way. 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671513" y="1212830"/>
            <a:ext cx="8248617" cy="4744433"/>
            <a:chOff x="4712736" y="1854000"/>
            <a:chExt cx="5795906" cy="3333685"/>
          </a:xfrm>
        </p:grpSpPr>
        <p:sp>
          <p:nvSpPr>
            <p:cNvPr id="9" name="îşḻîḑê"/>
            <p:cNvSpPr/>
            <p:nvPr/>
          </p:nvSpPr>
          <p:spPr>
            <a:xfrm>
              <a:off x="4712736" y="1862535"/>
              <a:ext cx="455656" cy="45565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  <a:round/>
            </a:ln>
          </p:spPr>
          <p:txBody>
            <a:bodyPr vert="horz" wrap="none" lIns="90000" tIns="46800" rIns="90000" bIns="46800" anchor="ctr" anchorCtr="1">
              <a:prstTxWarp prst="textNoShape">
                <a:avLst/>
              </a:prstTxWarp>
              <a:normAutofit lnSpcReduction="10000"/>
            </a:bodyPr>
            <a:lstStyle/>
            <a:p>
              <a:pPr algn="ctr">
                <a:defRPr/>
              </a:pPr>
              <a:r>
                <a:rPr lang="en-US" altLang="zh-CN" sz="2400">
                  <a:solidFill>
                    <a:schemeClr val="bg1"/>
                  </a:solidFill>
                  <a:latin typeface="Impact"/>
                </a:rPr>
                <a:t>1</a:t>
              </a:r>
            </a:p>
          </p:txBody>
        </p:sp>
        <p:sp>
          <p:nvSpPr>
            <p:cNvPr id="10" name="ï$ḷïdè"/>
            <p:cNvSpPr/>
            <p:nvPr/>
          </p:nvSpPr>
          <p:spPr>
            <a:xfrm>
              <a:off x="5213392" y="1854000"/>
              <a:ext cx="1240576" cy="45341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pPr lvl="0">
                <a:defRPr/>
              </a:pPr>
              <a:r>
                <a:rPr lang="ko-KR" altLang="en-US" sz="1600" b="1" dirty="0">
                  <a:solidFill>
                    <a:schemeClr val="bg1"/>
                  </a:solidFill>
                </a:rPr>
                <a:t>프로젝트 소개</a:t>
              </a:r>
            </a:p>
          </p:txBody>
        </p:sp>
        <p:sp>
          <p:nvSpPr>
            <p:cNvPr id="11" name="íSlïḋê"/>
            <p:cNvSpPr/>
            <p:nvPr/>
          </p:nvSpPr>
          <p:spPr>
            <a:xfrm>
              <a:off x="5213392" y="2307411"/>
              <a:ext cx="5117289" cy="5603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1300" dirty="0"/>
                <a:t>프로젝트 개요 및 개발 목적</a:t>
              </a: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1300" dirty="0"/>
                <a:t>시장 분석 </a:t>
              </a: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1300" dirty="0"/>
                <a:t>언어</a:t>
              </a:r>
            </a:p>
          </p:txBody>
        </p:sp>
        <p:sp>
          <p:nvSpPr>
            <p:cNvPr id="12" name="ïṡḻidè"/>
            <p:cNvSpPr/>
            <p:nvPr/>
          </p:nvSpPr>
          <p:spPr>
            <a:xfrm>
              <a:off x="4712736" y="2885407"/>
              <a:ext cx="455656" cy="45565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>
                  <a:alpha val="40000"/>
                </a:schemeClr>
              </a:solidFill>
              <a:round/>
            </a:ln>
          </p:spPr>
          <p:txBody>
            <a:bodyPr vert="horz" wrap="none" lIns="90000" tIns="46800" rIns="90000" bIns="46800" anchor="ctr" anchorCtr="1">
              <a:prstTxWarp prst="textNoShape">
                <a:avLst/>
              </a:prstTxWarp>
              <a:normAutofit lnSpcReduction="10000"/>
            </a:bodyPr>
            <a:lstStyle/>
            <a:p>
              <a:pPr algn="ctr">
                <a:defRPr/>
              </a:pPr>
              <a:r>
                <a:rPr lang="en-US" altLang="zh-CN" sz="2400" dirty="0">
                  <a:solidFill>
                    <a:schemeClr val="bg1"/>
                  </a:solidFill>
                  <a:latin typeface="Impact"/>
                </a:rPr>
                <a:t>2</a:t>
              </a:r>
            </a:p>
          </p:txBody>
        </p:sp>
        <p:sp>
          <p:nvSpPr>
            <p:cNvPr id="13" name="ïṥļîḍê"/>
            <p:cNvSpPr/>
            <p:nvPr/>
          </p:nvSpPr>
          <p:spPr>
            <a:xfrm>
              <a:off x="5233739" y="2887651"/>
              <a:ext cx="1624770" cy="45341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pPr lvl="0">
                <a:defRPr/>
              </a:pPr>
              <a:r>
                <a:rPr lang="ko-KR" altLang="en-US" sz="1600" b="1" dirty="0">
                  <a:solidFill>
                    <a:schemeClr val="bg1"/>
                  </a:solidFill>
                </a:rPr>
                <a:t>테스팅 </a:t>
              </a:r>
              <a:r>
                <a:rPr lang="ko-KR" altLang="en-US" sz="1600" b="1">
                  <a:solidFill>
                    <a:schemeClr val="bg1"/>
                  </a:solidFill>
                </a:rPr>
                <a:t>및 위험분석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îSļîḓé"/>
            <p:cNvSpPr/>
            <p:nvPr/>
          </p:nvSpPr>
          <p:spPr>
            <a:xfrm>
              <a:off x="4733063" y="3667894"/>
              <a:ext cx="455656" cy="45565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>
                  <a:alpha val="40000"/>
                </a:schemeClr>
              </a:solidFill>
              <a:round/>
            </a:ln>
          </p:spPr>
          <p:txBody>
            <a:bodyPr vert="horz" wrap="none" lIns="90000" tIns="46800" rIns="90000" bIns="46800" anchor="ctr" anchorCtr="1">
              <a:prstTxWarp prst="textNoShape">
                <a:avLst/>
              </a:prstTxWarp>
              <a:normAutofit lnSpcReduction="10000"/>
            </a:bodyPr>
            <a:lstStyle/>
            <a:p>
              <a:pPr algn="ctr">
                <a:defRPr/>
              </a:pPr>
              <a:r>
                <a:rPr lang="en-US" altLang="zh-CN" sz="2400">
                  <a:solidFill>
                    <a:schemeClr val="bg1"/>
                  </a:solidFill>
                  <a:latin typeface="Impact"/>
                </a:rPr>
                <a:t>3</a:t>
              </a:r>
            </a:p>
          </p:txBody>
        </p:sp>
        <p:sp>
          <p:nvSpPr>
            <p:cNvPr id="16" name="ïS1îďè"/>
            <p:cNvSpPr/>
            <p:nvPr/>
          </p:nvSpPr>
          <p:spPr>
            <a:xfrm>
              <a:off x="5233738" y="3680459"/>
              <a:ext cx="5117289" cy="45341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pPr lvl="0">
                <a:defRPr/>
              </a:pPr>
              <a:r>
                <a:rPr lang="ko-KR" altLang="en-US" sz="1600" b="1" dirty="0">
                  <a:solidFill>
                    <a:schemeClr val="bg1"/>
                  </a:solidFill>
                </a:rPr>
                <a:t>설계 및 구현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îśļiḍe"/>
            <p:cNvSpPr/>
            <p:nvPr/>
          </p:nvSpPr>
          <p:spPr>
            <a:xfrm>
              <a:off x="5391353" y="3321203"/>
              <a:ext cx="5117289" cy="35925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t" anchorCtr="0">
              <a:normAutofit fontScale="85000" lnSpcReduction="2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200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1100" dirty="0"/>
                <a:t>위험 분석</a:t>
              </a:r>
              <a:endParaRPr lang="en-US" altLang="ko-KR" sz="1100" dirty="0"/>
            </a:p>
            <a:p>
              <a:pPr marL="171450" indent="-171450">
                <a:lnSpc>
                  <a:spcPct val="1200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1100" dirty="0"/>
                <a:t>화이트박스 테스팅</a:t>
              </a:r>
              <a:endParaRPr lang="en-US" altLang="ko-KR" sz="1100" dirty="0"/>
            </a:p>
            <a:p>
              <a:pPr marL="171450" indent="-171450">
                <a:lnSpc>
                  <a:spcPct val="1200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1100" dirty="0"/>
                <a:t>블랙박스 테스팅</a:t>
              </a:r>
              <a:endParaRPr lang="en-US" altLang="zh-CN" sz="1100" dirty="0"/>
            </a:p>
          </p:txBody>
        </p:sp>
        <p:sp>
          <p:nvSpPr>
            <p:cNvPr id="18" name="íṣḻîďe"/>
            <p:cNvSpPr/>
            <p:nvPr/>
          </p:nvSpPr>
          <p:spPr>
            <a:xfrm>
              <a:off x="5233738" y="4719833"/>
              <a:ext cx="5117289" cy="45341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pPr lvl="0">
                <a:defRPr/>
              </a:pPr>
              <a:r>
                <a:rPr lang="en-US" altLang="ko-KR" sz="1600" b="1">
                  <a:solidFill>
                    <a:schemeClr val="bg1"/>
                  </a:solidFill>
                </a:rPr>
                <a:t>Q&amp;A</a:t>
              </a:r>
            </a:p>
          </p:txBody>
        </p:sp>
        <p:sp>
          <p:nvSpPr>
            <p:cNvPr id="19" name="íśḷïḋe"/>
            <p:cNvSpPr/>
            <p:nvPr/>
          </p:nvSpPr>
          <p:spPr>
            <a:xfrm>
              <a:off x="4721437" y="4732029"/>
              <a:ext cx="455656" cy="45565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>
                  <a:alpha val="40000"/>
                </a:schemeClr>
              </a:solidFill>
              <a:round/>
            </a:ln>
          </p:spPr>
          <p:txBody>
            <a:bodyPr vert="horz" wrap="none" lIns="90000" tIns="46800" rIns="90000" bIns="46800" anchor="ctr" anchorCtr="1">
              <a:prstTxWarp prst="textNoShape">
                <a:avLst/>
              </a:prstTxWarp>
              <a:normAutofit lnSpcReduction="10000"/>
            </a:bodyPr>
            <a:lstStyle/>
            <a:p>
              <a:pPr algn="ctr">
                <a:defRPr/>
              </a:pPr>
              <a:r>
                <a:rPr lang="en-US" altLang="zh-CN" sz="2400">
                  <a:solidFill>
                    <a:schemeClr val="bg1"/>
                  </a:solidFill>
                  <a:latin typeface="Impact"/>
                </a:rPr>
                <a:t>4</a:t>
              </a:r>
            </a:p>
          </p:txBody>
        </p:sp>
      </p:grpSp>
      <p:sp>
        <p:nvSpPr>
          <p:cNvPr id="2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DD3DB80-B894-403A-B48E-6FDC1A72010E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  <p:sp>
        <p:nvSpPr>
          <p:cNvPr id="21" name="îśļiḍe">
            <a:extLst>
              <a:ext uri="{FF2B5EF4-FFF2-40B4-BE49-F238E27FC236}">
                <a16:creationId xmlns:a16="http://schemas.microsoft.com/office/drawing/2014/main" id="{DEBE9650-002F-E643-6BB7-5E9182263487}"/>
              </a:ext>
            </a:extLst>
          </p:cNvPr>
          <p:cNvSpPr/>
          <p:nvPr/>
        </p:nvSpPr>
        <p:spPr>
          <a:xfrm>
            <a:off x="1637307" y="4476389"/>
            <a:ext cx="7282823" cy="708085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dirty="0" err="1"/>
              <a:t>유스케이스</a:t>
            </a:r>
            <a:r>
              <a:rPr lang="ko-KR" altLang="en-US" sz="1100" dirty="0"/>
              <a:t> 다이어그램</a:t>
            </a:r>
            <a:endParaRPr lang="en-US" altLang="ko-KR" sz="1100" dirty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dirty="0" err="1"/>
              <a:t>클래스다이어그램</a:t>
            </a:r>
            <a:endParaRPr lang="en-US" altLang="ko-KR" sz="1100" dirty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dirty="0"/>
              <a:t>식단 파트 </a:t>
            </a:r>
            <a:endParaRPr lang="en-US" altLang="ko-KR" sz="1100" dirty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sz="1100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en-US"/>
              <a:t>27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278592A-C23C-87A3-DCC4-CF98E9D29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80" y="0"/>
            <a:ext cx="10688128" cy="4176897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A8C4319-A3B6-EC7B-04D0-FEBC72A79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80" y="4542772"/>
            <a:ext cx="10688127" cy="169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12859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en-US"/>
              <a:t>28</a:t>
            </a: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E988AF33-11C0-6C8A-FAC2-DF42A06F8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273" y="0"/>
            <a:ext cx="81289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5701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D80C654C-3432-0505-5EC7-6AC435A24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31615" cy="6858000"/>
          </a:xfrm>
          <a:prstGeom prst="rect">
            <a:avLst/>
          </a:prstGeom>
        </p:spPr>
      </p:pic>
      <p:sp>
        <p:nvSpPr>
          <p:cNvPr id="45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DD3DB80-B894-403A-B48E-6FDC1A72010E}" type="slidenum">
              <a:rPr lang="en-US" altLang="en-US"/>
              <a:pPr lvl="0">
                <a:defRPr/>
              </a:pPr>
              <a:t>22</a:t>
            </a:fld>
            <a:endParaRPr lang="en-US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AFD465B-E92F-EA67-992F-902C009308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20"/>
          <a:stretch/>
        </p:blipFill>
        <p:spPr>
          <a:xfrm>
            <a:off x="721536" y="0"/>
            <a:ext cx="10688542" cy="227833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32916D5-20DE-E67F-7130-5DD1C58650E0}"/>
              </a:ext>
            </a:extLst>
          </p:cNvPr>
          <p:cNvSpPr/>
          <p:nvPr/>
        </p:nvSpPr>
        <p:spPr>
          <a:xfrm>
            <a:off x="0" y="3786996"/>
            <a:ext cx="12131615" cy="30710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2641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DD3DB80-B894-403A-B48E-6FDC1A72010E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6F17860-1D0E-9E06-F86C-2D00B7189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1" y="0"/>
            <a:ext cx="12156333" cy="6729873"/>
          </a:xfrm>
          <a:prstGeom prst="rect">
            <a:avLst/>
          </a:prstGeom>
        </p:spPr>
      </p:pic>
      <p:pic>
        <p:nvPicPr>
          <p:cNvPr id="4" name="그림 4">
            <a:extLst>
              <a:ext uri="{FF2B5EF4-FFF2-40B4-BE49-F238E27FC236}">
                <a16:creationId xmlns:a16="http://schemas.microsoft.com/office/drawing/2014/main" id="{F3C6F410-CA89-B7D6-0687-A3B719592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" y="4382218"/>
            <a:ext cx="12188824" cy="2475781"/>
          </a:xfrm>
          <a:prstGeom prst="rect">
            <a:avLst/>
          </a:prstGeom>
        </p:spPr>
      </p:pic>
      <p:sp>
        <p:nvSpPr>
          <p:cNvPr id="6" name="灯片编号占位符 7">
            <a:extLst>
              <a:ext uri="{FF2B5EF4-FFF2-40B4-BE49-F238E27FC236}">
                <a16:creationId xmlns:a16="http://schemas.microsoft.com/office/drawing/2014/main" id="{B692DEC2-0AC9-9A51-98D5-7792DECFFAC6}"/>
              </a:ext>
            </a:extLst>
          </p:cNvPr>
          <p:cNvSpPr txBox="1">
            <a:spLocks/>
          </p:cNvSpPr>
          <p:nvPr/>
        </p:nvSpPr>
        <p:spPr>
          <a:xfrm>
            <a:off x="8762999" y="6392863"/>
            <a:ext cx="2909888" cy="206381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DD3DB80-B894-403A-B48E-6FDC1A72010E}" type="slidenum">
              <a:rPr lang="en-US" altLang="en-US"/>
              <a:pPr>
                <a:defRPr/>
              </a:pPr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048132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C1C54466-E4DB-9DBD-691E-E5E2A5D2A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31615" cy="6858000"/>
          </a:xfrm>
          <a:prstGeom prst="rect">
            <a:avLst/>
          </a:prstGeom>
        </p:spPr>
      </p:pic>
      <p:sp>
        <p:nvSpPr>
          <p:cNvPr id="4" name="灯片编号占位符 7">
            <a:extLst>
              <a:ext uri="{FF2B5EF4-FFF2-40B4-BE49-F238E27FC236}">
                <a16:creationId xmlns:a16="http://schemas.microsoft.com/office/drawing/2014/main" id="{F3987396-9255-EDDE-3AF8-85FBD518F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pPr lvl="0">
              <a:defRPr/>
            </a:pPr>
            <a:fld id="{5DD3DB80-B894-403A-B48E-6FDC1A72010E}" type="slidenum">
              <a:rPr lang="en-US" altLang="en-US"/>
              <a:pPr lvl="0">
                <a:defRPr/>
              </a:pPr>
              <a:t>24</a:t>
            </a:fld>
            <a:endParaRPr lang="en-US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2916D5-20DE-E67F-7130-5DD1C58650E0}"/>
              </a:ext>
            </a:extLst>
          </p:cNvPr>
          <p:cNvSpPr/>
          <p:nvPr/>
        </p:nvSpPr>
        <p:spPr>
          <a:xfrm>
            <a:off x="0" y="3786996"/>
            <a:ext cx="12131615" cy="30710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AFD465B-E92F-EA67-992F-902C009308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20"/>
          <a:stretch/>
        </p:blipFill>
        <p:spPr>
          <a:xfrm>
            <a:off x="721536" y="0"/>
            <a:ext cx="10688542" cy="227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400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18A34A6-0DF0-13C7-38F0-E0F68DFBD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80694" cy="6858000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32C219F-5D57-D862-33A7-2CFD3EF337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694" y="0"/>
            <a:ext cx="5106621" cy="2915057"/>
          </a:xfrm>
          <a:prstGeom prst="rect">
            <a:avLst/>
          </a:prstGeom>
        </p:spPr>
      </p:pic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7D645978-3A58-957E-220A-E0C0DD6766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694" y="2147901"/>
            <a:ext cx="3660876" cy="4710099"/>
          </a:xfrm>
          <a:prstGeom prst="rect">
            <a:avLst/>
          </a:prstGeom>
        </p:spPr>
      </p:pic>
      <p:sp>
        <p:nvSpPr>
          <p:cNvPr id="6" name="灯片编号占位符 7">
            <a:extLst>
              <a:ext uri="{FF2B5EF4-FFF2-40B4-BE49-F238E27FC236}">
                <a16:creationId xmlns:a16="http://schemas.microsoft.com/office/drawing/2014/main" id="{618DE00D-5257-0B7B-8D56-DEAE3552B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pPr lvl="0">
              <a:defRPr/>
            </a:pPr>
            <a:fld id="{5DD3DB80-B894-403A-B48E-6FDC1A72010E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245497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BAA9114-1BA9-AD04-3F9D-50D0F655F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" y="-1488"/>
            <a:ext cx="12188824" cy="6860976"/>
          </a:xfrm>
          <a:prstGeom prst="rect">
            <a:avLst/>
          </a:prstGeom>
        </p:spPr>
      </p:pic>
      <p:sp>
        <p:nvSpPr>
          <p:cNvPr id="45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DD3DB80-B894-403A-B48E-6FDC1A72010E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  <p:sp>
        <p:nvSpPr>
          <p:cNvPr id="6" name="灯片编号占位符 7">
            <a:extLst>
              <a:ext uri="{FF2B5EF4-FFF2-40B4-BE49-F238E27FC236}">
                <a16:creationId xmlns:a16="http://schemas.microsoft.com/office/drawing/2014/main" id="{C42D29C9-E92B-A9F1-F921-72956411141E}"/>
              </a:ext>
            </a:extLst>
          </p:cNvPr>
          <p:cNvSpPr txBox="1">
            <a:spLocks/>
          </p:cNvSpPr>
          <p:nvPr/>
        </p:nvSpPr>
        <p:spPr>
          <a:xfrm>
            <a:off x="8762999" y="6392863"/>
            <a:ext cx="2909888" cy="206381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DD3DB80-B894-403A-B48E-6FDC1A72010E}" type="slidenum">
              <a:rPr lang="en-US" altLang="en-US"/>
              <a:pPr>
                <a:defRPr/>
              </a:pPr>
              <a:t>26</a:t>
            </a:fld>
            <a:endParaRPr lang="en-US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F33F27-F323-44CD-18BB-5A3C10C2F4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61"/>
          <a:stretch/>
        </p:blipFill>
        <p:spPr>
          <a:xfrm>
            <a:off x="-1" y="4107496"/>
            <a:ext cx="12188823" cy="2750503"/>
          </a:xfrm>
          <a:prstGeom prst="rect">
            <a:avLst/>
          </a:prstGeom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1C8ABF6-6292-6158-05F5-78DAB08F75C6}"/>
              </a:ext>
            </a:extLst>
          </p:cNvPr>
          <p:cNvSpPr txBox="1">
            <a:spLocks/>
          </p:cNvSpPr>
          <p:nvPr/>
        </p:nvSpPr>
        <p:spPr>
          <a:xfrm>
            <a:off x="8915399" y="6545263"/>
            <a:ext cx="2909888" cy="206381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DD3DB80-B894-403A-B48E-6FDC1A72010E}" type="slidenum">
              <a:rPr lang="en-US" altLang="en-US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95124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DD3DB80-B894-403A-B48E-6FDC1A72010E}" type="slidenum">
              <a:rPr lang="en-US" altLang="en-US"/>
              <a:pPr lvl="0">
                <a:defRPr/>
              </a:pPr>
              <a:t>27</a:t>
            </a:fld>
            <a:endParaRPr lang="en-US" altLang="en-US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5FE4EC80-DFC5-1E8C-D238-A5BC6EE28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1" y="0"/>
            <a:ext cx="12127018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E2AEB5E-D8F1-996A-C2DF-7839C7D7E8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61"/>
          <a:stretch/>
        </p:blipFill>
        <p:spPr>
          <a:xfrm>
            <a:off x="-1" y="4107496"/>
            <a:ext cx="12159510" cy="2750504"/>
          </a:xfrm>
          <a:prstGeom prst="rect">
            <a:avLst/>
          </a:prstGeom>
        </p:spPr>
      </p:pic>
      <p:sp>
        <p:nvSpPr>
          <p:cNvPr id="7" name="灯片编号占位符 7">
            <a:extLst>
              <a:ext uri="{FF2B5EF4-FFF2-40B4-BE49-F238E27FC236}">
                <a16:creationId xmlns:a16="http://schemas.microsoft.com/office/drawing/2014/main" id="{EC6150B5-2D90-F837-9C47-8C8FE0FA766E}"/>
              </a:ext>
            </a:extLst>
          </p:cNvPr>
          <p:cNvSpPr txBox="1">
            <a:spLocks/>
          </p:cNvSpPr>
          <p:nvPr/>
        </p:nvSpPr>
        <p:spPr>
          <a:xfrm>
            <a:off x="8762999" y="6392863"/>
            <a:ext cx="2909888" cy="206381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DD3DB80-B894-403A-B48E-6FDC1A72010E}" type="slidenum">
              <a:rPr lang="en-US" altLang="en-US"/>
              <a:pPr>
                <a:defRPr/>
              </a:pPr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5519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DD3DB80-B894-403A-B48E-6FDC1A72010E}" type="slidenum">
              <a:rPr lang="en-US" altLang="en-US"/>
              <a:pPr lvl="0">
                <a:defRPr/>
              </a:pPr>
              <a:t>28</a:t>
            </a:fld>
            <a:endParaRPr lang="en-US" altLang="en-US"/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A9DE1DB-34F5-7CB0-422A-6738E8B03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" y="1246"/>
            <a:ext cx="12190413" cy="684052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F96713-636C-40D4-D78B-AAA00845D162}"/>
              </a:ext>
            </a:extLst>
          </p:cNvPr>
          <p:cNvSpPr/>
          <p:nvPr/>
        </p:nvSpPr>
        <p:spPr>
          <a:xfrm>
            <a:off x="0" y="3419925"/>
            <a:ext cx="12192000" cy="3424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6">
            <a:extLst>
              <a:ext uri="{FF2B5EF4-FFF2-40B4-BE49-F238E27FC236}">
                <a16:creationId xmlns:a16="http://schemas.microsoft.com/office/drawing/2014/main" id="{CF58495C-0D2B-8887-6DB7-59C2419F93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4" t="35006" r="-68" b="-117"/>
          <a:stretch/>
        </p:blipFill>
        <p:spPr>
          <a:xfrm>
            <a:off x="103188" y="902"/>
            <a:ext cx="12039617" cy="3417123"/>
          </a:xfrm>
          <a:prstGeom prst="rect">
            <a:avLst/>
          </a:prstGeom>
        </p:spPr>
      </p:pic>
      <p:sp>
        <p:nvSpPr>
          <p:cNvPr id="6" name="灯片编号占位符 7">
            <a:extLst>
              <a:ext uri="{FF2B5EF4-FFF2-40B4-BE49-F238E27FC236}">
                <a16:creationId xmlns:a16="http://schemas.microsoft.com/office/drawing/2014/main" id="{FBB2A63D-0155-F037-91B3-A5F05C6DC563}"/>
              </a:ext>
            </a:extLst>
          </p:cNvPr>
          <p:cNvSpPr txBox="1">
            <a:spLocks/>
          </p:cNvSpPr>
          <p:nvPr/>
        </p:nvSpPr>
        <p:spPr>
          <a:xfrm>
            <a:off x="8762999" y="6392863"/>
            <a:ext cx="2909888" cy="206381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DD3DB80-B894-403A-B48E-6FDC1A72010E}" type="slidenum">
              <a:rPr lang="en-US" altLang="en-US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3691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6921EEF-4EB0-CA3B-38B8-3CD0A8CDE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71" y="0"/>
            <a:ext cx="9699037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341D1E-488E-6AD0-BE6E-C9833B26F517}"/>
              </a:ext>
            </a:extLst>
          </p:cNvPr>
          <p:cNvSpPr/>
          <p:nvPr/>
        </p:nvSpPr>
        <p:spPr>
          <a:xfrm>
            <a:off x="1103793" y="172528"/>
            <a:ext cx="9532578" cy="25389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灯片编号占位符 7">
            <a:extLst>
              <a:ext uri="{FF2B5EF4-FFF2-40B4-BE49-F238E27FC236}">
                <a16:creationId xmlns:a16="http://schemas.microsoft.com/office/drawing/2014/main" id="{60FE57A9-D919-1213-1CFC-4C1E88BB5194}"/>
              </a:ext>
            </a:extLst>
          </p:cNvPr>
          <p:cNvSpPr txBox="1">
            <a:spLocks/>
          </p:cNvSpPr>
          <p:nvPr/>
        </p:nvSpPr>
        <p:spPr>
          <a:xfrm>
            <a:off x="8762999" y="6392863"/>
            <a:ext cx="2909888" cy="206381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DD3DB80-B894-403A-B48E-6FDC1A72010E}" type="slidenum">
              <a:rPr lang="en-US" altLang="en-US"/>
              <a:pPr>
                <a:defRPr/>
              </a:pPr>
              <a:t>29</a:t>
            </a:fld>
            <a:endParaRPr lang="en-US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8DDEC5-5E29-3771-EE61-A9D5C46D46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887" y="780202"/>
            <a:ext cx="3658111" cy="607779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0C94A7E-CD9D-4CE8-AB73-4EBF4710ECB2}"/>
              </a:ext>
            </a:extLst>
          </p:cNvPr>
          <p:cNvSpPr/>
          <p:nvPr/>
        </p:nvSpPr>
        <p:spPr>
          <a:xfrm>
            <a:off x="8388886" y="2159512"/>
            <a:ext cx="3658111" cy="4698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灯片编号占位符 7">
            <a:extLst>
              <a:ext uri="{FF2B5EF4-FFF2-40B4-BE49-F238E27FC236}">
                <a16:creationId xmlns:a16="http://schemas.microsoft.com/office/drawing/2014/main" id="{5E9951D5-4ABA-4CB1-3051-5E107CF8F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15374" y="6497638"/>
            <a:ext cx="2909888" cy="206381"/>
          </a:xfrm>
        </p:spPr>
        <p:txBody>
          <a:bodyPr/>
          <a:lstStyle/>
          <a:p>
            <a:pPr lvl="0">
              <a:defRPr/>
            </a:pPr>
            <a:fld id="{5DD3DB80-B894-403A-B48E-6FDC1A72010E}" type="slidenum">
              <a:rPr lang="en-US" altLang="en-US"/>
              <a:pPr lvl="0"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25428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80026" y="1736487"/>
            <a:ext cx="4535055" cy="656792"/>
          </a:xfrm>
        </p:spPr>
        <p:txBody>
          <a:bodyPr/>
          <a:lstStyle/>
          <a:p>
            <a:pPr lvl="0">
              <a:defRPr/>
            </a:pPr>
            <a:r>
              <a:rPr lang="en-US" altLang="zh-CN"/>
              <a:t>1.1 </a:t>
            </a:r>
            <a:r>
              <a:rPr lang="ko-KR" altLang="en-US"/>
              <a:t>프로젝트 개요 및 개발 목적</a:t>
            </a:r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0026" y="4464721"/>
            <a:ext cx="6654223" cy="1000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/>
              <a:t>바쁜 일상을 보내는 현대인들이 스스로 균형 잡힌 식단을 섭취하고 기록할 수 있도록 영양성분</a:t>
            </a:r>
            <a:r>
              <a:rPr lang="en-US" altLang="ko-KR" sz="2000"/>
              <a:t>, </a:t>
            </a:r>
            <a:r>
              <a:rPr lang="ko-KR" altLang="en-US" sz="2000"/>
              <a:t>식단</a:t>
            </a:r>
            <a:r>
              <a:rPr lang="en-US" altLang="ko-KR" sz="2000"/>
              <a:t>,</a:t>
            </a:r>
            <a:r>
              <a:rPr lang="ko-KR" altLang="en-US" sz="2000"/>
              <a:t> 물 섭취량</a:t>
            </a:r>
            <a:r>
              <a:rPr lang="en-US" altLang="ko-KR" sz="2000"/>
              <a:t>, </a:t>
            </a:r>
            <a:r>
              <a:rPr lang="ko-KR" altLang="en-US" sz="2000"/>
              <a:t>달력 등을 표현한 프로젝트</a:t>
            </a:r>
          </a:p>
        </p:txBody>
      </p:sp>
      <p:sp>
        <p:nvSpPr>
          <p:cNvPr id="6" name="灯片编号占位符 7"/>
          <p:cNvSpPr/>
          <p:nvPr/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marL="0" lvl="0" indent="0" algn="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5DD3DB80-B894-403A-B48E-6FDC1A72010E}" type="slidenum">
              <a:rPr kumimoji="0" lang="en-US" altLang="en-US" sz="1000" b="0" i="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marL="0" lvl="0" indent="0" algn="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3</a:t>
            </a:fld>
            <a:endParaRPr kumimoji="0" lang="en-US" altLang="en-US" sz="1000" b="0" i="0" u="none" strike="noStrike" kern="1200" cap="none" spc="0" normalizeH="0" baseline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DD3DB80-B894-403A-B48E-6FDC1A72010E}" type="slidenum">
              <a:rPr lang="en-US" altLang="en-US"/>
              <a:pPr lvl="0">
                <a:defRPr/>
              </a:pPr>
              <a:t>30</a:t>
            </a:fld>
            <a:endParaRPr lang="en-US" altLang="en-US"/>
          </a:p>
        </p:txBody>
      </p:sp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16CCD3D-5B61-AC02-0057-6393EDE37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" y="-3290"/>
            <a:ext cx="12188825" cy="686458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CA27E16-55EA-882D-C4C6-DFBAEADCF45F}"/>
              </a:ext>
            </a:extLst>
          </p:cNvPr>
          <p:cNvSpPr/>
          <p:nvPr/>
        </p:nvSpPr>
        <p:spPr>
          <a:xfrm>
            <a:off x="-389" y="3026912"/>
            <a:ext cx="12168577" cy="36417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831FEA66-2A59-7632-342D-6BD36BA4EF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4" t="35006" r="-68" b="-117"/>
          <a:stretch/>
        </p:blipFill>
        <p:spPr>
          <a:xfrm>
            <a:off x="0" y="902"/>
            <a:ext cx="12039617" cy="2980560"/>
          </a:xfrm>
          <a:prstGeom prst="rect">
            <a:avLst/>
          </a:prstGeom>
        </p:spPr>
      </p:pic>
      <p:sp>
        <p:nvSpPr>
          <p:cNvPr id="7" name="灯片编号占位符 7">
            <a:extLst>
              <a:ext uri="{FF2B5EF4-FFF2-40B4-BE49-F238E27FC236}">
                <a16:creationId xmlns:a16="http://schemas.microsoft.com/office/drawing/2014/main" id="{99F5F6D1-24B6-4090-A3F8-F0D88077B01D}"/>
              </a:ext>
            </a:extLst>
          </p:cNvPr>
          <p:cNvSpPr txBox="1">
            <a:spLocks/>
          </p:cNvSpPr>
          <p:nvPr/>
        </p:nvSpPr>
        <p:spPr>
          <a:xfrm>
            <a:off x="8762999" y="6392863"/>
            <a:ext cx="2909888" cy="206381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DD3DB80-B894-403A-B48E-6FDC1A72010E}" type="slidenum">
              <a:rPr lang="en-US" altLang="en-US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03284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DD3DB80-B894-403A-B48E-6FDC1A72010E}" type="slidenum">
              <a:rPr lang="en-US" altLang="en-US"/>
              <a:pPr lvl="0">
                <a:defRPr/>
              </a:pPr>
              <a:t>31</a:t>
            </a:fld>
            <a:endParaRPr lang="en-US" altLang="en-US"/>
          </a:p>
        </p:txBody>
      </p:sp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3F00C6D-795D-56C2-0CD5-BBE3590A0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" y="-1416"/>
            <a:ext cx="12188825" cy="686083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A9A82EE-FD6F-5105-E9C3-8C084B0AADBC}"/>
              </a:ext>
            </a:extLst>
          </p:cNvPr>
          <p:cNvSpPr/>
          <p:nvPr/>
        </p:nvSpPr>
        <p:spPr>
          <a:xfrm>
            <a:off x="-389" y="4550912"/>
            <a:ext cx="9787327" cy="23003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5ECEBAC3-BEAB-DF35-82F6-506A61F97A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4" t="35006" r="-68" b="-117"/>
          <a:stretch/>
        </p:blipFill>
        <p:spPr>
          <a:xfrm>
            <a:off x="31750" y="8840"/>
            <a:ext cx="12039617" cy="3417123"/>
          </a:xfrm>
          <a:prstGeom prst="rect">
            <a:avLst/>
          </a:prstGeom>
        </p:spPr>
      </p:pic>
      <p:sp>
        <p:nvSpPr>
          <p:cNvPr id="6" name="灯片编号占位符 7">
            <a:extLst>
              <a:ext uri="{FF2B5EF4-FFF2-40B4-BE49-F238E27FC236}">
                <a16:creationId xmlns:a16="http://schemas.microsoft.com/office/drawing/2014/main" id="{72B65B0F-2915-7ACC-870A-072D5D6A6C59}"/>
              </a:ext>
            </a:extLst>
          </p:cNvPr>
          <p:cNvSpPr txBox="1">
            <a:spLocks/>
          </p:cNvSpPr>
          <p:nvPr/>
        </p:nvSpPr>
        <p:spPr>
          <a:xfrm>
            <a:off x="8762999" y="6392863"/>
            <a:ext cx="2909888" cy="206381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DD3DB80-B894-403A-B48E-6FDC1A72010E}" type="slidenum">
              <a:rPr lang="en-US" altLang="en-US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21396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DD3DB80-B894-403A-B48E-6FDC1A72010E}" type="slidenum">
              <a:rPr lang="en-US" altLang="en-US"/>
              <a:pPr lvl="0">
                <a:defRPr/>
              </a:pPr>
              <a:t>32</a:t>
            </a:fld>
            <a:endParaRPr lang="en-US" altLang="en-US"/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A9DE1DB-34F5-7CB0-422A-6738E8B03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" y="1246"/>
            <a:ext cx="12188825" cy="683963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F96713-636C-40D4-D78B-AAA00845D162}"/>
              </a:ext>
            </a:extLst>
          </p:cNvPr>
          <p:cNvSpPr/>
          <p:nvPr/>
        </p:nvSpPr>
        <p:spPr>
          <a:xfrm>
            <a:off x="0" y="3419925"/>
            <a:ext cx="12192000" cy="3424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6">
            <a:extLst>
              <a:ext uri="{FF2B5EF4-FFF2-40B4-BE49-F238E27FC236}">
                <a16:creationId xmlns:a16="http://schemas.microsoft.com/office/drawing/2014/main" id="{CF58495C-0D2B-8887-6DB7-59C2419F93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4" t="35006" r="-68" b="-117"/>
          <a:stretch/>
        </p:blipFill>
        <p:spPr>
          <a:xfrm>
            <a:off x="103188" y="902"/>
            <a:ext cx="12039617" cy="341712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D2D1BA1-855C-8AC4-1F2E-2129FE5EA864}"/>
              </a:ext>
            </a:extLst>
          </p:cNvPr>
          <p:cNvSpPr/>
          <p:nvPr/>
        </p:nvSpPr>
        <p:spPr>
          <a:xfrm>
            <a:off x="1578634" y="5503653"/>
            <a:ext cx="3260785" cy="2156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灯片编号占位符 7">
            <a:extLst>
              <a:ext uri="{FF2B5EF4-FFF2-40B4-BE49-F238E27FC236}">
                <a16:creationId xmlns:a16="http://schemas.microsoft.com/office/drawing/2014/main" id="{965077B1-8125-CE89-D089-8124C910B67D}"/>
              </a:ext>
            </a:extLst>
          </p:cNvPr>
          <p:cNvSpPr txBox="1">
            <a:spLocks/>
          </p:cNvSpPr>
          <p:nvPr/>
        </p:nvSpPr>
        <p:spPr>
          <a:xfrm>
            <a:off x="8762999" y="6392863"/>
            <a:ext cx="2909888" cy="206381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DD3DB80-B894-403A-B48E-6FDC1A72010E}" type="slidenum">
              <a:rPr lang="en-US" altLang="en-US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69639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명판이(가) 표시된 사진&#10;&#10;자동 생성된 설명">
            <a:extLst>
              <a:ext uri="{FF2B5EF4-FFF2-40B4-BE49-F238E27FC236}">
                <a16:creationId xmlns:a16="http://schemas.microsoft.com/office/drawing/2014/main" id="{8F667F84-09B9-9BB0-7A99-1D0DC1D67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23" y="0"/>
            <a:ext cx="7798279" cy="66207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9F19A47-489B-B478-B7AA-AC4594E966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19" t="46918" r="32277" b="22013"/>
          <a:stretch/>
        </p:blipFill>
        <p:spPr>
          <a:xfrm>
            <a:off x="8298611" y="1865474"/>
            <a:ext cx="3364301" cy="2889850"/>
          </a:xfrm>
          <a:prstGeom prst="rect">
            <a:avLst/>
          </a:prstGeom>
        </p:spPr>
      </p:pic>
      <p:sp>
        <p:nvSpPr>
          <p:cNvPr id="4" name="灯片编号占位符 7">
            <a:extLst>
              <a:ext uri="{FF2B5EF4-FFF2-40B4-BE49-F238E27FC236}">
                <a16:creationId xmlns:a16="http://schemas.microsoft.com/office/drawing/2014/main" id="{40C9582F-262A-22DF-29D4-9C399F9EB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pPr lvl="0">
              <a:defRPr/>
            </a:pPr>
            <a:fld id="{5DD3DB80-B894-403A-B48E-6FDC1A72010E}" type="slidenum">
              <a:rPr lang="en-US" altLang="en-US"/>
              <a:pPr lvl="0"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927256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DD3DB80-B894-403A-B48E-6FDC1A72010E}" type="slidenum">
              <a:rPr lang="en-US" altLang="en-US"/>
              <a:pPr lvl="0">
                <a:defRPr/>
              </a:pPr>
              <a:t>34</a:t>
            </a:fld>
            <a:endParaRPr lang="en-US" altLang="en-US"/>
          </a:p>
        </p:txBody>
      </p:sp>
      <p:pic>
        <p:nvPicPr>
          <p:cNvPr id="7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B1E010E-C06F-4E1A-FD90-389783781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788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DF15462-A575-2C18-0782-149D2D562E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350243"/>
            <a:ext cx="12188825" cy="265784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B1BAA3-0A04-3729-5DD7-6CA86FCF2614}"/>
              </a:ext>
            </a:extLst>
          </p:cNvPr>
          <p:cNvSpPr/>
          <p:nvPr/>
        </p:nvSpPr>
        <p:spPr>
          <a:xfrm>
            <a:off x="0" y="22036"/>
            <a:ext cx="12192000" cy="23282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灯片编号占位符 7">
            <a:extLst>
              <a:ext uri="{FF2B5EF4-FFF2-40B4-BE49-F238E27FC236}">
                <a16:creationId xmlns:a16="http://schemas.microsoft.com/office/drawing/2014/main" id="{74FD0745-BC12-5103-74BD-01C3BD19520D}"/>
              </a:ext>
            </a:extLst>
          </p:cNvPr>
          <p:cNvSpPr txBox="1">
            <a:spLocks/>
          </p:cNvSpPr>
          <p:nvPr/>
        </p:nvSpPr>
        <p:spPr>
          <a:xfrm>
            <a:off x="8762999" y="6392863"/>
            <a:ext cx="2909888" cy="206381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DD3DB80-B894-403A-B48E-6FDC1A72010E}" type="slidenum">
              <a:rPr lang="en-US" altLang="en-US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29661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6921EEF-4EB0-CA3B-38B8-3CD0A8CDE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71" y="0"/>
            <a:ext cx="9699037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0F38B4D-4B4B-A681-CBE8-345E3074423F}"/>
              </a:ext>
            </a:extLst>
          </p:cNvPr>
          <p:cNvSpPr/>
          <p:nvPr/>
        </p:nvSpPr>
        <p:spPr>
          <a:xfrm>
            <a:off x="970825" y="2687606"/>
            <a:ext cx="9787327" cy="41703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灯片编号占位符 7">
            <a:extLst>
              <a:ext uri="{FF2B5EF4-FFF2-40B4-BE49-F238E27FC236}">
                <a16:creationId xmlns:a16="http://schemas.microsoft.com/office/drawing/2014/main" id="{ED5D45BA-B76B-9EA7-CAD0-48EA4BD28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pPr lvl="0">
              <a:defRPr/>
            </a:pPr>
            <a:fld id="{5DD3DB80-B894-403A-B48E-6FDC1A72010E}" type="slidenum">
              <a:rPr lang="en-US" altLang="en-US"/>
              <a:pPr lvl="0"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0155733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DD3DB80-B894-403A-B48E-6FDC1A72010E}" type="slidenum">
              <a:rPr lang="en-US" altLang="en-US"/>
              <a:pPr lvl="0">
                <a:defRPr/>
              </a:pPr>
              <a:t>36</a:t>
            </a:fld>
            <a:endParaRPr lang="en-US" altLang="en-US"/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A9DE1DB-34F5-7CB0-422A-6738E8B03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" y="1246"/>
            <a:ext cx="12188825" cy="683963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F96713-636C-40D4-D78B-AAA00845D162}"/>
              </a:ext>
            </a:extLst>
          </p:cNvPr>
          <p:cNvSpPr/>
          <p:nvPr/>
        </p:nvSpPr>
        <p:spPr>
          <a:xfrm>
            <a:off x="0" y="3419925"/>
            <a:ext cx="12192000" cy="3424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6">
            <a:extLst>
              <a:ext uri="{FF2B5EF4-FFF2-40B4-BE49-F238E27FC236}">
                <a16:creationId xmlns:a16="http://schemas.microsoft.com/office/drawing/2014/main" id="{CF58495C-0D2B-8887-6DB7-59C2419F93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4" t="35006" r="-68" b="-117"/>
          <a:stretch/>
        </p:blipFill>
        <p:spPr>
          <a:xfrm>
            <a:off x="103188" y="902"/>
            <a:ext cx="12039617" cy="3417123"/>
          </a:xfrm>
          <a:prstGeom prst="rect">
            <a:avLst/>
          </a:prstGeom>
        </p:spPr>
      </p:pic>
      <p:sp>
        <p:nvSpPr>
          <p:cNvPr id="6" name="灯片编号占位符 7">
            <a:extLst>
              <a:ext uri="{FF2B5EF4-FFF2-40B4-BE49-F238E27FC236}">
                <a16:creationId xmlns:a16="http://schemas.microsoft.com/office/drawing/2014/main" id="{5F35A135-9E67-E248-5566-4A25A3C8E2C0}"/>
              </a:ext>
            </a:extLst>
          </p:cNvPr>
          <p:cNvSpPr txBox="1">
            <a:spLocks/>
          </p:cNvSpPr>
          <p:nvPr/>
        </p:nvSpPr>
        <p:spPr>
          <a:xfrm>
            <a:off x="8762999" y="6392863"/>
            <a:ext cx="2909888" cy="206381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DD3DB80-B894-403A-B48E-6FDC1A72010E}" type="slidenum">
              <a:rPr lang="en-US" altLang="en-US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54033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182051" y="2395306"/>
            <a:ext cx="4294824" cy="1143644"/>
          </a:xfrm>
        </p:spPr>
        <p:txBody>
          <a:bodyPr>
            <a:normAutofit/>
          </a:bodyPr>
          <a:lstStyle/>
          <a:p>
            <a:pPr lvl="0" algn="ctr">
              <a:defRPr/>
            </a:pPr>
            <a:r>
              <a:rPr lang="en-US" altLang="ko-KR" sz="6000"/>
              <a:t>Q&amp;A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7345" y="249527"/>
            <a:ext cx="4535055" cy="656792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1.2 </a:t>
            </a:r>
            <a:r>
              <a:rPr lang="ko-KR" altLang="en-US"/>
              <a:t>시장 분석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76299" y="906318"/>
            <a:ext cx="3267075" cy="2643751"/>
          </a:xfrm>
          <a:prstGeom prst="rect">
            <a:avLst/>
          </a:prstGeom>
          <a:noFill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331335" y="3844094"/>
            <a:ext cx="3267074" cy="3013906"/>
          </a:xfrm>
          <a:prstGeom prst="rect">
            <a:avLst/>
          </a:prstGeom>
          <a:noFill/>
        </p:spPr>
      </p:pic>
      <p:sp>
        <p:nvSpPr>
          <p:cNvPr id="1029" name="灯片编号占位符 7"/>
          <p:cNvSpPr/>
          <p:nvPr/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marL="0" lvl="0" indent="0" algn="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5DD3DB80-B894-403A-B48E-6FDC1A72010E}" type="slidenum">
              <a:rPr kumimoji="0" lang="en-US" altLang="en-US" sz="1000" b="0" i="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marL="0" lvl="0" indent="0" algn="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4</a:t>
            </a:fld>
            <a:endParaRPr kumimoji="0" lang="en-US" altLang="en-US" sz="1000" b="0" i="0" u="none" strike="noStrike" kern="1200" cap="none" spc="0" normalizeH="0" baseline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1" y="438150"/>
            <a:ext cx="2200274" cy="447675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zh-CN"/>
              <a:t>1.3 </a:t>
            </a:r>
            <a:r>
              <a:rPr lang="ko-KR" altLang="en-US"/>
              <a:t>개발 언어</a:t>
            </a:r>
            <a:endParaRPr lang="zh-CN" altLang="en-US"/>
          </a:p>
        </p:txBody>
      </p:sp>
      <p:pic>
        <p:nvPicPr>
          <p:cNvPr id="2050" name="Picture 2" descr="안드로이드 스튜디오 설치(SDK, AVD) 하고 ANDROID 어플 개발 환경 설정 영상 보면서 따라하기">
            <a:hlinkClick r:id="rId2" tooltip="안드로이드 스튜디오 설치(SDK, AVD) 하고 ANDROID 어플 개발 환경 설정 영상 보면서 따라하기"/>
          </p:cNvPr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47700" y="2643186"/>
            <a:ext cx="3238500" cy="1571625"/>
          </a:xfrm>
          <a:prstGeom prst="rect">
            <a:avLst/>
          </a:prstGeom>
          <a:noFill/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283273" y="3098005"/>
            <a:ext cx="3049192" cy="938213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815263" y="2838448"/>
            <a:ext cx="3457271" cy="1457325"/>
          </a:xfrm>
          <a:prstGeom prst="rect">
            <a:avLst/>
          </a:prstGeom>
        </p:spPr>
      </p:pic>
      <p:sp>
        <p:nvSpPr>
          <p:cNvPr id="2052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DD3DB80-B894-403A-B48E-6FDC1A72010E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err="1"/>
              <a:t>테스팅</a:t>
            </a:r>
            <a:r>
              <a:rPr lang="en-US" altLang="zh-CN"/>
              <a:t> 및 </a:t>
            </a:r>
            <a:r>
              <a:rPr lang="en-US" altLang="zh-CN" err="1"/>
              <a:t>위험분석</a:t>
            </a:r>
            <a:endParaRPr lang="en-US" altLang="zh-CN" err="1">
              <a:cs typeface="Arial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6117ADB-F684-40C7-9A56-6A8798921C16}"/>
              </a:ext>
            </a:extLst>
          </p:cNvPr>
          <p:cNvSpPr txBox="1"/>
          <p:nvPr/>
        </p:nvSpPr>
        <p:spPr>
          <a:xfrm>
            <a:off x="10007600" y="4521201"/>
            <a:ext cx="1473200" cy="16041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ln w="22225">
                  <a:solidFill>
                    <a:srgbClr val="3F4749"/>
                  </a:solidFill>
                </a:ln>
                <a:solidFill>
                  <a:srgbClr val="7FEFD2"/>
                </a:solidFill>
                <a:latin typeface="Impact" panose="020B0806030902050204" pitchFamily="34" charset="0"/>
              </a:rPr>
              <a:t>02</a:t>
            </a:r>
            <a:endParaRPr lang="zh-CN" altLang="en-US" dirty="0">
              <a:ln w="22225">
                <a:solidFill>
                  <a:srgbClr val="3F4749"/>
                </a:solidFill>
              </a:ln>
              <a:solidFill>
                <a:srgbClr val="7FEFD2"/>
              </a:solidFill>
              <a:latin typeface="Impact" panose="020B0806030902050204" pitchFamily="34" charset="0"/>
            </a:endParaRPr>
          </a:p>
        </p:txBody>
      </p:sp>
      <p:sp>
        <p:nvSpPr>
          <p:cNvPr id="4" name="灯片编号占位符 7">
            <a:extLst>
              <a:ext uri="{FF2B5EF4-FFF2-40B4-BE49-F238E27FC236}">
                <a16:creationId xmlns:a16="http://schemas.microsoft.com/office/drawing/2014/main" id="{B2BA15A8-FB30-840E-FA7D-52798B1698DD}"/>
              </a:ext>
            </a:extLst>
          </p:cNvPr>
          <p:cNvSpPr/>
          <p:nvPr/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marL="0" lvl="0" indent="0" algn="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en-US" sz="1000">
                <a:solidFill>
                  <a:schemeClr val="tx1">
                    <a:tint val="75000"/>
                  </a:schemeClr>
                </a:solidFill>
                <a:cs typeface="Arial"/>
              </a:rPr>
              <a:t>6</a:t>
            </a:r>
            <a:endParaRPr lang="en-US" altLang="en-US" sz="1000" b="0" i="0" u="none" strike="noStrike" kern="1200" cap="none" spc="0" normalizeH="0" baseline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6798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7650" y="395432"/>
            <a:ext cx="5022902" cy="538017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2.1</a:t>
            </a:r>
            <a:r>
              <a:rPr lang="ko-KR" altLang="en-US" dirty="0"/>
              <a:t> 위험분석</a:t>
            </a:r>
            <a:r>
              <a:rPr lang="en-US" altLang="ko-KR" dirty="0"/>
              <a:t>(</a:t>
            </a:r>
            <a:r>
              <a:rPr lang="en-US" altLang="ko-KR" dirty="0" err="1"/>
              <a:t>프로젝트</a:t>
            </a:r>
            <a:r>
              <a:rPr lang="en-US" altLang="ko-KR" dirty="0"/>
              <a:t> </a:t>
            </a:r>
            <a:r>
              <a:rPr lang="en-US" altLang="ko-KR" dirty="0" err="1"/>
              <a:t>측면</a:t>
            </a:r>
            <a:r>
              <a:rPr lang="en-US" altLang="ko-KR" dirty="0"/>
              <a:t>)</a:t>
            </a:r>
          </a:p>
        </p:txBody>
      </p:sp>
      <p:sp>
        <p:nvSpPr>
          <p:cNvPr id="40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en-US">
                <a:cs typeface="Arial"/>
              </a:rPr>
              <a:t>7</a:t>
            </a: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923339"/>
              </p:ext>
            </p:extLst>
          </p:nvPr>
        </p:nvGraphicFramePr>
        <p:xfrm>
          <a:off x="661035" y="1146174"/>
          <a:ext cx="10870228" cy="443162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806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21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5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4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19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92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리스크 요소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발생 상황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대처 방안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리스크 영향도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발생 가능성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531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설계 미숙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-</a:t>
                      </a:r>
                      <a:r>
                        <a:rPr lang="ko-KR" altLang="en-US" err="1"/>
                        <a:t>유스케이스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클래스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시퀀스 다이어그램의 빈번한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/>
                      <a:r>
                        <a:rPr lang="en-US" altLang="ko-KR"/>
                        <a:t>-</a:t>
                      </a:r>
                      <a:r>
                        <a:rPr lang="ko-KR" altLang="en-US"/>
                        <a:t>구현부에 대해 심도 있게 설계하고 빠진 것은 없는지 재확인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697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본인 업무 불이행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조직 적응력 부족 맡은 업무 한계성 극복 실패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팀장과 조원들의 협력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지속적인 모임을 통해 서로 취약한 부분 보안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935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일정 지연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보고서 작성 및 구축 지연으로 인해 전체 일정 지연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개별 맡은 파트 관리 철저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주간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월간 일정 관리 철저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485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제품 품질 저하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고객 요구사항 파악 미흡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조원들끼리 검토를 통해 지속적인 피드백 및 품질 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495301"/>
            <a:ext cx="5135563" cy="533399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2.1</a:t>
            </a:r>
            <a:r>
              <a:rPr lang="ko-KR" altLang="en-US" dirty="0"/>
              <a:t> 위험분석</a:t>
            </a:r>
            <a:r>
              <a:rPr lang="en-US" altLang="ko-KR" dirty="0"/>
              <a:t>(</a:t>
            </a:r>
            <a:r>
              <a:rPr lang="ko-KR" altLang="en-US" dirty="0"/>
              <a:t>기술적 측면</a:t>
            </a:r>
            <a:r>
              <a:rPr lang="en-US" altLang="ko-KR" dirty="0"/>
              <a:t>)</a:t>
            </a:r>
          </a:p>
        </p:txBody>
      </p:sp>
      <p:sp>
        <p:nvSpPr>
          <p:cNvPr id="33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en-US">
                <a:cs typeface="Arial"/>
              </a:rPr>
              <a:t>8</a:t>
            </a: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594015"/>
              </p:ext>
            </p:extLst>
          </p:nvPr>
        </p:nvGraphicFramePr>
        <p:xfrm>
          <a:off x="727075" y="1469390"/>
          <a:ext cx="10793413" cy="442025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71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3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18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19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50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188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리스크 요소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발생 상황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대처 방안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리스크 영향도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발생 가능성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230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기술력 부족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개발 기술에 대한 지식 및 능력의 부족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팀원 간의 정보 교류 및 교육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39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오류발생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빌드 오류 및 </a:t>
                      </a:r>
                      <a:r>
                        <a:rPr lang="en-US" altLang="ko-KR"/>
                        <a:t>ANR(</a:t>
                      </a:r>
                      <a:r>
                        <a:rPr lang="ko-KR" altLang="en-US"/>
                        <a:t>강제 중지</a:t>
                      </a:r>
                      <a:r>
                        <a:rPr lang="en-US" altLang="ko-KR"/>
                        <a:t>)</a:t>
                      </a:r>
                      <a:r>
                        <a:rPr lang="ko-KR" altLang="en-US"/>
                        <a:t>발생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디버깅 및 로그확인 작업을 통해 원인을 찾고 해결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39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산출물 관리 소홀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구축 시스템 및 산출물 훼손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백업 및 복구 체제 마련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상시 백업 관리 철저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21716"/>
            <a:ext cx="5334000" cy="616638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/>
              <a:t>2.2 </a:t>
            </a:r>
            <a:r>
              <a:rPr lang="ko-KR" altLang="en-US" dirty="0"/>
              <a:t>화이트 박스 테스팅</a:t>
            </a:r>
            <a:r>
              <a:rPr lang="en-US" altLang="ko-KR" dirty="0"/>
              <a:t>(</a:t>
            </a:r>
            <a:r>
              <a:rPr lang="ko-KR" altLang="en-US" dirty="0"/>
              <a:t>사용자 정보</a:t>
            </a:r>
            <a:r>
              <a:rPr lang="en-US" altLang="ko-KR" dirty="0"/>
              <a:t>)</a:t>
            </a:r>
            <a:endParaRPr lang="zh-CN" altLang="en-US" dirty="0"/>
          </a:p>
        </p:txBody>
      </p:sp>
      <p:sp>
        <p:nvSpPr>
          <p:cNvPr id="2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en-US">
                <a:cs typeface="Arial"/>
              </a:rPr>
              <a:t>9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81CE249-3CAC-8554-7B64-DD197BD42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9286"/>
            <a:ext cx="5667375" cy="584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DE8638F-8DD8-17DE-53E9-9BEC56240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237260"/>
              </p:ext>
            </p:extLst>
          </p:nvPr>
        </p:nvGraphicFramePr>
        <p:xfrm>
          <a:off x="5667376" y="1783080"/>
          <a:ext cx="6389159" cy="1645920"/>
        </p:xfrm>
        <a:graphic>
          <a:graphicData uri="http://schemas.openxmlformats.org/drawingml/2006/table">
            <a:tbl>
              <a:tblPr/>
              <a:tblGrid>
                <a:gridCol w="954702">
                  <a:extLst>
                    <a:ext uri="{9D8B030D-6E8A-4147-A177-3AD203B41FA5}">
                      <a16:colId xmlns:a16="http://schemas.microsoft.com/office/drawing/2014/main" val="2619651044"/>
                    </a:ext>
                  </a:extLst>
                </a:gridCol>
                <a:gridCol w="2239877">
                  <a:extLst>
                    <a:ext uri="{9D8B030D-6E8A-4147-A177-3AD203B41FA5}">
                      <a16:colId xmlns:a16="http://schemas.microsoft.com/office/drawing/2014/main" val="3655011871"/>
                    </a:ext>
                  </a:extLst>
                </a:gridCol>
                <a:gridCol w="1597290">
                  <a:extLst>
                    <a:ext uri="{9D8B030D-6E8A-4147-A177-3AD203B41FA5}">
                      <a16:colId xmlns:a16="http://schemas.microsoft.com/office/drawing/2014/main" val="1787717666"/>
                    </a:ext>
                  </a:extLst>
                </a:gridCol>
                <a:gridCol w="1597290">
                  <a:extLst>
                    <a:ext uri="{9D8B030D-6E8A-4147-A177-3AD203B41FA5}">
                      <a16:colId xmlns:a16="http://schemas.microsoft.com/office/drawing/2014/main" val="1348778442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200" b="0" i="0" dirty="0">
                          <a:effectLst/>
                        </a:rPr>
                        <a:t>테스트 케이스 </a:t>
                      </a:r>
                      <a:endParaRPr lang="ko-KR" altLang="en-US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3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200" b="0" i="0">
                          <a:effectLst/>
                          <a:latin typeface="맑은 고딕" panose="020B0503020000020004" pitchFamily="50" charset="-127"/>
                        </a:rPr>
                        <a:t>ID</a:t>
                      </a:r>
                      <a:r>
                        <a:rPr lang="en-US" sz="1200" b="0" i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200" b="0" i="0" dirty="0" err="1">
                          <a:effectLst/>
                        </a:rPr>
                        <a:t>입력값</a:t>
                      </a:r>
                      <a:r>
                        <a:rPr lang="ko-KR" altLang="en-US" sz="1200" b="0" i="0" dirty="0">
                          <a:effectLst/>
                        </a:rPr>
                        <a:t> </a:t>
                      </a:r>
                      <a:r>
                        <a:rPr lang="en-US" altLang="ko-KR" sz="1200" b="0" i="0" dirty="0">
                          <a:effectLst/>
                        </a:rPr>
                        <a:t>(</a:t>
                      </a:r>
                      <a:r>
                        <a:rPr lang="ko-KR" altLang="en-US" sz="1200" b="0" i="0" dirty="0">
                          <a:effectLst/>
                        </a:rPr>
                        <a:t>나이</a:t>
                      </a:r>
                      <a:r>
                        <a:rPr lang="en-US" altLang="ko-KR" sz="1200" b="0" i="0" dirty="0">
                          <a:effectLst/>
                        </a:rPr>
                        <a:t>, </a:t>
                      </a:r>
                      <a:r>
                        <a:rPr lang="ko-KR" altLang="en-US" sz="1200" b="0" i="0" dirty="0">
                          <a:effectLst/>
                        </a:rPr>
                        <a:t>키</a:t>
                      </a:r>
                      <a:r>
                        <a:rPr lang="en-US" altLang="ko-KR" sz="1200" b="0" i="0" dirty="0">
                          <a:effectLst/>
                        </a:rPr>
                        <a:t>, </a:t>
                      </a:r>
                      <a:r>
                        <a:rPr lang="ko-KR" altLang="en-US" sz="1200" b="0" i="0" dirty="0">
                          <a:effectLst/>
                        </a:rPr>
                        <a:t>몸무게</a:t>
                      </a:r>
                      <a:r>
                        <a:rPr lang="en-US" altLang="ko-KR" sz="1200" b="0" i="0" dirty="0">
                          <a:effectLst/>
                        </a:rPr>
                        <a:t>)</a:t>
                      </a:r>
                      <a:endParaRPr lang="ko-KR" altLang="en-US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200" b="0" i="0">
                          <a:effectLst/>
                        </a:rPr>
                        <a:t>경로 </a:t>
                      </a:r>
                      <a:endParaRPr lang="ko-KR" alt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200" b="0" i="0">
                          <a:effectLst/>
                        </a:rPr>
                        <a:t>출력값 </a:t>
                      </a:r>
                      <a:endParaRPr lang="ko-KR" alt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060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200" b="0" i="0">
                          <a:effectLst/>
                          <a:latin typeface="맑은 고딕" panose="020B0503020000020004" pitchFamily="50" charset="-127"/>
                        </a:rPr>
                        <a:t>1</a:t>
                      </a:r>
                      <a:r>
                        <a:rPr lang="en-US" sz="1200" b="0" i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200" b="0" i="0">
                          <a:effectLst/>
                          <a:latin typeface="맑은 고딕" panose="020B0503020000020004" pitchFamily="50" charset="-127"/>
                        </a:rPr>
                        <a:t>(25,180,null</a:t>
                      </a:r>
                      <a:r>
                        <a:rPr lang="en-US" altLang="ko-KR" sz="1200" b="0" i="0">
                          <a:effectLst/>
                        </a:rPr>
                        <a:t>(</a:t>
                      </a:r>
                      <a:r>
                        <a:rPr lang="ko-KR" altLang="en-US" sz="1200" b="0" i="0">
                          <a:effectLst/>
                        </a:rPr>
                        <a:t>공백</a:t>
                      </a:r>
                      <a:r>
                        <a:rPr lang="en-US" altLang="ko-KR" sz="1200" b="0" i="0">
                          <a:effectLst/>
                        </a:rPr>
                        <a:t>))</a:t>
                      </a:r>
                      <a:r>
                        <a:rPr lang="ko-KR" altLang="en-US" sz="1200" b="0" i="0">
                          <a:effectLst/>
                        </a:rPr>
                        <a:t> </a:t>
                      </a:r>
                      <a:endParaRPr lang="ko-KR" alt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200" b="0" i="0">
                          <a:effectLst/>
                          <a:latin typeface="맑은 고딕" panose="020B0503020000020004" pitchFamily="50" charset="-127"/>
                        </a:rPr>
                        <a:t>a-b-c-d</a:t>
                      </a:r>
                      <a:r>
                        <a:rPr lang="en-US" sz="1200" b="0" i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200" b="0" i="0">
                          <a:effectLst/>
                        </a:rPr>
                        <a:t>오류메세지 </a:t>
                      </a:r>
                      <a:endParaRPr lang="ko-KR" alt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3270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200" b="0" i="0">
                          <a:effectLst/>
                          <a:latin typeface="맑은 고딕" panose="020B0503020000020004" pitchFamily="50" charset="-127"/>
                        </a:rPr>
                        <a:t>2</a:t>
                      </a:r>
                      <a:r>
                        <a:rPr lang="en-US" sz="1200" b="0" i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200" b="0" i="0">
                          <a:effectLst/>
                          <a:latin typeface="맑은 고딕" panose="020B0503020000020004" pitchFamily="50" charset="-127"/>
                        </a:rPr>
                        <a:t>(25,null(</a:t>
                      </a:r>
                      <a:r>
                        <a:rPr lang="ko-KR" altLang="en-US" sz="1200" b="0" i="0">
                          <a:effectLst/>
                          <a:latin typeface="맑은 고딕" panose="020B0503020000020004" pitchFamily="50" charset="-127"/>
                        </a:rPr>
                        <a:t>공백</a:t>
                      </a:r>
                      <a:r>
                        <a:rPr lang="en-US" altLang="ko-KR" sz="1200" b="0" i="0">
                          <a:effectLst/>
                          <a:latin typeface="맑은 고딕" panose="020B0503020000020004" pitchFamily="50" charset="-127"/>
                        </a:rPr>
                        <a:t>),80)</a:t>
                      </a:r>
                      <a:r>
                        <a:rPr lang="ko-KR" altLang="en-US" sz="1200" b="0" i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200" b="0" i="0">
                          <a:effectLst/>
                          <a:latin typeface="맑은 고딕" panose="020B0503020000020004" pitchFamily="50" charset="-127"/>
                        </a:rPr>
                        <a:t>a-b-c-d</a:t>
                      </a:r>
                      <a:r>
                        <a:rPr lang="en-US" sz="1200" b="0" i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200" b="0" i="0">
                          <a:effectLst/>
                        </a:rPr>
                        <a:t>오류메세지 </a:t>
                      </a:r>
                      <a:endParaRPr lang="ko-KR" alt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24944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200" b="0" i="0">
                          <a:effectLst/>
                          <a:latin typeface="맑은 고딕" panose="020B0503020000020004" pitchFamily="50" charset="-127"/>
                        </a:rPr>
                        <a:t>3</a:t>
                      </a:r>
                      <a:r>
                        <a:rPr lang="en-US" sz="1200" b="0" i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200" b="0" i="0">
                          <a:effectLst/>
                          <a:latin typeface="맑은 고딕" panose="020B0503020000020004" pitchFamily="50" charset="-127"/>
                        </a:rPr>
                        <a:t>(null(</a:t>
                      </a:r>
                      <a:r>
                        <a:rPr lang="ko-KR" altLang="en-US" sz="1200" b="0" i="0">
                          <a:effectLst/>
                          <a:latin typeface="맑은 고딕" panose="020B0503020000020004" pitchFamily="50" charset="-127"/>
                        </a:rPr>
                        <a:t>공백</a:t>
                      </a:r>
                      <a:r>
                        <a:rPr lang="en-US" altLang="ko-KR" sz="1200" b="0" i="0">
                          <a:effectLst/>
                          <a:latin typeface="맑은 고딕" panose="020B0503020000020004" pitchFamily="50" charset="-127"/>
                        </a:rPr>
                        <a:t>),180,80)</a:t>
                      </a:r>
                      <a:r>
                        <a:rPr lang="ko-KR" altLang="en-US" sz="1200" b="0" i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200" b="0" i="0">
                          <a:effectLst/>
                          <a:latin typeface="맑은 고딕" panose="020B0503020000020004" pitchFamily="50" charset="-127"/>
                        </a:rPr>
                        <a:t>a-b-c-d</a:t>
                      </a:r>
                      <a:r>
                        <a:rPr lang="en-US" sz="1200" b="0" i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200" b="0" i="0">
                          <a:effectLst/>
                        </a:rPr>
                        <a:t>오류메세지 </a:t>
                      </a:r>
                      <a:endParaRPr lang="ko-KR" alt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9819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200" b="0" i="0">
                          <a:effectLst/>
                          <a:latin typeface="맑은 고딕" panose="020B0503020000020004" pitchFamily="50" charset="-127"/>
                        </a:rPr>
                        <a:t>4</a:t>
                      </a:r>
                      <a:r>
                        <a:rPr lang="en-US" sz="1200" b="0" i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200" b="0" i="0">
                          <a:effectLst/>
                          <a:latin typeface="맑은 고딕" panose="020B0503020000020004" pitchFamily="50" charset="-127"/>
                        </a:rPr>
                        <a:t>(25,180,80)</a:t>
                      </a:r>
                      <a:r>
                        <a:rPr lang="en-US" sz="1200" b="0" i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200" b="0" i="0">
                          <a:effectLst/>
                          <a:latin typeface="맑은 고딕" panose="020B0503020000020004" pitchFamily="50" charset="-127"/>
                        </a:rPr>
                        <a:t>a-b-c-f-g</a:t>
                      </a:r>
                      <a:r>
                        <a:rPr lang="en-US" sz="1200" b="0" i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200" b="0" i="0" dirty="0">
                          <a:effectLst/>
                        </a:rPr>
                        <a:t>사용자정보 </a:t>
                      </a:r>
                      <a:endParaRPr lang="ko-KR" altLang="en-US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255866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CEC93D0-F58E-1C3E-214F-3882BB3607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37449"/>
              </p:ext>
            </p:extLst>
          </p:nvPr>
        </p:nvGraphicFramePr>
        <p:xfrm>
          <a:off x="5667375" y="4560544"/>
          <a:ext cx="6389160" cy="1371600"/>
        </p:xfrm>
        <a:graphic>
          <a:graphicData uri="http://schemas.openxmlformats.org/drawingml/2006/table">
            <a:tbl>
              <a:tblPr/>
              <a:tblGrid>
                <a:gridCol w="1597290">
                  <a:extLst>
                    <a:ext uri="{9D8B030D-6E8A-4147-A177-3AD203B41FA5}">
                      <a16:colId xmlns:a16="http://schemas.microsoft.com/office/drawing/2014/main" val="591982780"/>
                    </a:ext>
                  </a:extLst>
                </a:gridCol>
                <a:gridCol w="1597290">
                  <a:extLst>
                    <a:ext uri="{9D8B030D-6E8A-4147-A177-3AD203B41FA5}">
                      <a16:colId xmlns:a16="http://schemas.microsoft.com/office/drawing/2014/main" val="1661381479"/>
                    </a:ext>
                  </a:extLst>
                </a:gridCol>
                <a:gridCol w="1597290">
                  <a:extLst>
                    <a:ext uri="{9D8B030D-6E8A-4147-A177-3AD203B41FA5}">
                      <a16:colId xmlns:a16="http://schemas.microsoft.com/office/drawing/2014/main" val="4043581377"/>
                    </a:ext>
                  </a:extLst>
                </a:gridCol>
                <a:gridCol w="1597290">
                  <a:extLst>
                    <a:ext uri="{9D8B030D-6E8A-4147-A177-3AD203B41FA5}">
                      <a16:colId xmlns:a16="http://schemas.microsoft.com/office/drawing/2014/main" val="38926618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200" b="0" i="0" dirty="0">
                          <a:effectLst/>
                        </a:rPr>
                        <a:t>나이 </a:t>
                      </a:r>
                      <a:endParaRPr lang="ko-KR" altLang="en-US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200" b="0" i="0">
                          <a:effectLst/>
                        </a:rPr>
                        <a:t>키 </a:t>
                      </a:r>
                      <a:endParaRPr lang="ko-KR" alt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200" b="0" i="0">
                          <a:effectLst/>
                        </a:rPr>
                        <a:t>체중 </a:t>
                      </a:r>
                      <a:endParaRPr lang="ko-KR" alt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200" b="0" i="0">
                          <a:effectLst/>
                        </a:rPr>
                        <a:t>전체조건식 </a:t>
                      </a:r>
                      <a:endParaRPr lang="ko-KR" alt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8169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altLang="ko-KR" sz="1200" b="0" i="0" dirty="0">
                          <a:effectLst/>
                          <a:latin typeface="맑은 고딕" panose="020B0503020000020004" pitchFamily="50" charset="-127"/>
                        </a:rPr>
                        <a:t>25</a:t>
                      </a:r>
                      <a:r>
                        <a:rPr lang="ko-KR" altLang="en-US" sz="1200" b="0" i="0" dirty="0">
                          <a:effectLst/>
                          <a:latin typeface="맑은 고딕" panose="020B0503020000020004" pitchFamily="50" charset="-127"/>
                        </a:rPr>
                        <a:t>이면 참</a:t>
                      </a:r>
                      <a:r>
                        <a:rPr lang="ko-KR" altLang="en-US" sz="1200" b="0" i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altLang="ko-KR" sz="1200" b="0" i="0" dirty="0">
                          <a:effectLst/>
                          <a:latin typeface="맑은 고딕" panose="020B0503020000020004" pitchFamily="50" charset="-127"/>
                        </a:rPr>
                        <a:t>180</a:t>
                      </a:r>
                      <a:r>
                        <a:rPr lang="ko-KR" altLang="en-US" sz="1200" b="0" i="0" dirty="0">
                          <a:effectLst/>
                          <a:latin typeface="맑은 고딕" panose="020B0503020000020004" pitchFamily="50" charset="-127"/>
                        </a:rPr>
                        <a:t>이면 참</a:t>
                      </a:r>
                      <a:r>
                        <a:rPr lang="ko-KR" altLang="en-US" sz="1200" b="0" i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200" b="0" i="0">
                          <a:effectLst/>
                          <a:latin typeface="맑은 고딕" panose="020B0503020000020004" pitchFamily="50" charset="-127"/>
                        </a:rPr>
                        <a:t>Null</a:t>
                      </a:r>
                      <a:r>
                        <a:rPr lang="ko-KR" altLang="en-US" sz="1200" b="0" i="0">
                          <a:effectLst/>
                          <a:latin typeface="맑은 고딕" panose="020B0503020000020004" pitchFamily="50" charset="-127"/>
                        </a:rPr>
                        <a:t>이면 거짓</a:t>
                      </a:r>
                      <a:r>
                        <a:rPr lang="ko-KR" altLang="en-US" sz="1200" b="0" i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200" b="0" i="0">
                          <a:effectLst/>
                        </a:rPr>
                        <a:t>거짓 </a:t>
                      </a:r>
                      <a:endParaRPr lang="ko-KR" alt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5534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altLang="ko-KR" sz="1200" b="0" i="0">
                          <a:effectLst/>
                          <a:latin typeface="맑은 고딕" panose="020B0503020000020004" pitchFamily="50" charset="-127"/>
                        </a:rPr>
                        <a:t>25</a:t>
                      </a:r>
                      <a:r>
                        <a:rPr lang="ko-KR" altLang="en-US" sz="1200" b="0" i="0">
                          <a:effectLst/>
                          <a:latin typeface="맑은 고딕" panose="020B0503020000020004" pitchFamily="50" charset="-127"/>
                        </a:rPr>
                        <a:t>이면 참</a:t>
                      </a:r>
                      <a:r>
                        <a:rPr lang="ko-KR" altLang="en-US" sz="1200" b="0" i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200" b="0" i="0" dirty="0">
                          <a:effectLst/>
                          <a:latin typeface="맑은 고딕" panose="020B0503020000020004" pitchFamily="50" charset="-127"/>
                        </a:rPr>
                        <a:t>Null</a:t>
                      </a:r>
                      <a:r>
                        <a:rPr lang="ko-KR" altLang="en-US" sz="1200" b="0" i="0" dirty="0">
                          <a:effectLst/>
                          <a:latin typeface="맑은 고딕" panose="020B0503020000020004" pitchFamily="50" charset="-127"/>
                        </a:rPr>
                        <a:t>이면 거짓</a:t>
                      </a:r>
                      <a:r>
                        <a:rPr lang="ko-KR" altLang="en-US" sz="1200" b="0" i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altLang="ko-KR" sz="1200" b="0" i="0" dirty="0">
                          <a:effectLst/>
                          <a:latin typeface="맑은 고딕" panose="020B0503020000020004" pitchFamily="50" charset="-127"/>
                        </a:rPr>
                        <a:t>80</a:t>
                      </a:r>
                      <a:r>
                        <a:rPr lang="ko-KR" altLang="en-US" sz="1200" b="0" i="0" dirty="0">
                          <a:effectLst/>
                        </a:rPr>
                        <a:t>이면 참 </a:t>
                      </a:r>
                      <a:endParaRPr lang="ko-KR" altLang="en-US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200" b="0" i="0">
                          <a:effectLst/>
                        </a:rPr>
                        <a:t>거짓 </a:t>
                      </a:r>
                      <a:endParaRPr lang="ko-KR" alt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082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200" b="0" i="0">
                          <a:effectLst/>
                          <a:latin typeface="맑은 고딕" panose="020B0503020000020004" pitchFamily="50" charset="-127"/>
                        </a:rPr>
                        <a:t>Null</a:t>
                      </a:r>
                      <a:r>
                        <a:rPr lang="ko-KR" altLang="en-US" sz="1200" b="0" i="0">
                          <a:effectLst/>
                          <a:latin typeface="맑은 고딕" panose="020B0503020000020004" pitchFamily="50" charset="-127"/>
                        </a:rPr>
                        <a:t>이면 거짓</a:t>
                      </a:r>
                      <a:r>
                        <a:rPr lang="ko-KR" altLang="en-US" sz="1200" b="0" i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altLang="ko-KR" sz="1200" b="0" i="0">
                          <a:effectLst/>
                          <a:latin typeface="맑은 고딕" panose="020B0503020000020004" pitchFamily="50" charset="-127"/>
                        </a:rPr>
                        <a:t>180</a:t>
                      </a:r>
                      <a:r>
                        <a:rPr lang="ko-KR" altLang="en-US" sz="1200" b="0" i="0">
                          <a:effectLst/>
                          <a:latin typeface="맑은 고딕" panose="020B0503020000020004" pitchFamily="50" charset="-127"/>
                        </a:rPr>
                        <a:t>이면 참</a:t>
                      </a:r>
                      <a:r>
                        <a:rPr lang="ko-KR" altLang="en-US" sz="1200" b="0" i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altLang="ko-KR" sz="1200" b="0" i="0" dirty="0">
                          <a:effectLst/>
                          <a:latin typeface="맑은 고딕" panose="020B0503020000020004" pitchFamily="50" charset="-127"/>
                        </a:rPr>
                        <a:t>80</a:t>
                      </a:r>
                      <a:r>
                        <a:rPr lang="ko-KR" altLang="en-US" sz="1200" b="0" i="0" dirty="0">
                          <a:effectLst/>
                          <a:latin typeface="맑은 고딕" panose="020B0503020000020004" pitchFamily="50" charset="-127"/>
                        </a:rPr>
                        <a:t>이면 참</a:t>
                      </a:r>
                      <a:r>
                        <a:rPr lang="ko-KR" altLang="en-US" sz="1200" b="0" i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200" b="0" i="0" dirty="0">
                          <a:effectLst/>
                        </a:rPr>
                        <a:t>거짓 </a:t>
                      </a:r>
                      <a:endParaRPr lang="ko-KR" altLang="en-US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9181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altLang="ko-KR" sz="1200" b="0" i="0">
                          <a:effectLst/>
                          <a:latin typeface="맑은 고딕" panose="020B0503020000020004" pitchFamily="50" charset="-127"/>
                        </a:rPr>
                        <a:t>25</a:t>
                      </a:r>
                      <a:r>
                        <a:rPr lang="ko-KR" altLang="en-US" sz="1200" b="0" i="0">
                          <a:effectLst/>
                          <a:latin typeface="맑은 고딕" panose="020B0503020000020004" pitchFamily="50" charset="-127"/>
                        </a:rPr>
                        <a:t>이면 참</a:t>
                      </a:r>
                      <a:r>
                        <a:rPr lang="ko-KR" altLang="en-US" sz="1200" b="0" i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altLang="ko-KR" sz="1200" b="0" i="0">
                          <a:effectLst/>
                          <a:latin typeface="맑은 고딕" panose="020B0503020000020004" pitchFamily="50" charset="-127"/>
                        </a:rPr>
                        <a:t>180</a:t>
                      </a:r>
                      <a:r>
                        <a:rPr lang="ko-KR" altLang="en-US" sz="1200" b="0" i="0">
                          <a:effectLst/>
                          <a:latin typeface="맑은 고딕" panose="020B0503020000020004" pitchFamily="50" charset="-127"/>
                        </a:rPr>
                        <a:t>이면 참 </a:t>
                      </a:r>
                      <a:r>
                        <a:rPr lang="ko-KR" altLang="en-US" sz="1200" b="0" i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altLang="ko-KR" sz="1200" b="0" i="0">
                          <a:effectLst/>
                          <a:latin typeface="맑은 고딕" panose="020B0503020000020004" pitchFamily="50" charset="-127"/>
                        </a:rPr>
                        <a:t>80</a:t>
                      </a:r>
                      <a:r>
                        <a:rPr lang="ko-KR" altLang="en-US" sz="1200" b="0" i="0">
                          <a:effectLst/>
                          <a:latin typeface="맑은 고딕" panose="020B0503020000020004" pitchFamily="50" charset="-127"/>
                        </a:rPr>
                        <a:t>이면 참 </a:t>
                      </a:r>
                      <a:r>
                        <a:rPr lang="ko-KR" altLang="en-US" sz="1200" b="0" i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200" b="0" i="0" dirty="0">
                          <a:effectLst/>
                        </a:rPr>
                        <a:t>참 </a:t>
                      </a:r>
                      <a:endParaRPr lang="ko-KR" altLang="en-US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7875998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50E2AC70-FB07-B895-A3EF-CD8C1FADB8B1}"/>
              </a:ext>
            </a:extLst>
          </p:cNvPr>
          <p:cNvSpPr txBox="1"/>
          <p:nvPr/>
        </p:nvSpPr>
        <p:spPr>
          <a:xfrm>
            <a:off x="5667375" y="3933643"/>
            <a:ext cx="298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다중조건 커버리지 </a:t>
            </a:r>
            <a:r>
              <a:rPr lang="ko-KR" altLang="en-US" dirty="0" err="1"/>
              <a:t>진리표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BCB447-D756-CF65-CD29-1C9588832C8B}"/>
              </a:ext>
            </a:extLst>
          </p:cNvPr>
          <p:cNvSpPr txBox="1"/>
          <p:nvPr/>
        </p:nvSpPr>
        <p:spPr>
          <a:xfrm>
            <a:off x="5667375" y="1102882"/>
            <a:ext cx="364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다중조건 </a:t>
            </a:r>
            <a:r>
              <a:rPr lang="ko-KR" altLang="en-US"/>
              <a:t>커버리지 테스트 케이스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4ED5A8-5116-45B6-2B05-60BF46A8306E}"/>
              </a:ext>
            </a:extLst>
          </p:cNvPr>
          <p:cNvSpPr txBox="1"/>
          <p:nvPr/>
        </p:nvSpPr>
        <p:spPr>
          <a:xfrm>
            <a:off x="2878667" y="3244334"/>
            <a:ext cx="10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主题5">
  <a:themeElements>
    <a:clrScheme name="20171020-0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33B290"/>
      </a:accent1>
      <a:accent2>
        <a:srgbClr val="1A765E"/>
      </a:accent2>
      <a:accent3>
        <a:srgbClr val="2C7394"/>
      </a:accent3>
      <a:accent4>
        <a:srgbClr val="2D8990"/>
      </a:accent4>
      <a:accent5>
        <a:srgbClr val="259BAB"/>
      </a:accent5>
      <a:accent6>
        <a:srgbClr val="08AA7F"/>
      </a:accent6>
      <a:hlink>
        <a:srgbClr val="92278F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33B290"/>
    </a:accent1>
    <a:accent2>
      <a:srgbClr val="1A765E"/>
    </a:accent2>
    <a:accent3>
      <a:srgbClr val="2C7394"/>
    </a:accent3>
    <a:accent4>
      <a:srgbClr val="2D8990"/>
    </a:accent4>
    <a:accent5>
      <a:srgbClr val="259BAB"/>
    </a:accent5>
    <a:accent6>
      <a:srgbClr val="08AA7F"/>
    </a:accent6>
    <a:hlink>
      <a:srgbClr val="92278F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33B290"/>
    </a:accent1>
    <a:accent2>
      <a:srgbClr val="1A765E"/>
    </a:accent2>
    <a:accent3>
      <a:srgbClr val="2C7394"/>
    </a:accent3>
    <a:accent4>
      <a:srgbClr val="2D8990"/>
    </a:accent4>
    <a:accent5>
      <a:srgbClr val="259BAB"/>
    </a:accent5>
    <a:accent6>
      <a:srgbClr val="08AA7F"/>
    </a:accent6>
    <a:hlink>
      <a:srgbClr val="92278F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33B290"/>
    </a:accent1>
    <a:accent2>
      <a:srgbClr val="1A765E"/>
    </a:accent2>
    <a:accent3>
      <a:srgbClr val="2C7394"/>
    </a:accent3>
    <a:accent4>
      <a:srgbClr val="2D8990"/>
    </a:accent4>
    <a:accent5>
      <a:srgbClr val="259BAB"/>
    </a:accent5>
    <a:accent6>
      <a:srgbClr val="08AA7F"/>
    </a:accent6>
    <a:hlink>
      <a:srgbClr val="92278F"/>
    </a:hlink>
    <a:folHlink>
      <a:srgbClr val="BFBFB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83AF63E449FCB4BB4E448DBE64196C5" ma:contentTypeVersion="4" ma:contentTypeDescription="새 문서를 만듭니다." ma:contentTypeScope="" ma:versionID="5554664150970438bb7556d9cf873b16">
  <xsd:schema xmlns:xsd="http://www.w3.org/2001/XMLSchema" xmlns:xs="http://www.w3.org/2001/XMLSchema" xmlns:p="http://schemas.microsoft.com/office/2006/metadata/properties" xmlns:ns2="8b38b7a3-852f-41f9-a6db-d50988d1b2bb" targetNamespace="http://schemas.microsoft.com/office/2006/metadata/properties" ma:root="true" ma:fieldsID="a3a5bdebd9dc745eb92df3ca5a686d3e" ns2:_="">
    <xsd:import namespace="8b38b7a3-852f-41f9-a6db-d50988d1b2b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38b7a3-852f-41f9-a6db-d50988d1b2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A813D16-2A06-4EA7-97FD-A4EF3167005E}">
  <ds:schemaRefs>
    <ds:schemaRef ds:uri="8b38b7a3-852f-41f9-a6db-d50988d1b2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8B2403E-E158-4007-845C-8D0D39AA4C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4A684A9-2440-4055-A740-0F1711B9372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541</Words>
  <Application>Microsoft Office PowerPoint</Application>
  <PresentationFormat>와이드스크린</PresentationFormat>
  <Paragraphs>256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3" baseType="lpstr">
      <vt:lpstr>맑은 고딕</vt:lpstr>
      <vt:lpstr>맑은 고딕</vt:lpstr>
      <vt:lpstr>Arial</vt:lpstr>
      <vt:lpstr>Calibri</vt:lpstr>
      <vt:lpstr>Impact</vt:lpstr>
      <vt:lpstr>主题5</vt:lpstr>
      <vt:lpstr> 식단 플래너</vt:lpstr>
      <vt:lpstr>목차</vt:lpstr>
      <vt:lpstr>1.1 프로젝트 개요 및 개발 목적</vt:lpstr>
      <vt:lpstr>1.2 시장 분석</vt:lpstr>
      <vt:lpstr>1.3 개발 언어</vt:lpstr>
      <vt:lpstr>테스팅 및 위험분석</vt:lpstr>
      <vt:lpstr>2.1 위험분석(프로젝트 측면)</vt:lpstr>
      <vt:lpstr>2.1 위험분석(기술적 측면)</vt:lpstr>
      <vt:lpstr>2.2 화이트 박스 테스팅(사용자 정보)</vt:lpstr>
      <vt:lpstr>2.3 블랙박스 테스팅</vt:lpstr>
      <vt:lpstr>설계 및 구현</vt:lpstr>
      <vt:lpstr>식단 플래너 유스케이스 다이어그램</vt:lpstr>
      <vt:lpstr>식단 플래너 클래스 다이어그램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Q&amp;A</vt:lpstr>
    </vt:vector>
  </TitlesOfParts>
  <Manager>Ben Oostdam</Manager>
  <Company>https://iSlide-PowerPoint.com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SONG</dc:creator>
  <cp:keywords>1</cp:keywords>
  <cp:lastModifiedBy>황진호</cp:lastModifiedBy>
  <cp:revision>38</cp:revision>
  <dcterms:created xsi:type="dcterms:W3CDTF">2017-12-17T16:00:00Z</dcterms:created>
  <dcterms:modified xsi:type="dcterms:W3CDTF">2022-06-07T16:01:51Z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0x010100883AF63E449FCB4BB4E448DBE64196C5</vt:lpwstr>
  </property>
</Properties>
</file>