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2CDEC-C554-12A5-9A26-C229D384A1AB}" v="16" dt="2022-05-06T01:42:35.494"/>
    <p1510:client id="{F2EA588A-A96A-F4E9-F5CF-021766B64E79}" v="42" dt="2022-05-06T01:47:36.004"/>
  </p1510:revLst>
</p1510:revInfo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59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6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05 أيار، 22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4538576-3682-4218-8146-87A4D01802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000" b="1" i="1" kern="0" dirty="0">
                <a:solidFill>
                  <a:srgbClr val="7670AE"/>
                </a:solidFill>
                <a:ea typeface="맑은 고딕"/>
              </a:rPr>
              <a:t>요구사항 명세서</a:t>
            </a:r>
            <a:endParaRPr lang="ko-KR" altLang="en-US" sz="5000" b="1" i="1" kern="0" dirty="0">
              <a:solidFill>
                <a:srgbClr val="7670AE"/>
              </a:solidFill>
            </a:endParaRPr>
          </a:p>
          <a:p>
            <a:pPr algn="ctr" latinLnBrk="0">
              <a:defRPr/>
            </a:pPr>
            <a:r>
              <a:rPr lang="ko-KR" altLang="en-US" sz="1200" kern="0" dirty="0">
                <a:ea typeface="맑은 고딕"/>
              </a:rPr>
              <a:t>       </a:t>
            </a:r>
          </a:p>
          <a:p>
            <a:pPr algn="ctr" latinLnBrk="0">
              <a:defRPr/>
            </a:pPr>
            <a:r>
              <a:rPr lang="en-US" altLang="ko-KR" sz="1500" kern="0" dirty="0">
                <a:solidFill>
                  <a:srgbClr val="7670AE"/>
                </a:solidFill>
                <a:ea typeface="맑은 고딕"/>
              </a:rPr>
              <a:t>20173023</a:t>
            </a:r>
            <a:r>
              <a:rPr lang="ko-KR" altLang="en-US" sz="1500" kern="0" dirty="0">
                <a:solidFill>
                  <a:srgbClr val="7670AE"/>
                </a:solidFill>
                <a:ea typeface="맑은 고딕"/>
              </a:rPr>
              <a:t> </a:t>
            </a:r>
            <a:r>
              <a:rPr lang="en-US" altLang="ko-KR" sz="1500" kern="0" dirty="0" err="1">
                <a:solidFill>
                  <a:srgbClr val="7670AE"/>
                </a:solidFill>
                <a:ea typeface="맑은 고딕"/>
              </a:rPr>
              <a:t>황진호</a:t>
            </a:r>
            <a:r>
              <a:rPr lang="ko-KR" altLang="en-US" sz="1500" kern="0" dirty="0">
                <a:solidFill>
                  <a:srgbClr val="7670AE"/>
                </a:solidFill>
                <a:ea typeface="맑은 고딕"/>
              </a:rPr>
              <a:t> </a:t>
            </a:r>
            <a:r>
              <a:rPr lang="en-US" altLang="ko-KR" sz="1500" kern="0" dirty="0">
                <a:solidFill>
                  <a:srgbClr val="7670AE"/>
                </a:solidFill>
                <a:ea typeface="맑은 고딕"/>
              </a:rPr>
              <a:t>20183073</a:t>
            </a:r>
            <a:r>
              <a:rPr lang="ko-KR" altLang="en-US" sz="1500" kern="0" dirty="0">
                <a:solidFill>
                  <a:srgbClr val="7670AE"/>
                </a:solidFill>
                <a:ea typeface="맑은 고딕"/>
              </a:rPr>
              <a:t> </a:t>
            </a:r>
            <a:r>
              <a:rPr lang="en-US" altLang="ko-KR" sz="1500" kern="0" dirty="0" err="1">
                <a:solidFill>
                  <a:srgbClr val="7670AE"/>
                </a:solidFill>
                <a:ea typeface="맑은 고딕"/>
              </a:rPr>
              <a:t>이상원</a:t>
            </a:r>
            <a:r>
              <a:rPr lang="ko-KR" altLang="en-US" sz="1500" kern="0" dirty="0">
                <a:solidFill>
                  <a:srgbClr val="7670AE"/>
                </a:solidFill>
                <a:ea typeface="맑은 고딕"/>
              </a:rPr>
              <a:t> </a:t>
            </a:r>
            <a:r>
              <a:rPr lang="en-US" altLang="ko-KR" sz="1500" kern="0" dirty="0">
                <a:solidFill>
                  <a:srgbClr val="7670AE"/>
                </a:solidFill>
                <a:ea typeface="맑은 고딕"/>
              </a:rPr>
              <a:t>20203032</a:t>
            </a:r>
            <a:r>
              <a:rPr lang="ko-KR" altLang="en-US" sz="1500" kern="0" dirty="0">
                <a:solidFill>
                  <a:srgbClr val="7670AE"/>
                </a:solidFill>
                <a:ea typeface="맑은 고딕"/>
              </a:rPr>
              <a:t> </a:t>
            </a:r>
            <a:r>
              <a:rPr lang="en-US" altLang="ko-KR" sz="1500" kern="0" dirty="0" err="1">
                <a:solidFill>
                  <a:srgbClr val="7670AE"/>
                </a:solidFill>
                <a:ea typeface="맑은 고딕"/>
              </a:rPr>
              <a:t>송현섭</a:t>
            </a:r>
            <a:r>
              <a:rPr lang="ko-KR" altLang="en-US" sz="1500" kern="0" dirty="0">
                <a:solidFill>
                  <a:srgbClr val="7670AE"/>
                </a:solidFill>
                <a:ea typeface="맑은 고딕"/>
              </a:rPr>
              <a:t> </a:t>
            </a:r>
            <a:r>
              <a:rPr lang="en-US" altLang="ko-KR" sz="1500" kern="0" dirty="0">
                <a:solidFill>
                  <a:srgbClr val="7670AE"/>
                </a:solidFill>
                <a:ea typeface="맑은 고딕"/>
              </a:rPr>
              <a:t>20203001</a:t>
            </a:r>
            <a:r>
              <a:rPr lang="ko-KR" altLang="en-US" sz="1500" kern="0" dirty="0">
                <a:solidFill>
                  <a:srgbClr val="7670AE"/>
                </a:solidFill>
                <a:ea typeface="맑은 고딕"/>
              </a:rPr>
              <a:t> 하상인</a:t>
            </a:r>
          </a:p>
          <a:p>
            <a:pPr algn="ctr" latinLnBrk="0">
              <a:defRPr/>
            </a:pPr>
            <a:endParaRPr lang="en-US" altLang="ko-KR" sz="1200" kern="0">
              <a:solidFill>
                <a:prstClr val="white">
                  <a:lumMod val="75000"/>
                </a:prstClr>
              </a:solidFill>
            </a:endParaRPr>
          </a:p>
          <a:p>
            <a:pPr algn="ctr" latinLnBrk="0">
              <a:defRPr/>
            </a:pPr>
            <a:endParaRPr lang="ko-KR" altLang="en-US" sz="1200" ker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latinLnBrk="0">
              <a:defRPr/>
            </a:pPr>
            <a:r>
              <a:rPr lang="ko-KR" altLang="en-US" sz="1200" kern="0" dirty="0" err="1">
                <a:ea typeface="맑은 고딕"/>
              </a:rPr>
              <a:t>식단플래너</a:t>
            </a:r>
            <a:r>
              <a:rPr lang="ko-KR" altLang="en-US" sz="1200" kern="0" dirty="0">
                <a:ea typeface="맑은 고딕"/>
              </a:rPr>
              <a:t> 요구사항 명세서</a:t>
            </a:r>
            <a:endParaRPr lang="ko-KR" altLang="en-US" sz="1200" kern="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/>
          <p:cNvSpPr/>
          <p:nvPr/>
        </p:nvSpPr>
        <p:spPr>
          <a:xfrm>
            <a:off x="5326479" y="554867"/>
            <a:ext cx="575599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유스케이스 시나리오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177518" y="1072048"/>
            <a:ext cx="1856403" cy="36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119202" y="1110925"/>
            <a:ext cx="6453671" cy="36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934532" y="1742685"/>
            <a:ext cx="6745255" cy="33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			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85459" y="388860"/>
            <a:ext cx="2246259" cy="36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527CF"/>
                </a:solidFill>
              </a:rPr>
              <a:t>사용자 인터페이스</a:t>
            </a:r>
          </a:p>
        </p:txBody>
      </p:sp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19615" y="989628"/>
            <a:ext cx="5772150" cy="5734050"/>
          </a:xfrm>
          <a:prstGeom prst="rect">
            <a:avLst/>
          </a:prstGeom>
        </p:spPr>
      </p:pic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238B26A-AE5D-44A5-52DC-DA9B62D5A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57" y="800100"/>
            <a:ext cx="3043337" cy="5482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/>
          <p:cNvSpPr/>
          <p:nvPr/>
        </p:nvSpPr>
        <p:spPr>
          <a:xfrm>
            <a:off x="5326479" y="240542"/>
            <a:ext cx="573655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유스케이스 시나리오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177518" y="1072048"/>
            <a:ext cx="1856403" cy="36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119202" y="1110925"/>
            <a:ext cx="6453671" cy="36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934532" y="1742685"/>
            <a:ext cx="6745255" cy="33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			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52184" y="411128"/>
            <a:ext cx="2246259" cy="35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527CF"/>
                </a:solidFill>
              </a:rPr>
              <a:t>사용자 인터페이스</a:t>
            </a:r>
          </a:p>
        </p:txBody>
      </p:sp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8276" y="712722"/>
            <a:ext cx="5753100" cy="5743574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7170" y="738673"/>
            <a:ext cx="3017302" cy="5770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/>
          <p:cNvSpPr/>
          <p:nvPr/>
        </p:nvSpPr>
        <p:spPr>
          <a:xfrm>
            <a:off x="5326479" y="373892"/>
            <a:ext cx="573655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유스케이스 시나리오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177518" y="1072048"/>
            <a:ext cx="1856403" cy="36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119202" y="1110925"/>
            <a:ext cx="6453671" cy="36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934532" y="1742685"/>
            <a:ext cx="6745255" cy="33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			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52184" y="411128"/>
            <a:ext cx="2246259" cy="35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527CF"/>
                </a:solidFill>
              </a:rPr>
              <a:t>사용자 인터페이스</a:t>
            </a:r>
          </a:p>
        </p:txBody>
      </p:sp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14076" y="821581"/>
            <a:ext cx="5762625" cy="5248275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7170" y="738673"/>
            <a:ext cx="3017302" cy="5770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/>
          <p:cNvSpPr/>
          <p:nvPr/>
        </p:nvSpPr>
        <p:spPr>
          <a:xfrm>
            <a:off x="5326479" y="240542"/>
            <a:ext cx="573655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유스케이스 시나리오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177518" y="1072048"/>
            <a:ext cx="1856403" cy="36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119202" y="1110925"/>
            <a:ext cx="6453671" cy="36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934532" y="1742685"/>
            <a:ext cx="6745255" cy="33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			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52184" y="411128"/>
            <a:ext cx="2246259" cy="35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527CF"/>
                </a:solidFill>
              </a:rPr>
              <a:t>사용자 인터페이스</a:t>
            </a:r>
          </a:p>
        </p:txBody>
      </p:sp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23600" y="709320"/>
            <a:ext cx="5743574" cy="588645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4879" y="821093"/>
            <a:ext cx="3030165" cy="5789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/>
          <p:cNvSpPr/>
          <p:nvPr/>
        </p:nvSpPr>
        <p:spPr>
          <a:xfrm>
            <a:off x="3109752" y="379087"/>
            <a:ext cx="573655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유스케이스 시나리오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960791" y="1210593"/>
            <a:ext cx="1856403" cy="36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119202" y="1110925"/>
            <a:ext cx="6453671" cy="36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934532" y="1742685"/>
            <a:ext cx="6745255" cy="33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			</a:t>
            </a:r>
          </a:p>
        </p:txBody>
      </p:sp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11829" y="814820"/>
            <a:ext cx="5753100" cy="556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/>
          <p:cNvSpPr/>
          <p:nvPr/>
        </p:nvSpPr>
        <p:spPr>
          <a:xfrm>
            <a:off x="5326479" y="240542"/>
            <a:ext cx="573655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유스케이스 시나리오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177518" y="1072048"/>
            <a:ext cx="1856403" cy="36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119202" y="1110925"/>
            <a:ext cx="6453671" cy="36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934532" y="1742685"/>
            <a:ext cx="6745255" cy="33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			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52184" y="411128"/>
            <a:ext cx="2246259" cy="35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527CF"/>
                </a:solidFill>
              </a:rPr>
              <a:t>사용자 인터페이스</a:t>
            </a:r>
          </a:p>
        </p:txBody>
      </p:sp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7272" y="933061"/>
            <a:ext cx="3632200" cy="5638800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3039" y="743241"/>
            <a:ext cx="5743574" cy="587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/>
          <p:cNvSpPr/>
          <p:nvPr/>
        </p:nvSpPr>
        <p:spPr>
          <a:xfrm>
            <a:off x="5326479" y="240542"/>
            <a:ext cx="573655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유스케이스 시나리오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177518" y="1072048"/>
            <a:ext cx="1856403" cy="36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119202" y="1110925"/>
            <a:ext cx="6453671" cy="36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934532" y="1742685"/>
            <a:ext cx="6745255" cy="33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			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52184" y="411128"/>
            <a:ext cx="2246259" cy="35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527CF"/>
                </a:solidFill>
              </a:rPr>
              <a:t>사용자 인터페이스</a:t>
            </a:r>
          </a:p>
        </p:txBody>
      </p:sp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7272" y="933061"/>
            <a:ext cx="3632200" cy="563880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18838" y="699407"/>
            <a:ext cx="5753100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3200" kern="0">
                <a:solidFill>
                  <a:prstClr val="white"/>
                </a:solidFill>
              </a:rPr>
              <a:t>11</a:t>
            </a: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비기능 요구사항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7722" y="1178961"/>
            <a:ext cx="10924592" cy="36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85107" y="1348426"/>
            <a:ext cx="11021786" cy="37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900">
              <a:solidFill>
                <a:srgbClr val="000000"/>
              </a:solidFill>
            </a:endParaRPr>
          </a:p>
        </p:txBody>
      </p:sp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8003" y="1159521"/>
            <a:ext cx="9816581" cy="3934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성능 요구사항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신뢰성 요구사항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보안 요구사항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9925" y="1409020"/>
            <a:ext cx="5772150" cy="63817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05163" y="2784215"/>
            <a:ext cx="5781674" cy="158115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95636" y="5025020"/>
            <a:ext cx="580072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3200" kern="0">
                <a:solidFill>
                  <a:prstClr val="white"/>
                </a:solidFill>
              </a:rPr>
              <a:t>11</a:t>
            </a: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데이터베이스 요구사항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3703" y="926257"/>
            <a:ext cx="10924592" cy="367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▪  </a:t>
            </a:r>
            <a:r>
              <a:rPr lang="en-US" altLang="ko-KR"/>
              <a:t>E-R </a:t>
            </a:r>
            <a:r>
              <a:rPr lang="ko-KR" altLang="en-US"/>
              <a:t>다이어그램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5107" y="1348426"/>
            <a:ext cx="11021786" cy="37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900">
              <a:solidFill>
                <a:srgbClr val="000000"/>
              </a:solidFill>
            </a:endParaRPr>
          </a:p>
        </p:txBody>
      </p:sp>
      <p:sp>
        <p:nvSpPr>
          <p:cNvPr id="4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3A2876F0-5273-7FFC-75EC-DBA46286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87" y="1405083"/>
            <a:ext cx="6882244" cy="4887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QnA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40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23959" y="1973603"/>
            <a:ext cx="2693316" cy="2693316"/>
          </a:xfrm>
          <a:prstGeom prst="ellipse">
            <a:avLst/>
          </a:prstGeom>
          <a:solidFill>
            <a:srgbClr val="E7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R 231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G 231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B 255</a:t>
            </a:r>
          </a:p>
        </p:txBody>
      </p:sp>
      <p:sp>
        <p:nvSpPr>
          <p:cNvPr id="9" name="타원 8"/>
          <p:cNvSpPr/>
          <p:nvPr/>
        </p:nvSpPr>
        <p:spPr>
          <a:xfrm>
            <a:off x="6368932" y="1973603"/>
            <a:ext cx="2693316" cy="2693316"/>
          </a:xfrm>
          <a:prstGeom prst="ellipse">
            <a:avLst/>
          </a:prstGeom>
          <a:solidFill>
            <a:srgbClr val="76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R 118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G 112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B 174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4371458" y="263495"/>
            <a:ext cx="7550665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2600" b="1" i="1" kern="0">
              <a:solidFill>
                <a:srgbClr val="7670AE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4352019" y="263495"/>
            <a:ext cx="7570104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1300" kern="0">
                <a:solidFill>
                  <a:prstClr val="white"/>
                </a:solidFill>
              </a:rPr>
              <a:t>목차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7095" y="1263840"/>
            <a:ext cx="3039109" cy="667830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800" b="1">
                <a:solidFill>
                  <a:srgbClr val="7670AE"/>
                </a:solidFill>
              </a:rPr>
              <a:t>Contents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48530" y="1013729"/>
            <a:ext cx="6541148" cy="53553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1.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  기능 요구사항</a:t>
            </a: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ea typeface="맑은 고딕"/>
              </a:rPr>
              <a:t>    ▪ 시스템 요구사항</a:t>
            </a: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ea typeface="맑은 고딕"/>
              </a:rPr>
              <a:t>    ▪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유스케이스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다이어그램</a:t>
            </a: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ea typeface="맑은 고딕"/>
              </a:rPr>
              <a:t>    ▪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액터목록</a:t>
            </a: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ea typeface="맑은 고딕"/>
              </a:rPr>
              <a:t>    ▪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유스케이스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목록</a:t>
            </a: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2.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시나리오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,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사용자 인터페이스</a:t>
            </a: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ea typeface="맑은 고딕"/>
              </a:rPr>
              <a:t>    ▪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유스케이스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시나리오</a:t>
            </a: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ea typeface="맑은 고딕"/>
              </a:rPr>
              <a:t>    ▪ 사용자 인터페이스</a:t>
            </a: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3.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비기능적 요구사항</a:t>
            </a: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4.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데이터베이스 요구사항</a:t>
            </a: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ea typeface="맑은 고딕"/>
              </a:rPr>
              <a:t>    ▪ 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E-R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다이어그램</a:t>
            </a: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1820118" y="263495"/>
            <a:ext cx="81435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1815259" y="263495"/>
            <a:ext cx="8182426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시스템요구사항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012760" y="1600276"/>
            <a:ext cx="10166480" cy="35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054" y="935976"/>
            <a:ext cx="4558393" cy="367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66420" y="1052609"/>
            <a:ext cx="4772219" cy="36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9925" y="1276350"/>
            <a:ext cx="5772150" cy="430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1820118" y="263495"/>
            <a:ext cx="81435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1815259" y="263495"/>
            <a:ext cx="8182426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시스템요구사항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012760" y="1600276"/>
            <a:ext cx="10166480" cy="35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054" y="935976"/>
            <a:ext cx="4558393" cy="367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66420" y="1052609"/>
            <a:ext cx="4772219" cy="36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90875" y="1095375"/>
            <a:ext cx="5810250" cy="466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유스케이스 다이어그램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7722" y="1178961"/>
            <a:ext cx="10924592" cy="36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85107" y="1348426"/>
            <a:ext cx="11021786" cy="37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900">
              <a:solidFill>
                <a:srgbClr val="000000"/>
              </a:solidFill>
            </a:endParaRPr>
          </a:p>
        </p:txBody>
      </p:sp>
      <p:sp>
        <p:nvSpPr>
          <p:cNvPr id="4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1325" y="958331"/>
            <a:ext cx="62293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1820118" y="263495"/>
            <a:ext cx="81435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1815259" y="263495"/>
            <a:ext cx="8182426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액터목록</a:t>
            </a:r>
            <a:r>
              <a:rPr lang="en-US" altLang="ko-KR" b="1" i="1" kern="0">
                <a:solidFill>
                  <a:prstClr val="white"/>
                </a:solidFill>
              </a:rPr>
              <a:t>,</a:t>
            </a:r>
            <a:r>
              <a:rPr lang="ko-KR" altLang="en-US" b="1" i="1" kern="0">
                <a:solidFill>
                  <a:prstClr val="white"/>
                </a:solidFill>
              </a:rPr>
              <a:t> 유스케이스 목록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012760" y="1600276"/>
            <a:ext cx="10166480" cy="35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054" y="935976"/>
            <a:ext cx="4558393" cy="367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66420" y="1052609"/>
            <a:ext cx="4772219" cy="36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9449" y="1042987"/>
            <a:ext cx="5753100" cy="962025"/>
          </a:xfrm>
          <a:prstGeom prst="rect">
            <a:avLst/>
          </a:prstGeom>
        </p:spPr>
      </p:pic>
      <p:sp>
        <p:nvSpPr>
          <p:cNvPr id="11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9450" y="2550756"/>
            <a:ext cx="5753100" cy="346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1820118" y="263495"/>
            <a:ext cx="81435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1815259" y="263495"/>
            <a:ext cx="8182426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유스케이스 목록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012760" y="1600276"/>
            <a:ext cx="10166480" cy="35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054" y="935976"/>
            <a:ext cx="4558393" cy="367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66420" y="1052609"/>
            <a:ext cx="4772219" cy="36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9450" y="834895"/>
            <a:ext cx="5753100" cy="4857750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24212" y="5626456"/>
            <a:ext cx="5743574" cy="46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1820118" y="263495"/>
            <a:ext cx="81435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1815259" y="263495"/>
            <a:ext cx="8182426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유스케이스 목록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012760" y="1600276"/>
            <a:ext cx="10166480" cy="35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054" y="935976"/>
            <a:ext cx="4558393" cy="367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66420" y="1052609"/>
            <a:ext cx="4772219" cy="36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2735" y="767831"/>
            <a:ext cx="5666528" cy="6090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/>
          <p:cNvSpPr/>
          <p:nvPr/>
        </p:nvSpPr>
        <p:spPr>
          <a:xfrm>
            <a:off x="5366255" y="186639"/>
            <a:ext cx="575599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유스케이스 시나리오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177518" y="1072048"/>
            <a:ext cx="1856403" cy="36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119202" y="1110925"/>
            <a:ext cx="6453671" cy="36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934532" y="1742685"/>
            <a:ext cx="6745255" cy="33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			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71623" y="265337"/>
            <a:ext cx="2246259" cy="361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5527CF"/>
                </a:solidFill>
              </a:rPr>
              <a:t>사용자 인터페이스</a:t>
            </a:r>
          </a:p>
        </p:txBody>
      </p:sp>
      <p:sp>
        <p:nvSpPr>
          <p:cNvPr id="13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4538576-3682-4218-8146-87A4D018022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62550" y="660918"/>
            <a:ext cx="5772588" cy="6012413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129" y="736729"/>
            <a:ext cx="2093429" cy="3477596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44236" y="2770803"/>
            <a:ext cx="2209867" cy="3639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와이드스크린</PresentationFormat>
  <Paragraphs>152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</cp:lastModifiedBy>
  <cp:revision>89</cp:revision>
  <dcterms:created xsi:type="dcterms:W3CDTF">2022-02-11T02:11:51Z</dcterms:created>
  <dcterms:modified xsi:type="dcterms:W3CDTF">2022-05-06T01:59:04Z</dcterms:modified>
  <cp:version>1000.0000.01</cp:version>
</cp:coreProperties>
</file>