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D96D-8233-4907-9EDA-1416CDA25996}" type="datetimeFigureOut">
              <a:rPr lang="en-US"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6AF0-8D2F-47C6-A89F-8C89685337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26AF0-8D2F-47C6-A89F-8C896853370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26AF0-8D2F-47C6-A89F-8C896853370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41760"/>
              </p:ext>
            </p:extLst>
          </p:nvPr>
        </p:nvGraphicFramePr>
        <p:xfrm>
          <a:off x="151260" y="122588"/>
          <a:ext cx="3366490" cy="3291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66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Attributes:</a:t>
                      </a:r>
                    </a:p>
                    <a:p>
                      <a:pPr algn="ctr"/>
                      <a:r>
                        <a:rPr lang="en-US" dirty="0" smtClean="0"/>
                        <a:t>Name (string)</a:t>
                      </a:r>
                    </a:p>
                    <a:p>
                      <a:pPr algn="ctr"/>
                      <a:r>
                        <a:rPr lang="en-US" dirty="0" smtClean="0"/>
                        <a:t>Speed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Equipped power ups 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Picture (image)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Behaviours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Move(self,</a:t>
                      </a:r>
                      <a:r>
                        <a:rPr lang="en-US" baseline="0" dirty="0" smtClean="0"/>
                        <a:t> key pressed)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Draw(self)</a:t>
                      </a:r>
                    </a:p>
                    <a:p>
                      <a:pPr algn="ctr"/>
                      <a:r>
                        <a:rPr lang="en-US" dirty="0" err="1" smtClean="0"/>
                        <a:t>PowerUp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powerup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5670"/>
              </p:ext>
            </p:extLst>
          </p:nvPr>
        </p:nvGraphicFramePr>
        <p:xfrm>
          <a:off x="3614569" y="137776"/>
          <a:ext cx="2974491" cy="278830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744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Wall</a:t>
                      </a:r>
                      <a:endParaRPr lang="en-US" dirty="0"/>
                    </a:p>
                  </a:txBody>
                  <a:tcPr/>
                </a:tc>
              </a:tr>
              <a:tr h="959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Attributes:</a:t>
                      </a:r>
                    </a:p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Retracted(Boolean)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Behaviours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Move(self,</a:t>
                      </a:r>
                      <a:r>
                        <a:rPr lang="en-US" baseline="0" dirty="0" smtClean="0"/>
                        <a:t> key pressed)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Draw(self)</a:t>
                      </a:r>
                    </a:p>
                    <a:p>
                      <a:pPr algn="ctr"/>
                      <a:r>
                        <a:rPr lang="en-US" dirty="0" smtClean="0"/>
                        <a:t>Collide(self)</a:t>
                      </a:r>
                    </a:p>
                    <a:p>
                      <a:pPr algn="ctr"/>
                      <a:r>
                        <a:rPr lang="en-US" dirty="0" smtClean="0"/>
                        <a:t>Disappear(self)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42923"/>
              </p:ext>
            </p:extLst>
          </p:nvPr>
        </p:nvGraphicFramePr>
        <p:xfrm>
          <a:off x="6660776" y="129091"/>
          <a:ext cx="3236259" cy="3017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36259"/>
              </a:tblGrid>
              <a:tr h="355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Power-Up</a:t>
                      </a:r>
                      <a:endParaRPr lang="en-US" dirty="0"/>
                    </a:p>
                  </a:txBody>
                  <a:tcPr/>
                </a:tc>
              </a:tr>
              <a:tr h="980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Attributes:</a:t>
                      </a:r>
                    </a:p>
                    <a:p>
                      <a:pPr algn="ctr"/>
                      <a:r>
                        <a:rPr lang="en-US" dirty="0" smtClean="0"/>
                        <a:t>picture (image)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duration 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spawned (Boolean)</a:t>
                      </a:r>
                      <a:endParaRPr lang="en-US" dirty="0" smtClean="0"/>
                    </a:p>
                  </a:txBody>
                  <a:tcPr/>
                </a:tc>
              </a:tr>
              <a:tr h="79682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Behaviours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Draw(self)</a:t>
                      </a:r>
                    </a:p>
                    <a:p>
                      <a:pPr algn="ctr"/>
                      <a:r>
                        <a:rPr lang="en-US" dirty="0" smtClean="0"/>
                        <a:t>Effect(self)</a:t>
                      </a:r>
                    </a:p>
                    <a:p>
                      <a:pPr algn="ctr"/>
                      <a:r>
                        <a:rPr lang="en-US" dirty="0" smtClean="0"/>
                        <a:t>Spawn(self)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03389"/>
              </p:ext>
            </p:extLst>
          </p:nvPr>
        </p:nvGraphicFramePr>
        <p:xfrm>
          <a:off x="145882" y="3558709"/>
          <a:ext cx="2974491" cy="2468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744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Portal</a:t>
                      </a:r>
                      <a:endParaRPr lang="en-US" dirty="0"/>
                    </a:p>
                  </a:txBody>
                  <a:tcPr/>
                </a:tc>
              </a:tr>
              <a:tr h="959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Attributes:</a:t>
                      </a:r>
                    </a:p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="1" smtClean="0"/>
                        <a:t>TelePORTto</a:t>
                      </a:r>
                      <a:r>
                        <a:rPr lang="en-US" b="1" dirty="0" smtClean="0"/>
                        <a:t>(list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picture (image)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Behaviours</a:t>
                      </a:r>
                      <a:r>
                        <a:rPr lang="en-US" baseline="0" dirty="0" smtClean="0"/>
                        <a:t>: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Draw(self)</a:t>
                      </a:r>
                    </a:p>
                    <a:p>
                      <a:pPr algn="ctr"/>
                      <a:r>
                        <a:rPr lang="en-US" dirty="0" smtClean="0"/>
                        <a:t>Teleport(self)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76126"/>
              </p:ext>
            </p:extLst>
          </p:nvPr>
        </p:nvGraphicFramePr>
        <p:xfrm>
          <a:off x="113609" y="2192488"/>
          <a:ext cx="4415360" cy="2194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16866"/>
                <a:gridCol w="1398494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Boost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Picture (image)</a:t>
                      </a:r>
                    </a:p>
                    <a:p>
                      <a:pPr algn="ctr"/>
                      <a:r>
                        <a:rPr lang="en-US" baseline="0" dirty="0" smtClean="0"/>
                        <a:t>Duration 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Spawned (Boolean)</a:t>
                      </a:r>
                      <a:endParaRPr lang="en-US" dirty="0" smtClean="0"/>
                    </a:p>
                    <a:p>
                      <a:pPr algn="ctr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[350,250]</a:t>
                      </a:r>
                    </a:p>
                    <a:p>
                      <a:pPr algn="ctr"/>
                      <a:r>
                        <a:rPr lang="en-US" baseline="0" dirty="0" smtClean="0"/>
                        <a:t>pic2.png</a:t>
                      </a:r>
                    </a:p>
                    <a:p>
                      <a:pPr algn="ctr"/>
                      <a:r>
                        <a:rPr lang="en-US" baseline="0" dirty="0" smtClean="0"/>
                        <a:t>10</a:t>
                      </a:r>
                    </a:p>
                    <a:p>
                      <a:pPr algn="ctr"/>
                      <a:r>
                        <a:rPr lang="en-US" baseline="0" dirty="0" smtClean="0"/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66758"/>
              </p:ext>
            </p:extLst>
          </p:nvPr>
        </p:nvGraphicFramePr>
        <p:xfrm>
          <a:off x="113610" y="159292"/>
          <a:ext cx="4415360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16866"/>
                <a:gridCol w="1398494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smtClean="0"/>
                        <a:t>Equipped Power-ups 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algn="ctr"/>
                      <a:r>
                        <a:rPr lang="en-US" baseline="0" dirty="0" smtClean="0"/>
                        <a:t>Picture (image)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3</a:t>
                      </a:r>
                    </a:p>
                    <a:p>
                      <a:pPr algn="ctr"/>
                      <a:r>
                        <a:rPr lang="en-US" baseline="0" dirty="0" smtClean="0"/>
                        <a:t>[350,250]</a:t>
                      </a:r>
                    </a:p>
                    <a:p>
                      <a:pPr algn="ctr"/>
                      <a:r>
                        <a:rPr lang="en-US" baseline="0" dirty="0" smtClean="0"/>
                        <a:t>[0]</a:t>
                      </a:r>
                    </a:p>
                    <a:p>
                      <a:pPr algn="ctr"/>
                      <a:r>
                        <a:rPr lang="en-US" baseline="0" dirty="0" smtClean="0"/>
                        <a:t>pic1.png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0733"/>
              </p:ext>
            </p:extLst>
          </p:nvPr>
        </p:nvGraphicFramePr>
        <p:xfrm>
          <a:off x="4599549" y="170049"/>
          <a:ext cx="4415360" cy="137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16866"/>
                <a:gridCol w="1398494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Retracted(Boolean)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[100,650]</a:t>
                      </a:r>
                    </a:p>
                    <a:p>
                      <a:pPr algn="ctr"/>
                      <a:r>
                        <a:rPr lang="en-US" baseline="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21107"/>
              </p:ext>
            </p:extLst>
          </p:nvPr>
        </p:nvGraphicFramePr>
        <p:xfrm>
          <a:off x="4621063" y="1709888"/>
          <a:ext cx="5641731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80198"/>
                <a:gridCol w="28615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(list)</a:t>
                      </a:r>
                    </a:p>
                    <a:p>
                      <a:pPr algn="ctr"/>
                      <a:r>
                        <a:rPr lang="en-US" baseline="0" dirty="0" smtClean="0"/>
                        <a:t>Picture (image)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TeleportTo</a:t>
                      </a:r>
                      <a:r>
                        <a:rPr lang="en-US" dirty="0" smtClean="0"/>
                        <a:t>(list)</a:t>
                      </a:r>
                    </a:p>
                    <a:p>
                      <a:pPr algn="ctr"/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[550,150]</a:t>
                      </a:r>
                    </a:p>
                    <a:p>
                      <a:pPr algn="ctr"/>
                      <a:r>
                        <a:rPr lang="en-US" baseline="0" dirty="0" smtClean="0"/>
                        <a:t>pic3.png</a:t>
                      </a:r>
                    </a:p>
                    <a:p>
                      <a:pPr algn="ctr"/>
                      <a:r>
                        <a:rPr lang="en-US" baseline="0" dirty="0" smtClean="0"/>
                        <a:t>[[123,45],[450,345]]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0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04CA575146A64899CB4FD0BF1C672F" ma:contentTypeVersion="1" ma:contentTypeDescription="Create a new document." ma:contentTypeScope="" ma:versionID="87889fad8112f88bb4a852e944cf2b17">
  <xsd:schema xmlns:xsd="http://www.w3.org/2001/XMLSchema" xmlns:xs="http://www.w3.org/2001/XMLSchema" xmlns:p="http://schemas.microsoft.com/office/2006/metadata/properties" xmlns:ns3="ef82b219-dd35-406a-9665-23b80d71ef6f" targetNamespace="http://schemas.microsoft.com/office/2006/metadata/properties" ma:root="true" ma:fieldsID="7f918bb6c59d471b77e9c1f1fa338583" ns3:_="">
    <xsd:import namespace="ef82b219-dd35-406a-9665-23b80d71ef6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2b219-dd35-406a-9665-23b80d71ef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82b219-dd35-406a-9665-23b80d71ef6f">
      <UserInfo>
        <DisplayName>Xavier, Joshua</DisplayName>
        <AccountId>9</AccountId>
        <AccountType/>
      </UserInfo>
      <UserInfo>
        <DisplayName>Xu, Daniel</DisplayName>
        <AccountId>10</AccountId>
        <AccountType/>
      </UserInfo>
      <UserInfo>
        <DisplayName>Reid, Greg</DisplayName>
        <AccountId>11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1F7274C-ED16-424E-B359-E530B9767F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04A9A-5C1C-4E85-A531-EC2F40952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82b219-dd35-406a-9665-23b80d71e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B81BE5-C5DD-4EF1-B54D-3AC72893A338}">
  <ds:schemaRefs>
    <ds:schemaRef ds:uri="http://purl.org/dc/elements/1.1/"/>
    <ds:schemaRef ds:uri="http://purl.org/dc/terms/"/>
    <ds:schemaRef ds:uri="ef82b219-dd35-406a-9665-23b80d71ef6f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203</Words>
  <Application>Microsoft Office PowerPoint</Application>
  <PresentationFormat>Widescreen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Dufferin-Peel Catholic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Craig</dc:creator>
  <cp:lastModifiedBy>Xu, Daniel</cp:lastModifiedBy>
  <cp:revision>14</cp:revision>
  <dcterms:created xsi:type="dcterms:W3CDTF">2014-12-18T17:04:44Z</dcterms:created>
  <dcterms:modified xsi:type="dcterms:W3CDTF">2014-12-19T17:56:28Z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0x010100C004CA575146A64899CB4FD0BF1C672F</vt:lpwstr>
  </property>
</Properties>
</file>