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32399288" cy="25199975"/>
  <p:notesSz cx="6858000" cy="9144000"/>
  <p:defaultTextStyle>
    <a:defPPr>
      <a:defRPr lang="en-US"/>
    </a:defPPr>
    <a:lvl1pPr marL="0" algn="l" defTabSz="1658664" rtl="0" eaLnBrk="1" latinLnBrk="0" hangingPunct="1">
      <a:defRPr sz="6531" kern="1200">
        <a:solidFill>
          <a:schemeClr val="tx1"/>
        </a:solidFill>
        <a:latin typeface="+mn-lt"/>
        <a:ea typeface="+mn-ea"/>
        <a:cs typeface="+mn-cs"/>
      </a:defRPr>
    </a:lvl1pPr>
    <a:lvl2pPr marL="1658664" algn="l" defTabSz="1658664" rtl="0" eaLnBrk="1" latinLnBrk="0" hangingPunct="1">
      <a:defRPr sz="6531" kern="1200">
        <a:solidFill>
          <a:schemeClr val="tx1"/>
        </a:solidFill>
        <a:latin typeface="+mn-lt"/>
        <a:ea typeface="+mn-ea"/>
        <a:cs typeface="+mn-cs"/>
      </a:defRPr>
    </a:lvl2pPr>
    <a:lvl3pPr marL="3317327" algn="l" defTabSz="1658664" rtl="0" eaLnBrk="1" latinLnBrk="0" hangingPunct="1">
      <a:defRPr sz="6531" kern="1200">
        <a:solidFill>
          <a:schemeClr val="tx1"/>
        </a:solidFill>
        <a:latin typeface="+mn-lt"/>
        <a:ea typeface="+mn-ea"/>
        <a:cs typeface="+mn-cs"/>
      </a:defRPr>
    </a:lvl3pPr>
    <a:lvl4pPr marL="4975991" algn="l" defTabSz="1658664" rtl="0" eaLnBrk="1" latinLnBrk="0" hangingPunct="1">
      <a:defRPr sz="6531" kern="1200">
        <a:solidFill>
          <a:schemeClr val="tx1"/>
        </a:solidFill>
        <a:latin typeface="+mn-lt"/>
        <a:ea typeface="+mn-ea"/>
        <a:cs typeface="+mn-cs"/>
      </a:defRPr>
    </a:lvl4pPr>
    <a:lvl5pPr marL="6634654" algn="l" defTabSz="1658664" rtl="0" eaLnBrk="1" latinLnBrk="0" hangingPunct="1">
      <a:defRPr sz="6531" kern="1200">
        <a:solidFill>
          <a:schemeClr val="tx1"/>
        </a:solidFill>
        <a:latin typeface="+mn-lt"/>
        <a:ea typeface="+mn-ea"/>
        <a:cs typeface="+mn-cs"/>
      </a:defRPr>
    </a:lvl5pPr>
    <a:lvl6pPr marL="8293318" algn="l" defTabSz="1658664" rtl="0" eaLnBrk="1" latinLnBrk="0" hangingPunct="1">
      <a:defRPr sz="6531" kern="1200">
        <a:solidFill>
          <a:schemeClr val="tx1"/>
        </a:solidFill>
        <a:latin typeface="+mn-lt"/>
        <a:ea typeface="+mn-ea"/>
        <a:cs typeface="+mn-cs"/>
      </a:defRPr>
    </a:lvl6pPr>
    <a:lvl7pPr marL="9951982" algn="l" defTabSz="1658664" rtl="0" eaLnBrk="1" latinLnBrk="0" hangingPunct="1">
      <a:defRPr sz="6531" kern="1200">
        <a:solidFill>
          <a:schemeClr val="tx1"/>
        </a:solidFill>
        <a:latin typeface="+mn-lt"/>
        <a:ea typeface="+mn-ea"/>
        <a:cs typeface="+mn-cs"/>
      </a:defRPr>
    </a:lvl7pPr>
    <a:lvl8pPr marL="11610644" algn="l" defTabSz="1658664" rtl="0" eaLnBrk="1" latinLnBrk="0" hangingPunct="1">
      <a:defRPr sz="6531" kern="1200">
        <a:solidFill>
          <a:schemeClr val="tx1"/>
        </a:solidFill>
        <a:latin typeface="+mn-lt"/>
        <a:ea typeface="+mn-ea"/>
        <a:cs typeface="+mn-cs"/>
      </a:defRPr>
    </a:lvl8pPr>
    <a:lvl9pPr marL="13269308" algn="l" defTabSz="1658664" rtl="0" eaLnBrk="1" latinLnBrk="0" hangingPunct="1">
      <a:defRPr sz="6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33" d="100"/>
          <a:sy n="3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BD96D-8233-4907-9EDA-1416CDA25996}" type="datetimeFigureOut">
              <a:rPr lang="en-US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6AF0-8D2F-47C6-A89F-8C89685337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17327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1pPr>
    <a:lvl2pPr marL="1658664" algn="l" defTabSz="3317327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2pPr>
    <a:lvl3pPr marL="3317327" algn="l" defTabSz="3317327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3pPr>
    <a:lvl4pPr marL="4975991" algn="l" defTabSz="3317327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4pPr>
    <a:lvl5pPr marL="6634654" algn="l" defTabSz="3317327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5pPr>
    <a:lvl6pPr marL="8293318" algn="l" defTabSz="3317327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6pPr>
    <a:lvl7pPr marL="9951982" algn="l" defTabSz="3317327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7pPr>
    <a:lvl8pPr marL="11610644" algn="l" defTabSz="3317327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8pPr>
    <a:lvl9pPr marL="13269308" algn="l" defTabSz="3317327" rtl="0" eaLnBrk="1" latinLnBrk="0" hangingPunct="1">
      <a:defRPr sz="4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25" y="1143000"/>
            <a:ext cx="396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26AF0-8D2F-47C6-A89F-8C896853370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25" y="1143000"/>
            <a:ext cx="396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26AF0-8D2F-47C6-A89F-8C896853370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0003" y="5320000"/>
            <a:ext cx="23459607" cy="12234669"/>
          </a:xfrm>
        </p:spPr>
        <p:txBody>
          <a:bodyPr anchor="b"/>
          <a:lstStyle>
            <a:lvl1pPr>
              <a:defRPr sz="255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0003" y="17554660"/>
            <a:ext cx="23459607" cy="31653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161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39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5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79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9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19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008" y="17639935"/>
            <a:ext cx="23459604" cy="2082500"/>
          </a:xfrm>
        </p:spPr>
        <p:txBody>
          <a:bodyPr anchor="b">
            <a:normAutofit/>
          </a:bodyPr>
          <a:lstStyle>
            <a:lvl1pPr algn="l">
              <a:defRPr sz="850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0003" y="2519998"/>
            <a:ext cx="23459607" cy="133777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69"/>
            </a:lvl1pPr>
            <a:lvl2pPr marL="1619951" indent="0">
              <a:buNone/>
              <a:defRPr sz="5669"/>
            </a:lvl2pPr>
            <a:lvl3pPr marL="3239902" indent="0">
              <a:buNone/>
              <a:defRPr sz="5669"/>
            </a:lvl3pPr>
            <a:lvl4pPr marL="4859853" indent="0">
              <a:buNone/>
              <a:defRPr sz="5669"/>
            </a:lvl4pPr>
            <a:lvl5pPr marL="6479804" indent="0">
              <a:buNone/>
              <a:defRPr sz="5669"/>
            </a:lvl5pPr>
            <a:lvl6pPr marL="8099755" indent="0">
              <a:buNone/>
              <a:defRPr sz="5669"/>
            </a:lvl6pPr>
            <a:lvl7pPr marL="9719706" indent="0">
              <a:buNone/>
              <a:defRPr sz="5669"/>
            </a:lvl7pPr>
            <a:lvl8pPr marL="11339657" indent="0">
              <a:buNone/>
              <a:defRPr sz="5669"/>
            </a:lvl8pPr>
            <a:lvl9pPr marL="12959608" indent="0">
              <a:buNone/>
              <a:defRPr sz="566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0006" y="19722435"/>
            <a:ext cx="23459600" cy="1814163"/>
          </a:xfrm>
        </p:spPr>
        <p:txBody>
          <a:bodyPr>
            <a:normAutofit/>
          </a:bodyPr>
          <a:lstStyle>
            <a:lvl1pPr marL="0" indent="0">
              <a:buNone/>
              <a:defRPr sz="4252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003" y="5319995"/>
            <a:ext cx="23459607" cy="7279993"/>
          </a:xfrm>
        </p:spPr>
        <p:txBody>
          <a:bodyPr/>
          <a:lstStyle>
            <a:lvl1pPr>
              <a:defRPr sz="170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0003" y="13439987"/>
            <a:ext cx="23459607" cy="8679991"/>
          </a:xfrm>
        </p:spPr>
        <p:txBody>
          <a:bodyPr anchor="ctr">
            <a:normAutofit/>
          </a:bodyPr>
          <a:lstStyle>
            <a:lvl1pPr marL="0" indent="0">
              <a:buNone/>
              <a:defRPr sz="6378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7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005" y="5319997"/>
            <a:ext cx="21263092" cy="8516287"/>
          </a:xfrm>
        </p:spPr>
        <p:txBody>
          <a:bodyPr/>
          <a:lstStyle>
            <a:lvl1pPr>
              <a:defRPr sz="170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5153735" y="13836282"/>
            <a:ext cx="19310142" cy="12573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496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0003" y="15986650"/>
            <a:ext cx="23459607" cy="6159994"/>
          </a:xfrm>
        </p:spPr>
        <p:txBody>
          <a:bodyPr anchor="ctr">
            <a:normAutofit/>
          </a:bodyPr>
          <a:lstStyle>
            <a:lvl1pPr marL="0" indent="0">
              <a:buNone/>
              <a:defRPr sz="6378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773" y="3568907"/>
            <a:ext cx="2131575" cy="67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3227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01508" y="9604459"/>
            <a:ext cx="2131575" cy="67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322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30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001" y="11479992"/>
            <a:ext cx="23459611" cy="6074671"/>
          </a:xfrm>
        </p:spPr>
        <p:txBody>
          <a:bodyPr anchor="b"/>
          <a:lstStyle>
            <a:lvl1pPr algn="l">
              <a:defRPr sz="1417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003" y="17554663"/>
            <a:ext cx="23459607" cy="3161572"/>
          </a:xfrm>
        </p:spPr>
        <p:txBody>
          <a:bodyPr anchor="t"/>
          <a:lstStyle>
            <a:lvl1pPr marL="0" indent="0" algn="l">
              <a:buNone/>
              <a:defRPr sz="7086" cap="none">
                <a:solidFill>
                  <a:schemeClr val="accent1"/>
                </a:solidFill>
              </a:defRPr>
            </a:lvl1pPr>
            <a:lvl2pPr marL="1619951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85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2448" y="7279993"/>
            <a:ext cx="7833105" cy="2117496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accent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4322" y="9799990"/>
            <a:ext cx="7781229" cy="13189155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3213" y="7279993"/>
            <a:ext cx="7804862" cy="2117496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accent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95159" y="9799990"/>
            <a:ext cx="7832914" cy="13189155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938266" y="7279993"/>
            <a:ext cx="7793893" cy="2117496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accent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938266" y="9799990"/>
            <a:ext cx="7793893" cy="13189155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904509" y="7839992"/>
            <a:ext cx="0" cy="1455998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506393" y="7839992"/>
            <a:ext cx="0" cy="1457645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4322" y="15620270"/>
            <a:ext cx="7814989" cy="2117496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accent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34322" y="8119992"/>
            <a:ext cx="7814989" cy="55999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69"/>
            </a:lvl1pPr>
            <a:lvl2pPr marL="1619951" indent="0">
              <a:buNone/>
              <a:defRPr sz="5669"/>
            </a:lvl2pPr>
            <a:lvl3pPr marL="3239902" indent="0">
              <a:buNone/>
              <a:defRPr sz="5669"/>
            </a:lvl3pPr>
            <a:lvl4pPr marL="4859853" indent="0">
              <a:buNone/>
              <a:defRPr sz="5669"/>
            </a:lvl4pPr>
            <a:lvl5pPr marL="6479804" indent="0">
              <a:buNone/>
              <a:defRPr sz="5669"/>
            </a:lvl5pPr>
            <a:lvl6pPr marL="8099755" indent="0">
              <a:buNone/>
              <a:defRPr sz="5669"/>
            </a:lvl6pPr>
            <a:lvl7pPr marL="9719706" indent="0">
              <a:buNone/>
              <a:defRPr sz="5669"/>
            </a:lvl7pPr>
            <a:lvl8pPr marL="11339657" indent="0">
              <a:buNone/>
              <a:defRPr sz="5669"/>
            </a:lvl8pPr>
            <a:lvl9pPr marL="12959608" indent="0">
              <a:buNone/>
              <a:defRPr sz="566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34322" y="17737771"/>
            <a:ext cx="7814989" cy="2422214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38406" y="15620270"/>
            <a:ext cx="7789669" cy="2117496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accent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0338402" y="8119992"/>
            <a:ext cx="7789669" cy="55999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69"/>
            </a:lvl1pPr>
            <a:lvl2pPr marL="1619951" indent="0">
              <a:buNone/>
              <a:defRPr sz="5669"/>
            </a:lvl2pPr>
            <a:lvl3pPr marL="3239902" indent="0">
              <a:buNone/>
              <a:defRPr sz="5669"/>
            </a:lvl3pPr>
            <a:lvl4pPr marL="4859853" indent="0">
              <a:buNone/>
              <a:defRPr sz="5669"/>
            </a:lvl4pPr>
            <a:lvl5pPr marL="6479804" indent="0">
              <a:buNone/>
              <a:defRPr sz="5669"/>
            </a:lvl5pPr>
            <a:lvl6pPr marL="8099755" indent="0">
              <a:buNone/>
              <a:defRPr sz="5669"/>
            </a:lvl6pPr>
            <a:lvl7pPr marL="9719706" indent="0">
              <a:buNone/>
              <a:defRPr sz="5669"/>
            </a:lvl7pPr>
            <a:lvl8pPr marL="11339657" indent="0">
              <a:buNone/>
              <a:defRPr sz="5669"/>
            </a:lvl8pPr>
            <a:lvl9pPr marL="12959608" indent="0">
              <a:buNone/>
              <a:defRPr sz="566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334806" y="17737768"/>
            <a:ext cx="7799987" cy="2422214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938266" y="15620270"/>
            <a:ext cx="7793893" cy="2117496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accent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8938262" y="8119992"/>
            <a:ext cx="7793893" cy="55999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69"/>
            </a:lvl1pPr>
            <a:lvl2pPr marL="1619951" indent="0">
              <a:buNone/>
              <a:defRPr sz="5669"/>
            </a:lvl2pPr>
            <a:lvl3pPr marL="3239902" indent="0">
              <a:buNone/>
              <a:defRPr sz="5669"/>
            </a:lvl3pPr>
            <a:lvl4pPr marL="4859853" indent="0">
              <a:buNone/>
              <a:defRPr sz="5669"/>
            </a:lvl4pPr>
            <a:lvl5pPr marL="6479804" indent="0">
              <a:buNone/>
              <a:defRPr sz="5669"/>
            </a:lvl5pPr>
            <a:lvl6pPr marL="8099755" indent="0">
              <a:buNone/>
              <a:defRPr sz="5669"/>
            </a:lvl6pPr>
            <a:lvl7pPr marL="9719706" indent="0">
              <a:buNone/>
              <a:defRPr sz="5669"/>
            </a:lvl7pPr>
            <a:lvl8pPr marL="11339657" indent="0">
              <a:buNone/>
              <a:defRPr sz="5669"/>
            </a:lvl8pPr>
            <a:lvl9pPr marL="12959608" indent="0">
              <a:buNone/>
              <a:defRPr sz="566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937938" y="17737760"/>
            <a:ext cx="7804214" cy="2422214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904509" y="7839992"/>
            <a:ext cx="0" cy="1455998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506393" y="7839992"/>
            <a:ext cx="0" cy="1457645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7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70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073547" y="1580839"/>
            <a:ext cx="4658613" cy="21408312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4322" y="2841170"/>
            <a:ext cx="19731577" cy="201479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3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3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008" y="10515549"/>
            <a:ext cx="23459604" cy="7039116"/>
          </a:xfrm>
        </p:spPr>
        <p:txBody>
          <a:bodyPr anchor="b"/>
          <a:lstStyle>
            <a:lvl1pPr algn="l">
              <a:defRPr sz="1417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003" y="17554663"/>
            <a:ext cx="23459607" cy="3161572"/>
          </a:xfrm>
        </p:spPr>
        <p:txBody>
          <a:bodyPr anchor="t"/>
          <a:lstStyle>
            <a:lvl1pPr marL="0" indent="0" algn="l">
              <a:buNone/>
              <a:defRPr sz="7086" cap="all">
                <a:solidFill>
                  <a:schemeClr val="accent1"/>
                </a:solidFill>
              </a:defRPr>
            </a:lvl1pPr>
            <a:lvl2pPr marL="1619951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8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2733" y="7571664"/>
            <a:ext cx="11685970" cy="15417487"/>
          </a:xfrm>
        </p:spPr>
        <p:txBody>
          <a:bodyPr>
            <a:normAutofit/>
          </a:bodyPr>
          <a:lstStyle>
            <a:lvl1pPr>
              <a:defRPr sz="6378"/>
            </a:lvl1pPr>
            <a:lvl2pPr>
              <a:defRPr sz="5669"/>
            </a:lvl2pPr>
            <a:lvl3pPr>
              <a:defRPr sz="4960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0292" y="7555192"/>
            <a:ext cx="11685977" cy="15433956"/>
          </a:xfrm>
        </p:spPr>
        <p:txBody>
          <a:bodyPr>
            <a:normAutofit/>
          </a:bodyPr>
          <a:lstStyle>
            <a:lvl1pPr>
              <a:defRPr sz="6378"/>
            </a:lvl1pPr>
            <a:lvl2pPr>
              <a:defRPr sz="5669"/>
            </a:lvl2pPr>
            <a:lvl3pPr>
              <a:defRPr sz="4960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7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731" y="6999993"/>
            <a:ext cx="11685967" cy="2117496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accent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2733" y="9239991"/>
            <a:ext cx="11685970" cy="13749155"/>
          </a:xfrm>
        </p:spPr>
        <p:txBody>
          <a:bodyPr>
            <a:normAutofit/>
          </a:bodyPr>
          <a:lstStyle>
            <a:lvl1pPr>
              <a:defRPr sz="6378"/>
            </a:lvl1pPr>
            <a:lvl2pPr>
              <a:defRPr sz="5669"/>
            </a:lvl2pPr>
            <a:lvl3pPr>
              <a:defRPr sz="4960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30295" y="6999993"/>
            <a:ext cx="11685970" cy="2117496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accent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30295" y="9239991"/>
            <a:ext cx="11685970" cy="13749155"/>
          </a:xfrm>
        </p:spPr>
        <p:txBody>
          <a:bodyPr>
            <a:normAutofit/>
          </a:bodyPr>
          <a:lstStyle>
            <a:lvl1pPr>
              <a:defRPr sz="6378"/>
            </a:lvl1pPr>
            <a:lvl2pPr>
              <a:defRPr sz="5669"/>
            </a:lvl2pPr>
            <a:lvl3pPr>
              <a:defRPr sz="4960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2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999" y="5319995"/>
            <a:ext cx="9040415" cy="5319995"/>
          </a:xfrm>
        </p:spPr>
        <p:txBody>
          <a:bodyPr anchor="b"/>
          <a:lstStyle>
            <a:lvl1pPr algn="l">
              <a:defRPr sz="850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8058" y="5319995"/>
            <a:ext cx="13811554" cy="16799983"/>
          </a:xfrm>
        </p:spPr>
        <p:txBody>
          <a:bodyPr anchor="ctr">
            <a:normAutofit/>
          </a:bodyPr>
          <a:lstStyle>
            <a:lvl1pPr>
              <a:defRPr sz="7086"/>
            </a:lvl1pPr>
            <a:lvl2pPr>
              <a:defRPr sz="6378"/>
            </a:lvl2pPr>
            <a:lvl3pPr>
              <a:defRPr sz="5669"/>
            </a:lvl3pPr>
            <a:lvl4pPr>
              <a:defRPr sz="4960"/>
            </a:lvl4pPr>
            <a:lvl5pPr>
              <a:defRPr sz="4960"/>
            </a:lvl5pPr>
            <a:lvl6pPr>
              <a:defRPr sz="4960"/>
            </a:lvl6pPr>
            <a:lvl7pPr>
              <a:defRPr sz="4960"/>
            </a:lvl7pPr>
            <a:lvl8pPr>
              <a:defRPr sz="4960"/>
            </a:lvl8pPr>
            <a:lvl9pPr>
              <a:defRPr sz="49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999" y="11498661"/>
            <a:ext cx="9040415" cy="10639986"/>
          </a:xfrm>
        </p:spPr>
        <p:txBody>
          <a:bodyPr/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218" y="6813297"/>
            <a:ext cx="13537524" cy="5786690"/>
          </a:xfrm>
        </p:spPr>
        <p:txBody>
          <a:bodyPr anchor="b">
            <a:normAutofit/>
          </a:bodyPr>
          <a:lstStyle>
            <a:lvl1pPr algn="l">
              <a:defRPr sz="1275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72687" y="4199996"/>
            <a:ext cx="8507028" cy="167999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69"/>
            </a:lvl1pPr>
            <a:lvl2pPr marL="1619951" indent="0">
              <a:buNone/>
              <a:defRPr sz="5669"/>
            </a:lvl2pPr>
            <a:lvl3pPr marL="3239902" indent="0">
              <a:buNone/>
              <a:defRPr sz="5669"/>
            </a:lvl3pPr>
            <a:lvl4pPr marL="4859853" indent="0">
              <a:buNone/>
              <a:defRPr sz="5669"/>
            </a:lvl4pPr>
            <a:lvl5pPr marL="6479804" indent="0">
              <a:buNone/>
              <a:defRPr sz="5669"/>
            </a:lvl5pPr>
            <a:lvl6pPr marL="8099755" indent="0">
              <a:buNone/>
              <a:defRPr sz="5669"/>
            </a:lvl6pPr>
            <a:lvl7pPr marL="9719706" indent="0">
              <a:buNone/>
              <a:defRPr sz="5669"/>
            </a:lvl7pPr>
            <a:lvl8pPr marL="11339657" indent="0">
              <a:buNone/>
              <a:defRPr sz="5669"/>
            </a:lvl8pPr>
            <a:lvl9pPr marL="12959608" indent="0">
              <a:buNone/>
              <a:defRPr sz="566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999" y="13439987"/>
            <a:ext cx="13516456" cy="5039995"/>
          </a:xfrm>
        </p:spPr>
        <p:txBody>
          <a:bodyPr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0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2320332" y="6159994"/>
            <a:ext cx="9989780" cy="1035999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20160379" y="-1679998"/>
            <a:ext cx="5669875" cy="587999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22320331" y="22399978"/>
            <a:ext cx="3509923" cy="363999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545615" y="9799990"/>
            <a:ext cx="14849674" cy="1539998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2975561" y="10639990"/>
            <a:ext cx="8369816" cy="867999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7444592" y="0"/>
            <a:ext cx="2429947" cy="4039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7438" y="1663529"/>
            <a:ext cx="24998829" cy="5146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731" y="7543551"/>
            <a:ext cx="23780929" cy="1541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6491429" y="6734901"/>
            <a:ext cx="3639993" cy="8101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89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1832726" y="12006390"/>
            <a:ext cx="14182960" cy="8101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89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18247" y="1086695"/>
            <a:ext cx="2228029" cy="28208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92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7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1619951" rtl="0" eaLnBrk="1" latinLnBrk="0" hangingPunct="1">
        <a:spcBef>
          <a:spcPct val="0"/>
        </a:spcBef>
        <a:buNone/>
        <a:defRPr sz="1488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14963" indent="-1214963" algn="l" defTabSz="1619951" rtl="0" eaLnBrk="1" latinLnBrk="0" hangingPunct="1">
        <a:spcBef>
          <a:spcPts val="354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86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632420" indent="-1012469" algn="l" defTabSz="1619951" rtl="0" eaLnBrk="1" latinLnBrk="0" hangingPunct="1">
        <a:spcBef>
          <a:spcPts val="354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37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4049878" indent="-809976" algn="l" defTabSz="1619951" rtl="0" eaLnBrk="1" latinLnBrk="0" hangingPunct="1">
        <a:spcBef>
          <a:spcPts val="354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669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669829" indent="-809976" algn="l" defTabSz="1619951" rtl="0" eaLnBrk="1" latinLnBrk="0" hangingPunct="1">
        <a:spcBef>
          <a:spcPts val="354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96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7289780" indent="-809976" algn="l" defTabSz="1619951" rtl="0" eaLnBrk="1" latinLnBrk="0" hangingPunct="1">
        <a:spcBef>
          <a:spcPts val="354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96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8909731" indent="-809976" algn="l" defTabSz="1619951" rtl="0" eaLnBrk="1" latinLnBrk="0" hangingPunct="1">
        <a:spcBef>
          <a:spcPts val="354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96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0529682" indent="-809976" algn="l" defTabSz="1619951" rtl="0" eaLnBrk="1" latinLnBrk="0" hangingPunct="1">
        <a:spcBef>
          <a:spcPts val="354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96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2149633" indent="-809976" algn="l" defTabSz="1619951" rtl="0" eaLnBrk="1" latinLnBrk="0" hangingPunct="1">
        <a:spcBef>
          <a:spcPts val="354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96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3769584" indent="-809976" algn="l" defTabSz="1619951" rtl="0" eaLnBrk="1" latinLnBrk="0" hangingPunct="1">
        <a:spcBef>
          <a:spcPts val="354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96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1619951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1619951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1619951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1619951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1619951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1619951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1619951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1619951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41760"/>
              </p:ext>
            </p:extLst>
          </p:nvPr>
        </p:nvGraphicFramePr>
        <p:xfrm>
          <a:off x="2823982" y="5160561"/>
          <a:ext cx="7574603" cy="74904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574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Character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478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Attributes:</a:t>
                      </a:r>
                    </a:p>
                    <a:p>
                      <a:pPr algn="ctr"/>
                      <a:r>
                        <a:rPr lang="en-US" sz="4100" dirty="0" smtClean="0"/>
                        <a:t>Name (string)</a:t>
                      </a:r>
                    </a:p>
                    <a:p>
                      <a:pPr algn="ctr"/>
                      <a:r>
                        <a:rPr lang="en-US" sz="4100" dirty="0" smtClean="0"/>
                        <a:t>Speed (</a:t>
                      </a:r>
                      <a:r>
                        <a:rPr lang="en-US" sz="4100" dirty="0" err="1" smtClean="0"/>
                        <a:t>int</a:t>
                      </a:r>
                      <a:r>
                        <a:rPr lang="en-US" sz="4100" dirty="0" smtClean="0"/>
                        <a:t>)</a:t>
                      </a:r>
                    </a:p>
                    <a:p>
                      <a:pPr algn="ctr"/>
                      <a:r>
                        <a:rPr lang="en-US" sz="4100" dirty="0" smtClean="0"/>
                        <a:t>Position (list)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Equipped power ups (</a:t>
                      </a:r>
                      <a:r>
                        <a:rPr lang="en-US" sz="4100" baseline="0" dirty="0" err="1" smtClean="0"/>
                        <a:t>int</a:t>
                      </a:r>
                      <a:r>
                        <a:rPr lang="en-US" sz="4100" baseline="0" dirty="0" smtClean="0"/>
                        <a:t>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Picture (image)</a:t>
                      </a:r>
                    </a:p>
                  </a:txBody>
                  <a:tcPr marL="205740" marR="205740" marT="102870" marB="10287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5100">
                <a:tc>
                  <a:txBody>
                    <a:bodyPr/>
                    <a:lstStyle/>
                    <a:p>
                      <a:pPr algn="ctr"/>
                      <a:r>
                        <a:rPr lang="en-US" sz="4100" baseline="0" dirty="0" err="1" smtClean="0"/>
                        <a:t>Behaviours</a:t>
                      </a:r>
                      <a:r>
                        <a:rPr lang="en-US" sz="4100" baseline="0" dirty="0" smtClean="0"/>
                        <a:t>:</a:t>
                      </a:r>
                      <a:endParaRPr lang="en-US" sz="4100" dirty="0" smtClean="0"/>
                    </a:p>
                    <a:p>
                      <a:pPr algn="ctr"/>
                      <a:r>
                        <a:rPr lang="en-US" sz="4100" dirty="0" smtClean="0"/>
                        <a:t>Move(self,</a:t>
                      </a:r>
                      <a:r>
                        <a:rPr lang="en-US" sz="4100" baseline="0" dirty="0" smtClean="0"/>
                        <a:t> key pressed)</a:t>
                      </a:r>
                      <a:endParaRPr lang="en-US" sz="4100" dirty="0" smtClean="0"/>
                    </a:p>
                    <a:p>
                      <a:pPr algn="ctr"/>
                      <a:r>
                        <a:rPr lang="en-US" sz="4100" dirty="0" smtClean="0"/>
                        <a:t>Draw(self)</a:t>
                      </a:r>
                    </a:p>
                    <a:p>
                      <a:pPr algn="ctr"/>
                      <a:r>
                        <a:rPr lang="en-US" sz="4100" dirty="0" err="1" smtClean="0"/>
                        <a:t>PowerUp</a:t>
                      </a:r>
                      <a:r>
                        <a:rPr lang="en-US" sz="4100" dirty="0" smtClean="0"/>
                        <a:t>(</a:t>
                      </a:r>
                      <a:r>
                        <a:rPr lang="en-US" sz="4100" dirty="0" err="1" smtClean="0"/>
                        <a:t>powerup</a:t>
                      </a:r>
                      <a:r>
                        <a:rPr lang="en-US" sz="4100" dirty="0" smtClean="0"/>
                        <a:t>)</a:t>
                      </a:r>
                      <a:endParaRPr lang="en-US" sz="4100" dirty="0"/>
                    </a:p>
                  </a:txBody>
                  <a:tcPr marL="205740" marR="205740" marT="102870" marB="1028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5670"/>
              </p:ext>
            </p:extLst>
          </p:nvPr>
        </p:nvGraphicFramePr>
        <p:xfrm>
          <a:off x="10616428" y="5194733"/>
          <a:ext cx="6692605" cy="631940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692605"/>
              </a:tblGrid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Wall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</a:tr>
              <a:tr h="2158884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Attributes:</a:t>
                      </a:r>
                    </a:p>
                    <a:p>
                      <a:pPr algn="ctr"/>
                      <a:r>
                        <a:rPr lang="en-US" sz="4100" dirty="0" smtClean="0"/>
                        <a:t>Position (list)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Retracted(Boolean)</a:t>
                      </a:r>
                    </a:p>
                  </a:txBody>
                  <a:tcPr marL="205740" marR="205740" marT="102870" marB="102870"/>
                </a:tc>
              </a:tr>
              <a:tr h="3329940">
                <a:tc>
                  <a:txBody>
                    <a:bodyPr/>
                    <a:lstStyle/>
                    <a:p>
                      <a:pPr algn="ctr"/>
                      <a:r>
                        <a:rPr lang="en-US" sz="4100" baseline="0" dirty="0" err="1" smtClean="0"/>
                        <a:t>Behaviours</a:t>
                      </a:r>
                      <a:r>
                        <a:rPr lang="en-US" sz="4100" baseline="0" dirty="0" smtClean="0"/>
                        <a:t>:</a:t>
                      </a:r>
                      <a:endParaRPr lang="en-US" sz="4100" dirty="0" smtClean="0"/>
                    </a:p>
                    <a:p>
                      <a:pPr algn="ctr"/>
                      <a:r>
                        <a:rPr lang="en-US" sz="4100" dirty="0" smtClean="0"/>
                        <a:t>Move(self,</a:t>
                      </a:r>
                      <a:r>
                        <a:rPr lang="en-US" sz="4100" baseline="0" dirty="0" smtClean="0"/>
                        <a:t> key pressed)</a:t>
                      </a:r>
                      <a:endParaRPr lang="en-US" sz="4100" dirty="0" smtClean="0"/>
                    </a:p>
                    <a:p>
                      <a:pPr algn="ctr"/>
                      <a:r>
                        <a:rPr lang="en-US" sz="4100" dirty="0" smtClean="0"/>
                        <a:t>Draw(self)</a:t>
                      </a:r>
                    </a:p>
                    <a:p>
                      <a:pPr algn="ctr"/>
                      <a:r>
                        <a:rPr lang="en-US" sz="4100" dirty="0" smtClean="0"/>
                        <a:t>Collide(self)</a:t>
                      </a:r>
                    </a:p>
                    <a:p>
                      <a:pPr algn="ctr"/>
                      <a:r>
                        <a:rPr lang="en-US" sz="4100" dirty="0" smtClean="0"/>
                        <a:t>Disappear(self)</a:t>
                      </a:r>
                      <a:endParaRPr lang="en-US" sz="4100" dirty="0"/>
                    </a:p>
                  </a:txBody>
                  <a:tcPr marL="205740" marR="205740" marT="102870" marB="1028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42923"/>
              </p:ext>
            </p:extLst>
          </p:nvPr>
        </p:nvGraphicFramePr>
        <p:xfrm>
          <a:off x="17470394" y="5175192"/>
          <a:ext cx="7281583" cy="68656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281583"/>
              </a:tblGrid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Power-Up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</a:tr>
              <a:tr h="332994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Attributes:</a:t>
                      </a:r>
                    </a:p>
                    <a:p>
                      <a:pPr algn="ctr"/>
                      <a:r>
                        <a:rPr lang="en-US" sz="4100" dirty="0" smtClean="0"/>
                        <a:t>picture (image)</a:t>
                      </a:r>
                      <a:endParaRPr lang="en-US" sz="4100" baseline="0" dirty="0" smtClean="0"/>
                    </a:p>
                    <a:p>
                      <a:pPr algn="ctr"/>
                      <a:r>
                        <a:rPr lang="en-US" sz="4100" baseline="0" dirty="0" smtClean="0"/>
                        <a:t>position (list)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duration (</a:t>
                      </a:r>
                      <a:r>
                        <a:rPr lang="en-US" sz="4100" baseline="0" dirty="0" err="1" smtClean="0"/>
                        <a:t>int</a:t>
                      </a:r>
                      <a:r>
                        <a:rPr lang="en-US" sz="4100" baseline="0" dirty="0" smtClean="0"/>
                        <a:t>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spawned (Boolean)</a:t>
                      </a:r>
                      <a:endParaRPr lang="en-US" sz="4100" dirty="0" smtClean="0"/>
                    </a:p>
                  </a:txBody>
                  <a:tcPr marL="205740" marR="205740" marT="102870" marB="102870"/>
                </a:tc>
              </a:tr>
              <a:tr h="2705100">
                <a:tc>
                  <a:txBody>
                    <a:bodyPr/>
                    <a:lstStyle/>
                    <a:p>
                      <a:pPr algn="ctr"/>
                      <a:r>
                        <a:rPr lang="en-US" sz="4100" baseline="0" dirty="0" err="1" smtClean="0"/>
                        <a:t>Behaviours</a:t>
                      </a:r>
                      <a:r>
                        <a:rPr lang="en-US" sz="4100" baseline="0" dirty="0" smtClean="0"/>
                        <a:t>:</a:t>
                      </a:r>
                      <a:endParaRPr lang="en-US" sz="4100" dirty="0" smtClean="0"/>
                    </a:p>
                    <a:p>
                      <a:pPr algn="ctr"/>
                      <a:r>
                        <a:rPr lang="en-US" sz="4100" dirty="0" smtClean="0"/>
                        <a:t>Draw(self)</a:t>
                      </a:r>
                    </a:p>
                    <a:p>
                      <a:pPr algn="ctr"/>
                      <a:r>
                        <a:rPr lang="en-US" sz="4100" dirty="0" smtClean="0"/>
                        <a:t>Effect(self)</a:t>
                      </a:r>
                    </a:p>
                    <a:p>
                      <a:pPr algn="ctr"/>
                      <a:r>
                        <a:rPr lang="en-US" sz="4100" dirty="0" smtClean="0"/>
                        <a:t>Spawn(self)</a:t>
                      </a:r>
                    </a:p>
                  </a:txBody>
                  <a:tcPr marL="205740" marR="205740" marT="102870" marB="1028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03389"/>
              </p:ext>
            </p:extLst>
          </p:nvPr>
        </p:nvGraphicFramePr>
        <p:xfrm>
          <a:off x="2811883" y="12891832"/>
          <a:ext cx="6692605" cy="56159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692605"/>
              </a:tblGrid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Portal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</a:tr>
              <a:tr h="27051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Attributes:</a:t>
                      </a:r>
                    </a:p>
                    <a:p>
                      <a:pPr algn="ctr"/>
                      <a:r>
                        <a:rPr lang="en-US" sz="4100" dirty="0" smtClean="0"/>
                        <a:t>Position (list)</a:t>
                      </a:r>
                    </a:p>
                    <a:p>
                      <a:pPr algn="ctr"/>
                      <a:r>
                        <a:rPr lang="en-US" sz="4100" b="1" dirty="0" err="1" smtClean="0"/>
                        <a:t>TelePORTto</a:t>
                      </a:r>
                      <a:r>
                        <a:rPr lang="en-US" sz="4100" b="1" dirty="0" smtClean="0"/>
                        <a:t>(list</a:t>
                      </a:r>
                      <a:r>
                        <a:rPr lang="en-US" sz="4100" dirty="0" smtClean="0"/>
                        <a:t>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picture (image)</a:t>
                      </a:r>
                    </a:p>
                  </a:txBody>
                  <a:tcPr marL="205740" marR="205740" marT="102870" marB="102870"/>
                </a:tc>
              </a:tr>
              <a:tr h="2080260">
                <a:tc>
                  <a:txBody>
                    <a:bodyPr/>
                    <a:lstStyle/>
                    <a:p>
                      <a:pPr algn="ctr"/>
                      <a:r>
                        <a:rPr lang="en-US" sz="4100" baseline="0" dirty="0" err="1" smtClean="0"/>
                        <a:t>Behaviours</a:t>
                      </a:r>
                      <a:r>
                        <a:rPr lang="en-US" sz="4100" baseline="0" dirty="0" smtClean="0"/>
                        <a:t>:</a:t>
                      </a:r>
                      <a:endParaRPr lang="en-US" sz="4100" dirty="0" smtClean="0"/>
                    </a:p>
                    <a:p>
                      <a:pPr algn="ctr"/>
                      <a:r>
                        <a:rPr lang="en-US" sz="4100" dirty="0" smtClean="0"/>
                        <a:t>Draw(self)</a:t>
                      </a:r>
                    </a:p>
                    <a:p>
                      <a:pPr algn="ctr"/>
                      <a:r>
                        <a:rPr lang="en-US" sz="4100" dirty="0" smtClean="0"/>
                        <a:t>Teleport(self)</a:t>
                      </a:r>
                      <a:endParaRPr lang="en-US" sz="4100" dirty="0"/>
                    </a:p>
                  </a:txBody>
                  <a:tcPr marL="205740" marR="205740" marT="102870" marB="1028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76126"/>
              </p:ext>
            </p:extLst>
          </p:nvPr>
        </p:nvGraphicFramePr>
        <p:xfrm>
          <a:off x="2739267" y="9817835"/>
          <a:ext cx="9934561" cy="49911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787949"/>
                <a:gridCol w="3146612"/>
              </a:tblGrid>
              <a:tr h="830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Speed Boost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305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100" dirty="0" smtClean="0"/>
                        <a:t>Attributes:</a:t>
                      </a:r>
                    </a:p>
                  </a:txBody>
                  <a:tcPr marL="205740" marR="205740" marT="102870" marB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Values: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</a:tr>
              <a:tr h="332994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Position (list)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Picture (image)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Duration (</a:t>
                      </a:r>
                      <a:r>
                        <a:rPr lang="en-US" sz="4100" baseline="0" dirty="0" err="1" smtClean="0"/>
                        <a:t>int</a:t>
                      </a:r>
                      <a:r>
                        <a:rPr lang="en-US" sz="4100" baseline="0" dirty="0" smtClean="0"/>
                        <a:t>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Spawned (Boolean)</a:t>
                      </a:r>
                      <a:endParaRPr lang="en-US" sz="4100" dirty="0" smtClean="0"/>
                    </a:p>
                    <a:p>
                      <a:pPr algn="ctr"/>
                      <a:endParaRPr lang="en-US" sz="4100" baseline="0" dirty="0" smtClean="0"/>
                    </a:p>
                  </a:txBody>
                  <a:tcPr marL="205740" marR="205740" marT="102870" marB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aseline="0" dirty="0" smtClean="0"/>
                        <a:t>[350,250]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pic2.png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10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True</a:t>
                      </a:r>
                    </a:p>
                  </a:txBody>
                  <a:tcPr marL="205740" marR="205740" marT="102870" marB="10287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66758"/>
              </p:ext>
            </p:extLst>
          </p:nvPr>
        </p:nvGraphicFramePr>
        <p:xfrm>
          <a:off x="2739270" y="5243144"/>
          <a:ext cx="9934561" cy="43662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787949"/>
                <a:gridCol w="3146612"/>
              </a:tblGrid>
              <a:tr h="830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Player1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305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100" dirty="0" smtClean="0"/>
                        <a:t>Attributes:</a:t>
                      </a:r>
                    </a:p>
                  </a:txBody>
                  <a:tcPr marL="205740" marR="205740" marT="102870" marB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Values: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</a:tr>
              <a:tr h="27051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Speed (</a:t>
                      </a:r>
                      <a:r>
                        <a:rPr lang="en-US" sz="4100" dirty="0" err="1" smtClean="0"/>
                        <a:t>int</a:t>
                      </a:r>
                      <a:r>
                        <a:rPr lang="en-US" sz="4100" dirty="0" smtClean="0"/>
                        <a:t>)</a:t>
                      </a:r>
                    </a:p>
                    <a:p>
                      <a:pPr algn="ctr"/>
                      <a:r>
                        <a:rPr lang="en-US" sz="4100" dirty="0" smtClean="0"/>
                        <a:t>Position (list)</a:t>
                      </a:r>
                    </a:p>
                    <a:p>
                      <a:pPr algn="ctr"/>
                      <a:r>
                        <a:rPr lang="en-US" sz="4100" baseline="0" smtClean="0"/>
                        <a:t>Equipped Power-ups </a:t>
                      </a:r>
                      <a:r>
                        <a:rPr lang="en-US" sz="4100" baseline="0" dirty="0" smtClean="0"/>
                        <a:t>(</a:t>
                      </a:r>
                      <a:r>
                        <a:rPr lang="en-US" sz="4100" baseline="0" dirty="0" err="1" smtClean="0"/>
                        <a:t>int</a:t>
                      </a:r>
                      <a:r>
                        <a:rPr lang="en-US" sz="4100" baseline="0" dirty="0" smtClean="0"/>
                        <a:t>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Picture (image)</a:t>
                      </a:r>
                    </a:p>
                  </a:txBody>
                  <a:tcPr marL="205740" marR="205740" marT="102870" marB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aseline="0" dirty="0" smtClean="0"/>
                        <a:t>3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[350,250]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[0]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pic1.png</a:t>
                      </a:r>
                    </a:p>
                  </a:txBody>
                  <a:tcPr marL="205740" marR="205740" marT="102870" marB="10287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0733"/>
              </p:ext>
            </p:extLst>
          </p:nvPr>
        </p:nvGraphicFramePr>
        <p:xfrm>
          <a:off x="12832632" y="5267347"/>
          <a:ext cx="9934561" cy="31165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787949"/>
                <a:gridCol w="3146612"/>
              </a:tblGrid>
              <a:tr h="830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Wall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305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100" dirty="0" smtClean="0"/>
                        <a:t>Attributes:</a:t>
                      </a:r>
                    </a:p>
                  </a:txBody>
                  <a:tcPr marL="205740" marR="205740" marT="102870" marB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Values: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</a:tr>
              <a:tr h="145542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Position (list)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Retracted(Boolean)</a:t>
                      </a:r>
                    </a:p>
                  </a:txBody>
                  <a:tcPr marL="205740" marR="205740" marT="102870" marB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aseline="0" dirty="0" smtClean="0"/>
                        <a:t>[100,650]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False</a:t>
                      </a:r>
                    </a:p>
                  </a:txBody>
                  <a:tcPr marL="205740" marR="205740" marT="102870" marB="10287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21107"/>
              </p:ext>
            </p:extLst>
          </p:nvPr>
        </p:nvGraphicFramePr>
        <p:xfrm>
          <a:off x="12881039" y="8731985"/>
          <a:ext cx="12693895" cy="43662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255446"/>
                <a:gridCol w="6438449"/>
              </a:tblGrid>
              <a:tr h="8305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Portal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305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100" dirty="0" smtClean="0"/>
                        <a:t>Attributes:</a:t>
                      </a:r>
                    </a:p>
                  </a:txBody>
                  <a:tcPr marL="205740" marR="205740" marT="102870" marB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Values:</a:t>
                      </a:r>
                      <a:endParaRPr lang="en-US" sz="4100" dirty="0"/>
                    </a:p>
                  </a:txBody>
                  <a:tcPr marL="205740" marR="205740" marT="102870" marB="102870"/>
                </a:tc>
              </a:tr>
              <a:tr h="2705100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Position (list)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Picture (image)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100" dirty="0" err="1" smtClean="0"/>
                        <a:t>TeleportTo</a:t>
                      </a:r>
                      <a:r>
                        <a:rPr lang="en-US" sz="4100" dirty="0" smtClean="0"/>
                        <a:t>(list)</a:t>
                      </a:r>
                    </a:p>
                    <a:p>
                      <a:pPr algn="ctr"/>
                      <a:endParaRPr lang="en-US" sz="4100" baseline="0" dirty="0" smtClean="0"/>
                    </a:p>
                  </a:txBody>
                  <a:tcPr marL="205740" marR="205740" marT="102870" marB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100" baseline="0" dirty="0" smtClean="0"/>
                        <a:t>[550,150]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pic3.png</a:t>
                      </a:r>
                    </a:p>
                    <a:p>
                      <a:pPr algn="ctr"/>
                      <a:r>
                        <a:rPr lang="en-US" sz="4100" baseline="0" dirty="0" smtClean="0"/>
                        <a:t>[[123,45],[450,345]]</a:t>
                      </a:r>
                    </a:p>
                  </a:txBody>
                  <a:tcPr marL="205740" marR="205740" marT="102870" marB="1028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80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632719" y="4271655"/>
            <a:ext cx="1804923" cy="7647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1" dirty="0"/>
              <a:t>Start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1477408" y="5663291"/>
            <a:ext cx="3447878" cy="2765761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Ghost power-up on?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4651500" y="-1482324"/>
            <a:ext cx="4148475" cy="1407365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Get birthday from user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16200000" flipH="1">
            <a:off x="2554815" y="5016757"/>
            <a:ext cx="626899" cy="666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</p:cNvCxnSpPr>
          <p:nvPr/>
        </p:nvCxnSpPr>
        <p:spPr>
          <a:xfrm>
            <a:off x="4925286" y="7046172"/>
            <a:ext cx="294659" cy="3406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29934960" y="17470779"/>
            <a:ext cx="1804923" cy="7647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1" dirty="0" smtClean="0"/>
              <a:t>Stop</a:t>
            </a:r>
            <a:endParaRPr lang="en-US" sz="5001" dirty="0"/>
          </a:p>
        </p:txBody>
      </p:sp>
      <p:cxnSp>
        <p:nvCxnSpPr>
          <p:cNvPr id="26" name="Elbow Connector 25"/>
          <p:cNvCxnSpPr>
            <a:stCxn id="5" idx="2"/>
            <a:endCxn id="32" idx="0"/>
          </p:cNvCxnSpPr>
          <p:nvPr/>
        </p:nvCxnSpPr>
        <p:spPr>
          <a:xfrm rot="5400000">
            <a:off x="2883188" y="8570890"/>
            <a:ext cx="459999" cy="176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1177656" y="8889050"/>
            <a:ext cx="3694737" cy="312763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player colliding with a wall?</a:t>
            </a:r>
            <a:endParaRPr lang="en-US" sz="3000" dirty="0"/>
          </a:p>
        </p:txBody>
      </p:sp>
      <p:cxnSp>
        <p:nvCxnSpPr>
          <p:cNvPr id="34" name="Elbow Connector 33"/>
          <p:cNvCxnSpPr>
            <a:stCxn id="32" idx="3"/>
            <a:endCxn id="47" idx="2"/>
          </p:cNvCxnSpPr>
          <p:nvPr/>
        </p:nvCxnSpPr>
        <p:spPr>
          <a:xfrm>
            <a:off x="4872392" y="10452867"/>
            <a:ext cx="2869013" cy="497402"/>
          </a:xfrm>
          <a:prstGeom prst="bentConnector4">
            <a:avLst>
              <a:gd name="adj1" fmla="val 10121"/>
              <a:gd name="adj2" fmla="val 14595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2"/>
            <a:endCxn id="43" idx="0"/>
          </p:cNvCxnSpPr>
          <p:nvPr/>
        </p:nvCxnSpPr>
        <p:spPr>
          <a:xfrm rot="16200000" flipH="1">
            <a:off x="3120777" y="11920931"/>
            <a:ext cx="609600" cy="801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1896865" y="12626285"/>
            <a:ext cx="3858537" cy="328858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player moving toward the right</a:t>
            </a:r>
            <a:endParaRPr lang="en-US" sz="3000" dirty="0"/>
          </a:p>
        </p:txBody>
      </p:sp>
      <p:sp>
        <p:nvSpPr>
          <p:cNvPr id="49" name="Flowchart: Decision 48"/>
          <p:cNvSpPr/>
          <p:nvPr/>
        </p:nvSpPr>
        <p:spPr>
          <a:xfrm>
            <a:off x="10899877" y="12939633"/>
            <a:ext cx="3971273" cy="312763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player moving Upward?</a:t>
            </a:r>
            <a:endParaRPr lang="en-US" sz="3000" dirty="0"/>
          </a:p>
        </p:txBody>
      </p:sp>
      <p:cxnSp>
        <p:nvCxnSpPr>
          <p:cNvPr id="55" name="Elbow Connector 54"/>
          <p:cNvCxnSpPr>
            <a:stCxn id="43" idx="3"/>
            <a:endCxn id="56" idx="1"/>
          </p:cNvCxnSpPr>
          <p:nvPr/>
        </p:nvCxnSpPr>
        <p:spPr>
          <a:xfrm>
            <a:off x="5755402" y="14270578"/>
            <a:ext cx="752585" cy="232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507987" y="12939634"/>
            <a:ext cx="3971273" cy="312763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player moving leftward?</a:t>
            </a:r>
            <a:endParaRPr lang="en-US" sz="3000" dirty="0"/>
          </a:p>
        </p:txBody>
      </p:sp>
      <p:cxnSp>
        <p:nvCxnSpPr>
          <p:cNvPr id="59" name="Elbow Connector 58"/>
          <p:cNvCxnSpPr>
            <a:stCxn id="56" idx="3"/>
            <a:endCxn id="49" idx="1"/>
          </p:cNvCxnSpPr>
          <p:nvPr/>
        </p:nvCxnSpPr>
        <p:spPr>
          <a:xfrm flipV="1">
            <a:off x="10479260" y="14503452"/>
            <a:ext cx="42061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3"/>
            <a:endCxn id="67" idx="1"/>
          </p:cNvCxnSpPr>
          <p:nvPr/>
        </p:nvCxnSpPr>
        <p:spPr>
          <a:xfrm flipV="1">
            <a:off x="14871148" y="14372707"/>
            <a:ext cx="752584" cy="130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Flowchart: Decision 66"/>
          <p:cNvSpPr/>
          <p:nvPr/>
        </p:nvSpPr>
        <p:spPr>
          <a:xfrm>
            <a:off x="15623734" y="12830542"/>
            <a:ext cx="4872903" cy="308432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player moving downward?</a:t>
            </a:r>
            <a:endParaRPr lang="en-US" sz="3000" dirty="0"/>
          </a:p>
        </p:txBody>
      </p:sp>
      <p:cxnSp>
        <p:nvCxnSpPr>
          <p:cNvPr id="72" name="Elbow Connector 71"/>
          <p:cNvCxnSpPr>
            <a:stCxn id="43" idx="2"/>
            <a:endCxn id="74" idx="0"/>
          </p:cNvCxnSpPr>
          <p:nvPr/>
        </p:nvCxnSpPr>
        <p:spPr>
          <a:xfrm rot="16200000" flipH="1">
            <a:off x="4169219" y="15571782"/>
            <a:ext cx="676900" cy="1363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Flowchart: Process 73"/>
          <p:cNvSpPr/>
          <p:nvPr/>
        </p:nvSpPr>
        <p:spPr>
          <a:xfrm>
            <a:off x="3348479" y="16591768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Move the player to the left edge of the wall</a:t>
            </a:r>
          </a:p>
        </p:txBody>
      </p:sp>
      <p:cxnSp>
        <p:nvCxnSpPr>
          <p:cNvPr id="23" name="Elbow Connector 22"/>
          <p:cNvCxnSpPr>
            <a:stCxn id="56" idx="2"/>
            <a:endCxn id="24" idx="0"/>
          </p:cNvCxnSpPr>
          <p:nvPr/>
        </p:nvCxnSpPr>
        <p:spPr>
          <a:xfrm rot="16200000" flipH="1">
            <a:off x="8963441" y="15597449"/>
            <a:ext cx="596424" cy="1536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8188959" y="16663692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Move the player to the right edge of the wall</a:t>
            </a:r>
          </a:p>
        </p:txBody>
      </p:sp>
      <p:cxnSp>
        <p:nvCxnSpPr>
          <p:cNvPr id="27" name="Elbow Connector 26"/>
          <p:cNvCxnSpPr>
            <a:stCxn id="49" idx="2"/>
            <a:endCxn id="28" idx="0"/>
          </p:cNvCxnSpPr>
          <p:nvPr/>
        </p:nvCxnSpPr>
        <p:spPr>
          <a:xfrm rot="16200000" flipH="1">
            <a:off x="13187609" y="15765172"/>
            <a:ext cx="642053" cy="1246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2291029" y="16709320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Move the player to the bottom edge of the wall</a:t>
            </a:r>
          </a:p>
        </p:txBody>
      </p:sp>
      <p:cxnSp>
        <p:nvCxnSpPr>
          <p:cNvPr id="29" name="Elbow Connector 28"/>
          <p:cNvCxnSpPr>
            <a:stCxn id="67" idx="2"/>
            <a:endCxn id="30" idx="0"/>
          </p:cNvCxnSpPr>
          <p:nvPr/>
        </p:nvCxnSpPr>
        <p:spPr>
          <a:xfrm rot="16200000" flipH="1">
            <a:off x="17951522" y="16023532"/>
            <a:ext cx="813048" cy="595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16815184" y="16727917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Move the player to the top edge of the wall</a:t>
            </a:r>
          </a:p>
        </p:txBody>
      </p:sp>
      <p:cxnSp>
        <p:nvCxnSpPr>
          <p:cNvPr id="33" name="Elbow Connector 32"/>
          <p:cNvCxnSpPr>
            <a:stCxn id="74" idx="2"/>
          </p:cNvCxnSpPr>
          <p:nvPr/>
        </p:nvCxnSpPr>
        <p:spPr>
          <a:xfrm rot="16200000" flipH="1">
            <a:off x="13331439" y="10384319"/>
            <a:ext cx="949199" cy="17233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4" idx="2"/>
          </p:cNvCxnSpPr>
          <p:nvPr/>
        </p:nvCxnSpPr>
        <p:spPr>
          <a:xfrm rot="16200000" flipH="1">
            <a:off x="10026144" y="18602018"/>
            <a:ext cx="877275" cy="870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>
            <a:off x="7300493" y="11263320"/>
            <a:ext cx="15122383" cy="8212433"/>
          </a:xfrm>
          <a:prstGeom prst="bentConnector3">
            <a:avLst>
              <a:gd name="adj1" fmla="val 65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Flowchart: Decision 46"/>
          <p:cNvSpPr/>
          <p:nvPr/>
        </p:nvSpPr>
        <p:spPr>
          <a:xfrm>
            <a:off x="5453125" y="7822635"/>
            <a:ext cx="4576561" cy="312763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player colliding with a power up?</a:t>
            </a:r>
            <a:endParaRPr lang="en-US" sz="3000" dirty="0"/>
          </a:p>
        </p:txBody>
      </p:sp>
      <p:cxnSp>
        <p:nvCxnSpPr>
          <p:cNvPr id="53" name="Elbow Connector 52"/>
          <p:cNvCxnSpPr>
            <a:stCxn id="47" idx="3"/>
            <a:endCxn id="57" idx="1"/>
          </p:cNvCxnSpPr>
          <p:nvPr/>
        </p:nvCxnSpPr>
        <p:spPr>
          <a:xfrm flipV="1">
            <a:off x="10029684" y="8991666"/>
            <a:ext cx="1619840" cy="394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11649525" y="7427849"/>
            <a:ext cx="5072605" cy="312763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player colliding with a Ghost capsule?</a:t>
            </a:r>
            <a:endParaRPr lang="en-US" sz="3000" dirty="0"/>
          </a:p>
        </p:txBody>
      </p:sp>
      <p:cxnSp>
        <p:nvCxnSpPr>
          <p:cNvPr id="60" name="Elbow Connector 59"/>
          <p:cNvCxnSpPr>
            <a:stCxn id="47" idx="0"/>
            <a:endCxn id="62" idx="2"/>
          </p:cNvCxnSpPr>
          <p:nvPr/>
        </p:nvCxnSpPr>
        <p:spPr>
          <a:xfrm rot="5400000" flipH="1" flipV="1">
            <a:off x="8353931" y="6815323"/>
            <a:ext cx="394786" cy="1619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7072966" y="4300214"/>
            <a:ext cx="4576561" cy="312763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player colliding with a speed up?</a:t>
            </a:r>
            <a:endParaRPr lang="en-US" sz="3000" dirty="0"/>
          </a:p>
        </p:txBody>
      </p:sp>
      <p:sp>
        <p:nvSpPr>
          <p:cNvPr id="66" name="Flowchart: Process 65"/>
          <p:cNvSpPr/>
          <p:nvPr/>
        </p:nvSpPr>
        <p:spPr>
          <a:xfrm>
            <a:off x="10568422" y="2637378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Change speed of player to 5 </a:t>
            </a:r>
          </a:p>
        </p:txBody>
      </p:sp>
      <p:cxnSp>
        <p:nvCxnSpPr>
          <p:cNvPr id="68" name="Elbow Connector 67"/>
          <p:cNvCxnSpPr>
            <a:stCxn id="62" idx="0"/>
            <a:endCxn id="66" idx="1"/>
          </p:cNvCxnSpPr>
          <p:nvPr/>
        </p:nvCxnSpPr>
        <p:spPr>
          <a:xfrm rot="5400000" flipH="1" flipV="1">
            <a:off x="9617113" y="3348907"/>
            <a:ext cx="695443" cy="1207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15118522" y="2637378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Set duration to 5 seconds</a:t>
            </a:r>
          </a:p>
        </p:txBody>
      </p:sp>
      <p:cxnSp>
        <p:nvCxnSpPr>
          <p:cNvPr id="73" name="Elbow Connector 72"/>
          <p:cNvCxnSpPr>
            <a:stCxn id="66" idx="3"/>
            <a:endCxn id="71" idx="1"/>
          </p:cNvCxnSpPr>
          <p:nvPr/>
        </p:nvCxnSpPr>
        <p:spPr>
          <a:xfrm>
            <a:off x="14249875" y="3604770"/>
            <a:ext cx="86864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19198964" y="2637378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Play woosh.ogg</a:t>
            </a:r>
          </a:p>
        </p:txBody>
      </p:sp>
      <p:cxnSp>
        <p:nvCxnSpPr>
          <p:cNvPr id="77" name="Elbow Connector 76"/>
          <p:cNvCxnSpPr>
            <a:stCxn id="71" idx="3"/>
            <a:endCxn id="76" idx="1"/>
          </p:cNvCxnSpPr>
          <p:nvPr/>
        </p:nvCxnSpPr>
        <p:spPr>
          <a:xfrm>
            <a:off x="18799974" y="3604770"/>
            <a:ext cx="39898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23419391" y="5115969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Remove power up from screen for 5 seconds</a:t>
            </a:r>
          </a:p>
        </p:txBody>
      </p:sp>
      <p:cxnSp>
        <p:nvCxnSpPr>
          <p:cNvPr id="81" name="Elbow Connector 80"/>
          <p:cNvCxnSpPr>
            <a:stCxn id="76" idx="3"/>
            <a:endCxn id="80" idx="1"/>
          </p:cNvCxnSpPr>
          <p:nvPr/>
        </p:nvCxnSpPr>
        <p:spPr>
          <a:xfrm>
            <a:off x="22880415" y="3604772"/>
            <a:ext cx="538974" cy="2478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2" idx="3"/>
          </p:cNvCxnSpPr>
          <p:nvPr/>
        </p:nvCxnSpPr>
        <p:spPr>
          <a:xfrm flipH="1">
            <a:off x="11284203" y="5864033"/>
            <a:ext cx="365323" cy="3104869"/>
          </a:xfrm>
          <a:prstGeom prst="bentConnector4">
            <a:avLst>
              <a:gd name="adj1" fmla="val -62575"/>
              <a:gd name="adj2" fmla="val 7518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17016789" y="5864030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Set duration to 3 seconds</a:t>
            </a:r>
          </a:p>
        </p:txBody>
      </p:sp>
      <p:cxnSp>
        <p:nvCxnSpPr>
          <p:cNvPr id="100" name="Elbow Connector 99"/>
          <p:cNvCxnSpPr>
            <a:stCxn id="57" idx="3"/>
            <a:endCxn id="99" idx="1"/>
          </p:cNvCxnSpPr>
          <p:nvPr/>
        </p:nvCxnSpPr>
        <p:spPr>
          <a:xfrm flipV="1">
            <a:off x="16722130" y="6831422"/>
            <a:ext cx="294659" cy="2160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Flowchart: Process 102"/>
          <p:cNvSpPr/>
          <p:nvPr/>
        </p:nvSpPr>
        <p:spPr>
          <a:xfrm>
            <a:off x="21318814" y="7276214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Remove power up from screen for 5 seconds</a:t>
            </a:r>
          </a:p>
        </p:txBody>
      </p:sp>
      <p:cxnSp>
        <p:nvCxnSpPr>
          <p:cNvPr id="104" name="Elbow Connector 103"/>
          <p:cNvCxnSpPr>
            <a:stCxn id="99" idx="3"/>
            <a:endCxn id="103" idx="1"/>
          </p:cNvCxnSpPr>
          <p:nvPr/>
        </p:nvCxnSpPr>
        <p:spPr>
          <a:xfrm>
            <a:off x="20698242" y="6831422"/>
            <a:ext cx="620572" cy="1412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Flowchart: Decision 109"/>
          <p:cNvSpPr/>
          <p:nvPr/>
        </p:nvSpPr>
        <p:spPr>
          <a:xfrm>
            <a:off x="25897236" y="9137750"/>
            <a:ext cx="5072605" cy="312763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 player colliding with </a:t>
            </a:r>
            <a:r>
              <a:rPr lang="en-US" sz="3000" dirty="0" smtClean="0"/>
              <a:t>another player?</a:t>
            </a:r>
            <a:endParaRPr lang="en-US" sz="3000" dirty="0"/>
          </a:p>
        </p:txBody>
      </p:sp>
      <p:cxnSp>
        <p:nvCxnSpPr>
          <p:cNvPr id="111" name="Elbow Connector 110"/>
          <p:cNvCxnSpPr>
            <a:stCxn id="57" idx="2"/>
            <a:endCxn id="110" idx="1"/>
          </p:cNvCxnSpPr>
          <p:nvPr/>
        </p:nvCxnSpPr>
        <p:spPr>
          <a:xfrm rot="16200000" flipH="1">
            <a:off x="19968490" y="4772822"/>
            <a:ext cx="146084" cy="11711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3" idx="3"/>
          </p:cNvCxnSpPr>
          <p:nvPr/>
        </p:nvCxnSpPr>
        <p:spPr>
          <a:xfrm>
            <a:off x="25000267" y="8243606"/>
            <a:ext cx="294659" cy="2406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0" idx="2"/>
            <a:endCxn id="125" idx="0"/>
          </p:cNvCxnSpPr>
          <p:nvPr/>
        </p:nvCxnSpPr>
        <p:spPr>
          <a:xfrm rot="5400000">
            <a:off x="26616055" y="10703047"/>
            <a:ext cx="255147" cy="3379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5" name="Flowchart: Decision 124"/>
          <p:cNvSpPr/>
          <p:nvPr/>
        </p:nvSpPr>
        <p:spPr>
          <a:xfrm>
            <a:off x="22517414" y="12520532"/>
            <a:ext cx="5072605" cy="312763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first player in collision tagger?</a:t>
            </a:r>
            <a:endParaRPr lang="en-US" sz="3000" dirty="0"/>
          </a:p>
        </p:txBody>
      </p:sp>
      <p:cxnSp>
        <p:nvCxnSpPr>
          <p:cNvPr id="127" name="Elbow Connector 126"/>
          <p:cNvCxnSpPr>
            <a:stCxn id="125" idx="3"/>
            <a:endCxn id="128" idx="0"/>
          </p:cNvCxnSpPr>
          <p:nvPr/>
        </p:nvCxnSpPr>
        <p:spPr>
          <a:xfrm>
            <a:off x="27590019" y="14084350"/>
            <a:ext cx="968545" cy="419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8" name="Flowchart: Decision 127"/>
          <p:cNvSpPr/>
          <p:nvPr/>
        </p:nvSpPr>
        <p:spPr>
          <a:xfrm>
            <a:off x="26022261" y="14503448"/>
            <a:ext cx="5072605" cy="312763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second player in collision tagger?</a:t>
            </a:r>
            <a:endParaRPr lang="en-US" sz="3000" dirty="0"/>
          </a:p>
        </p:txBody>
      </p:sp>
      <p:sp>
        <p:nvSpPr>
          <p:cNvPr id="132" name="Flowchart: Process 131"/>
          <p:cNvSpPr/>
          <p:nvPr/>
        </p:nvSpPr>
        <p:spPr>
          <a:xfrm>
            <a:off x="23587903" y="18075212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Change second player to tagger</a:t>
            </a:r>
          </a:p>
          <a:p>
            <a:pPr algn="ctr"/>
            <a:r>
              <a:rPr lang="en-US" sz="3000" dirty="0" smtClean="0"/>
              <a:t>And first player to tagger</a:t>
            </a:r>
            <a:endParaRPr lang="en-US" sz="3000" dirty="0"/>
          </a:p>
        </p:txBody>
      </p:sp>
      <p:cxnSp>
        <p:nvCxnSpPr>
          <p:cNvPr id="133" name="Elbow Connector 132"/>
          <p:cNvCxnSpPr>
            <a:stCxn id="125" idx="2"/>
            <a:endCxn id="132" idx="0"/>
          </p:cNvCxnSpPr>
          <p:nvPr/>
        </p:nvCxnSpPr>
        <p:spPr>
          <a:xfrm rot="16200000" flipH="1">
            <a:off x="24027651" y="16674232"/>
            <a:ext cx="2427045" cy="374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9" name="Flowchart: Process 138"/>
          <p:cNvSpPr/>
          <p:nvPr/>
        </p:nvSpPr>
        <p:spPr>
          <a:xfrm>
            <a:off x="24752085" y="21469649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Reset all player positions*</a:t>
            </a:r>
          </a:p>
          <a:p>
            <a:pPr algn="ctr"/>
            <a:r>
              <a:rPr lang="en-US" sz="3000" dirty="0" err="1"/>
              <a:t>s</a:t>
            </a:r>
            <a:r>
              <a:rPr lang="en-US" sz="3000" dirty="0" err="1" smtClean="0"/>
              <a:t>elf.reset</a:t>
            </a:r>
            <a:r>
              <a:rPr lang="en-US" sz="3000" dirty="0" smtClean="0"/>
              <a:t>()</a:t>
            </a:r>
          </a:p>
        </p:txBody>
      </p:sp>
      <p:cxnSp>
        <p:nvCxnSpPr>
          <p:cNvPr id="140" name="Elbow Connector 139"/>
          <p:cNvCxnSpPr>
            <a:stCxn id="132" idx="1"/>
            <a:endCxn id="139" idx="0"/>
          </p:cNvCxnSpPr>
          <p:nvPr/>
        </p:nvCxnSpPr>
        <p:spPr>
          <a:xfrm rot="10800000" flipH="1" flipV="1">
            <a:off x="23587902" y="19042603"/>
            <a:ext cx="3004909" cy="2427045"/>
          </a:xfrm>
          <a:prstGeom prst="bentConnector4">
            <a:avLst>
              <a:gd name="adj1" fmla="val -7608"/>
              <a:gd name="adj2" fmla="val 6992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6" name="Flowchart: Process 145"/>
          <p:cNvSpPr/>
          <p:nvPr/>
        </p:nvSpPr>
        <p:spPr>
          <a:xfrm>
            <a:off x="27590019" y="18955368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Change First player to tagger and second player to runner</a:t>
            </a:r>
            <a:endParaRPr lang="en-US" sz="3000" dirty="0"/>
          </a:p>
        </p:txBody>
      </p:sp>
      <p:cxnSp>
        <p:nvCxnSpPr>
          <p:cNvPr id="147" name="Elbow Connector 146"/>
          <p:cNvCxnSpPr>
            <a:stCxn id="128" idx="2"/>
            <a:endCxn id="146" idx="0"/>
          </p:cNvCxnSpPr>
          <p:nvPr/>
        </p:nvCxnSpPr>
        <p:spPr>
          <a:xfrm rot="16200000" flipH="1">
            <a:off x="28332513" y="17857134"/>
            <a:ext cx="1324285" cy="872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46" idx="2"/>
          </p:cNvCxnSpPr>
          <p:nvPr/>
        </p:nvCxnSpPr>
        <p:spPr>
          <a:xfrm rot="5400000">
            <a:off x="27852765" y="19630199"/>
            <a:ext cx="318029" cy="283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39" idx="2"/>
            <a:endCxn id="20" idx="3"/>
          </p:cNvCxnSpPr>
          <p:nvPr/>
        </p:nvCxnSpPr>
        <p:spPr>
          <a:xfrm rot="5400000" flipH="1" flipV="1">
            <a:off x="26390704" y="18055255"/>
            <a:ext cx="5551285" cy="5147071"/>
          </a:xfrm>
          <a:prstGeom prst="bentConnector4">
            <a:avLst>
              <a:gd name="adj1" fmla="val -4118"/>
              <a:gd name="adj2" fmla="val 10444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10" idx="3"/>
          </p:cNvCxnSpPr>
          <p:nvPr/>
        </p:nvCxnSpPr>
        <p:spPr>
          <a:xfrm>
            <a:off x="30969841" y="10701568"/>
            <a:ext cx="966996" cy="7114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1199582" y="1054078"/>
            <a:ext cx="1804923" cy="7647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1" dirty="0"/>
              <a:t>Start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1420801" y="4961461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key pressed?</a:t>
            </a:r>
            <a:endParaRPr lang="en-US" sz="3000" dirty="0"/>
          </a:p>
        </p:txBody>
      </p:sp>
      <p:sp>
        <p:nvSpPr>
          <p:cNvPr id="7" name="Flowchart: Data 6"/>
          <p:cNvSpPr/>
          <p:nvPr/>
        </p:nvSpPr>
        <p:spPr>
          <a:xfrm>
            <a:off x="23762991" y="347137"/>
            <a:ext cx="4148475" cy="1407365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Get birthday from user</a:t>
            </a:r>
          </a:p>
        </p:txBody>
      </p:sp>
      <p:cxnSp>
        <p:nvCxnSpPr>
          <p:cNvPr id="8" name="Elbow Connector 7"/>
          <p:cNvCxnSpPr>
            <a:stCxn id="5" idx="2"/>
            <a:endCxn id="16" idx="0"/>
          </p:cNvCxnSpPr>
          <p:nvPr/>
        </p:nvCxnSpPr>
        <p:spPr>
          <a:xfrm rot="16200000" flipH="1">
            <a:off x="2269211" y="1651647"/>
            <a:ext cx="603931" cy="938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5325252" y="2471208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Change speed of player to 5 </a:t>
            </a:r>
          </a:p>
        </p:txBody>
      </p:sp>
      <p:cxnSp>
        <p:nvCxnSpPr>
          <p:cNvPr id="10" name="Elbow Connector 9"/>
          <p:cNvCxnSpPr>
            <a:endCxn id="9" idx="1"/>
          </p:cNvCxnSpPr>
          <p:nvPr/>
        </p:nvCxnSpPr>
        <p:spPr>
          <a:xfrm rot="5400000" flipH="1" flipV="1">
            <a:off x="24373943" y="3182737"/>
            <a:ext cx="695443" cy="1207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199582" y="2422746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Import</a:t>
            </a:r>
          </a:p>
          <a:p>
            <a:pPr algn="ctr"/>
            <a:r>
              <a:rPr lang="en-US" sz="3000" dirty="0"/>
              <a:t>Key, pressed game room</a:t>
            </a:r>
            <a:endParaRPr lang="en-US" sz="3000" dirty="0"/>
          </a:p>
        </p:txBody>
      </p:sp>
      <p:cxnSp>
        <p:nvCxnSpPr>
          <p:cNvPr id="22" name="Elbow Connector 21"/>
          <p:cNvCxnSpPr>
            <a:stCxn id="16" idx="2"/>
            <a:endCxn id="6" idx="0"/>
          </p:cNvCxnSpPr>
          <p:nvPr/>
        </p:nvCxnSpPr>
        <p:spPr>
          <a:xfrm rot="16200000" flipH="1">
            <a:off x="2937849" y="4459990"/>
            <a:ext cx="603931" cy="399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5994373" y="555121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left key pressed?</a:t>
            </a:r>
            <a:endParaRPr lang="en-US" sz="3000" dirty="0"/>
          </a:p>
        </p:txBody>
      </p:sp>
      <p:cxnSp>
        <p:nvCxnSpPr>
          <p:cNvPr id="31" name="Elbow Connector 30"/>
          <p:cNvCxnSpPr>
            <a:stCxn id="6" idx="3"/>
            <a:endCxn id="30" idx="1"/>
          </p:cNvCxnSpPr>
          <p:nvPr/>
        </p:nvCxnSpPr>
        <p:spPr>
          <a:xfrm flipV="1">
            <a:off x="5457837" y="1898220"/>
            <a:ext cx="536536" cy="4406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19610865" y="752402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up key pressed?</a:t>
            </a:r>
            <a:endParaRPr lang="en-US" sz="3000" dirty="0"/>
          </a:p>
        </p:txBody>
      </p:sp>
      <p:cxnSp>
        <p:nvCxnSpPr>
          <p:cNvPr id="33" name="Elbow Connector 32"/>
          <p:cNvCxnSpPr>
            <a:stCxn id="34" idx="3"/>
            <a:endCxn id="32" idx="1"/>
          </p:cNvCxnSpPr>
          <p:nvPr/>
        </p:nvCxnSpPr>
        <p:spPr>
          <a:xfrm>
            <a:off x="19093261" y="2047039"/>
            <a:ext cx="517604" cy="48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15056225" y="703940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down key pressed?</a:t>
            </a:r>
            <a:endParaRPr lang="en-US" sz="3000" dirty="0"/>
          </a:p>
        </p:txBody>
      </p:sp>
      <p:cxnSp>
        <p:nvCxnSpPr>
          <p:cNvPr id="35" name="Elbow Connector 34"/>
          <p:cNvCxnSpPr>
            <a:stCxn id="36" idx="3"/>
            <a:endCxn id="34" idx="1"/>
          </p:cNvCxnSpPr>
          <p:nvPr/>
        </p:nvCxnSpPr>
        <p:spPr>
          <a:xfrm>
            <a:off x="14294974" y="1898220"/>
            <a:ext cx="761251" cy="148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10257938" y="555121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right key pressed?</a:t>
            </a:r>
            <a:endParaRPr lang="en-US" sz="3000" dirty="0"/>
          </a:p>
        </p:txBody>
      </p:sp>
      <p:cxnSp>
        <p:nvCxnSpPr>
          <p:cNvPr id="37" name="Elbow Connector 36"/>
          <p:cNvCxnSpPr>
            <a:stCxn id="30" idx="3"/>
            <a:endCxn id="36" idx="1"/>
          </p:cNvCxnSpPr>
          <p:nvPr/>
        </p:nvCxnSpPr>
        <p:spPr>
          <a:xfrm>
            <a:off x="10031409" y="1898220"/>
            <a:ext cx="22652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4" idx="2"/>
            <a:endCxn id="70" idx="0"/>
          </p:cNvCxnSpPr>
          <p:nvPr/>
        </p:nvCxnSpPr>
        <p:spPr>
          <a:xfrm rot="5400000">
            <a:off x="16405881" y="3511288"/>
            <a:ext cx="790012" cy="54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6" idx="2"/>
            <a:endCxn id="68" idx="0"/>
          </p:cNvCxnSpPr>
          <p:nvPr/>
        </p:nvCxnSpPr>
        <p:spPr>
          <a:xfrm rot="5400000">
            <a:off x="11764648" y="3657737"/>
            <a:ext cx="928227" cy="95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0" idx="2"/>
            <a:endCxn id="67" idx="0"/>
          </p:cNvCxnSpPr>
          <p:nvPr/>
        </p:nvCxnSpPr>
        <p:spPr>
          <a:xfrm rot="16200000" flipH="1">
            <a:off x="7560172" y="3694038"/>
            <a:ext cx="928227" cy="227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2"/>
            <a:endCxn id="69" idx="0"/>
          </p:cNvCxnSpPr>
          <p:nvPr/>
        </p:nvCxnSpPr>
        <p:spPr>
          <a:xfrm rot="5400000">
            <a:off x="20919794" y="3391801"/>
            <a:ext cx="662790" cy="756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6194952" y="4169546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X speed = -3</a:t>
            </a:r>
            <a:endParaRPr lang="en-US" sz="3000" dirty="0"/>
          </a:p>
        </p:txBody>
      </p:sp>
      <p:sp>
        <p:nvSpPr>
          <p:cNvPr id="68" name="Flowchart: Process 67"/>
          <p:cNvSpPr/>
          <p:nvPr/>
        </p:nvSpPr>
        <p:spPr>
          <a:xfrm>
            <a:off x="10340338" y="4169546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X speed = 3</a:t>
            </a:r>
            <a:endParaRPr lang="en-US" sz="3000" dirty="0"/>
          </a:p>
        </p:txBody>
      </p:sp>
      <p:sp>
        <p:nvSpPr>
          <p:cNvPr id="69" name="Flowchart: Process 68"/>
          <p:cNvSpPr/>
          <p:nvPr/>
        </p:nvSpPr>
        <p:spPr>
          <a:xfrm>
            <a:off x="19032268" y="4101390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Y speed = -3</a:t>
            </a:r>
            <a:endParaRPr lang="en-US" sz="3000" dirty="0"/>
          </a:p>
        </p:txBody>
      </p:sp>
      <p:sp>
        <p:nvSpPr>
          <p:cNvPr id="70" name="Flowchart: Process 69"/>
          <p:cNvSpPr/>
          <p:nvPr/>
        </p:nvSpPr>
        <p:spPr>
          <a:xfrm>
            <a:off x="14686303" y="4180150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Y speed = 3</a:t>
            </a:r>
            <a:endParaRPr lang="en-US" sz="3000" dirty="0"/>
          </a:p>
        </p:txBody>
      </p:sp>
      <p:sp>
        <p:nvSpPr>
          <p:cNvPr id="80" name="Flowchart: Process 79"/>
          <p:cNvSpPr/>
          <p:nvPr/>
        </p:nvSpPr>
        <p:spPr>
          <a:xfrm>
            <a:off x="10851912" y="6772769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Change Images</a:t>
            </a:r>
            <a:endParaRPr lang="en-US" sz="3000" dirty="0"/>
          </a:p>
        </p:txBody>
      </p:sp>
      <p:cxnSp>
        <p:nvCxnSpPr>
          <p:cNvPr id="81" name="Elbow Connector 80"/>
          <p:cNvCxnSpPr>
            <a:stCxn id="67" idx="2"/>
            <a:endCxn id="80" idx="0"/>
          </p:cNvCxnSpPr>
          <p:nvPr/>
        </p:nvCxnSpPr>
        <p:spPr>
          <a:xfrm rot="16200000" flipH="1">
            <a:off x="10029940" y="4110069"/>
            <a:ext cx="668439" cy="4656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Flowchart: Decision 85"/>
          <p:cNvSpPr/>
          <p:nvPr/>
        </p:nvSpPr>
        <p:spPr>
          <a:xfrm>
            <a:off x="4873265" y="10276215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left key released?</a:t>
            </a:r>
            <a:endParaRPr lang="en-US" sz="3000" dirty="0"/>
          </a:p>
        </p:txBody>
      </p:sp>
      <p:cxnSp>
        <p:nvCxnSpPr>
          <p:cNvPr id="87" name="Elbow Connector 86"/>
          <p:cNvCxnSpPr>
            <a:endCxn id="86" idx="1"/>
          </p:cNvCxnSpPr>
          <p:nvPr/>
        </p:nvCxnSpPr>
        <p:spPr>
          <a:xfrm rot="5400000">
            <a:off x="2672581" y="8592984"/>
            <a:ext cx="5227014" cy="825646"/>
          </a:xfrm>
          <a:prstGeom prst="bentConnector4">
            <a:avLst>
              <a:gd name="adj1" fmla="val 37152"/>
              <a:gd name="adj2" fmla="val 12768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Flowchart: Decision 87"/>
          <p:cNvSpPr/>
          <p:nvPr/>
        </p:nvSpPr>
        <p:spPr>
          <a:xfrm>
            <a:off x="18489757" y="10473496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up key </a:t>
            </a:r>
            <a:r>
              <a:rPr lang="en-US" sz="3000" dirty="0"/>
              <a:t>released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cxnSp>
        <p:nvCxnSpPr>
          <p:cNvPr id="89" name="Elbow Connector 88"/>
          <p:cNvCxnSpPr>
            <a:stCxn id="90" idx="3"/>
            <a:endCxn id="88" idx="1"/>
          </p:cNvCxnSpPr>
          <p:nvPr/>
        </p:nvCxnSpPr>
        <p:spPr>
          <a:xfrm>
            <a:off x="17972153" y="11768133"/>
            <a:ext cx="517604" cy="48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13935117" y="10425034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down key </a:t>
            </a:r>
            <a:r>
              <a:rPr lang="en-US" sz="3000" dirty="0"/>
              <a:t>released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cxnSp>
        <p:nvCxnSpPr>
          <p:cNvPr id="91" name="Elbow Connector 90"/>
          <p:cNvCxnSpPr>
            <a:stCxn id="92" idx="3"/>
            <a:endCxn id="90" idx="1"/>
          </p:cNvCxnSpPr>
          <p:nvPr/>
        </p:nvCxnSpPr>
        <p:spPr>
          <a:xfrm>
            <a:off x="13173866" y="11619314"/>
            <a:ext cx="761251" cy="148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9136830" y="10276215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right key </a:t>
            </a:r>
            <a:r>
              <a:rPr lang="en-US" sz="3000" dirty="0"/>
              <a:t>released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cxnSp>
        <p:nvCxnSpPr>
          <p:cNvPr id="93" name="Elbow Connector 92"/>
          <p:cNvCxnSpPr>
            <a:stCxn id="86" idx="3"/>
            <a:endCxn id="92" idx="1"/>
          </p:cNvCxnSpPr>
          <p:nvPr/>
        </p:nvCxnSpPr>
        <p:spPr>
          <a:xfrm>
            <a:off x="8910301" y="11619314"/>
            <a:ext cx="22652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8" idx="0"/>
            <a:endCxn id="98" idx="2"/>
          </p:cNvCxnSpPr>
          <p:nvPr/>
        </p:nvCxnSpPr>
        <p:spPr>
          <a:xfrm rot="16200000" flipV="1">
            <a:off x="19181762" y="9146983"/>
            <a:ext cx="375707" cy="2277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Flowchart: Process 97"/>
          <p:cNvSpPr/>
          <p:nvPr/>
        </p:nvSpPr>
        <p:spPr>
          <a:xfrm>
            <a:off x="16390228" y="8163005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Y speed = 0</a:t>
            </a:r>
            <a:endParaRPr lang="en-US" sz="3000" dirty="0"/>
          </a:p>
        </p:txBody>
      </p:sp>
      <p:cxnSp>
        <p:nvCxnSpPr>
          <p:cNvPr id="102" name="Elbow Connector 101"/>
          <p:cNvCxnSpPr>
            <a:stCxn id="90" idx="0"/>
          </p:cNvCxnSpPr>
          <p:nvPr/>
        </p:nvCxnSpPr>
        <p:spPr>
          <a:xfrm rot="5400000" flipH="1" flipV="1">
            <a:off x="17022600" y="9216679"/>
            <a:ext cx="139391" cy="2277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6" idx="0"/>
            <a:endCxn id="106" idx="2"/>
          </p:cNvCxnSpPr>
          <p:nvPr/>
        </p:nvCxnSpPr>
        <p:spPr>
          <a:xfrm rot="5400000" flipH="1" flipV="1">
            <a:off x="7376630" y="9336494"/>
            <a:ext cx="454875" cy="1424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6" name="Flowchart: Process 105"/>
          <p:cNvSpPr/>
          <p:nvPr/>
        </p:nvSpPr>
        <p:spPr>
          <a:xfrm>
            <a:off x="6475624" y="7886556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X speed = 0</a:t>
            </a:r>
            <a:endParaRPr lang="en-US" sz="3000" dirty="0"/>
          </a:p>
        </p:txBody>
      </p:sp>
      <p:cxnSp>
        <p:nvCxnSpPr>
          <p:cNvPr id="114" name="Elbow Connector 113"/>
          <p:cNvCxnSpPr>
            <a:stCxn id="92" idx="0"/>
          </p:cNvCxnSpPr>
          <p:nvPr/>
        </p:nvCxnSpPr>
        <p:spPr>
          <a:xfrm rot="16200000" flipV="1">
            <a:off x="9646636" y="8767503"/>
            <a:ext cx="178426" cy="2838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6" idx="0"/>
          </p:cNvCxnSpPr>
          <p:nvPr/>
        </p:nvCxnSpPr>
        <p:spPr>
          <a:xfrm rot="5400000" flipH="1" flipV="1">
            <a:off x="7740701" y="7014200"/>
            <a:ext cx="1448007" cy="296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8" idx="0"/>
          </p:cNvCxnSpPr>
          <p:nvPr/>
        </p:nvCxnSpPr>
        <p:spPr>
          <a:xfrm rot="16200000" flipV="1">
            <a:off x="14654943" y="4586993"/>
            <a:ext cx="1695586" cy="5456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80" idx="2"/>
            <a:endCxn id="133" idx="0"/>
          </p:cNvCxnSpPr>
          <p:nvPr/>
        </p:nvCxnSpPr>
        <p:spPr>
          <a:xfrm rot="16200000" flipH="1">
            <a:off x="12383876" y="9016315"/>
            <a:ext cx="1103720" cy="486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3" name="Flowchart: Alternate Process 132"/>
          <p:cNvSpPr/>
          <p:nvPr/>
        </p:nvSpPr>
        <p:spPr>
          <a:xfrm>
            <a:off x="12276372" y="9811273"/>
            <a:ext cx="1804923" cy="7647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1" dirty="0" smtClean="0"/>
              <a:t>Stop</a:t>
            </a:r>
            <a:endParaRPr lang="en-US" sz="5001" dirty="0"/>
          </a:p>
        </p:txBody>
      </p:sp>
    </p:spTree>
    <p:extLst>
      <p:ext uri="{BB962C8B-B14F-4D97-AF65-F5344CB8AC3E}">
        <p14:creationId xmlns:p14="http://schemas.microsoft.com/office/powerpoint/2010/main" val="6141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452364" y="5132467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flip time is 10</a:t>
            </a:r>
            <a:endParaRPr lang="en-US" sz="3000" dirty="0"/>
          </a:p>
        </p:txBody>
      </p:sp>
      <p:sp>
        <p:nvSpPr>
          <p:cNvPr id="5" name="Flowchart: Process 4"/>
          <p:cNvSpPr/>
          <p:nvPr/>
        </p:nvSpPr>
        <p:spPr>
          <a:xfrm>
            <a:off x="807947" y="2558384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Add 1 to </a:t>
            </a:r>
            <a:r>
              <a:rPr lang="en-US" sz="3000" dirty="0" err="1" smtClean="0"/>
              <a:t>fliptime</a:t>
            </a:r>
            <a:endParaRPr lang="en-US" sz="3000" dirty="0"/>
          </a:p>
        </p:txBody>
      </p:sp>
      <p:cxnSp>
        <p:nvCxnSpPr>
          <p:cNvPr id="6" name="Elbow Connector 5"/>
          <p:cNvCxnSpPr>
            <a:stCxn id="7" idx="2"/>
            <a:endCxn id="5" idx="0"/>
          </p:cNvCxnSpPr>
          <p:nvPr/>
        </p:nvCxnSpPr>
        <p:spPr>
          <a:xfrm rot="16200000" flipH="1">
            <a:off x="1405174" y="1314884"/>
            <a:ext cx="1336438" cy="1150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595650" y="457209"/>
            <a:ext cx="1804923" cy="7647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1" dirty="0" smtClean="0"/>
              <a:t>Start</a:t>
            </a:r>
            <a:endParaRPr lang="en-US" sz="5001" dirty="0"/>
          </a:p>
        </p:txBody>
      </p:sp>
      <p:sp>
        <p:nvSpPr>
          <p:cNvPr id="8" name="Flowchart: Data 7"/>
          <p:cNvSpPr/>
          <p:nvPr/>
        </p:nvSpPr>
        <p:spPr>
          <a:xfrm>
            <a:off x="23762991" y="347137"/>
            <a:ext cx="4148475" cy="1407365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Get birthday from user</a:t>
            </a:r>
          </a:p>
        </p:txBody>
      </p:sp>
      <p:cxnSp>
        <p:nvCxnSpPr>
          <p:cNvPr id="12" name="Elbow Connector 11"/>
          <p:cNvCxnSpPr>
            <a:stCxn id="5" idx="2"/>
            <a:endCxn id="4" idx="0"/>
          </p:cNvCxnSpPr>
          <p:nvPr/>
        </p:nvCxnSpPr>
        <p:spPr>
          <a:xfrm rot="5400000">
            <a:off x="2240129" y="4723921"/>
            <a:ext cx="639299" cy="177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1273318" y="8462655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Set </a:t>
            </a:r>
            <a:r>
              <a:rPr lang="en-US" sz="3000" dirty="0" err="1" smtClean="0"/>
              <a:t>fliptime</a:t>
            </a:r>
            <a:r>
              <a:rPr lang="en-US" sz="3000" dirty="0" smtClean="0"/>
              <a:t> to 0</a:t>
            </a:r>
            <a:endParaRPr lang="en-US" sz="3000" dirty="0"/>
          </a:p>
        </p:txBody>
      </p:sp>
      <p:cxnSp>
        <p:nvCxnSpPr>
          <p:cNvPr id="16" name="Elbow Connector 15"/>
          <p:cNvCxnSpPr>
            <a:stCxn id="4" idx="2"/>
            <a:endCxn id="15" idx="0"/>
          </p:cNvCxnSpPr>
          <p:nvPr/>
        </p:nvCxnSpPr>
        <p:spPr>
          <a:xfrm rot="16200000" flipH="1">
            <a:off x="2470468" y="7819078"/>
            <a:ext cx="643990" cy="643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21" idx="0"/>
          </p:cNvCxnSpPr>
          <p:nvPr/>
        </p:nvCxnSpPr>
        <p:spPr>
          <a:xfrm rot="5400000">
            <a:off x="2669424" y="10376690"/>
            <a:ext cx="423873" cy="465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807947" y="10821312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Change character image</a:t>
            </a:r>
            <a:endParaRPr lang="en-US" sz="3000" dirty="0"/>
          </a:p>
        </p:txBody>
      </p:sp>
      <p:sp>
        <p:nvSpPr>
          <p:cNvPr id="26" name="Flowchart: Process 25"/>
          <p:cNvSpPr/>
          <p:nvPr/>
        </p:nvSpPr>
        <p:spPr>
          <a:xfrm>
            <a:off x="1498111" y="13179969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Change character image</a:t>
            </a:r>
            <a:endParaRPr lang="en-US" sz="3000" dirty="0"/>
          </a:p>
        </p:txBody>
      </p:sp>
      <p:cxnSp>
        <p:nvCxnSpPr>
          <p:cNvPr id="27" name="Elbow Connector 26"/>
          <p:cNvCxnSpPr>
            <a:stCxn id="21" idx="2"/>
            <a:endCxn id="26" idx="0"/>
          </p:cNvCxnSpPr>
          <p:nvPr/>
        </p:nvCxnSpPr>
        <p:spPr>
          <a:xfrm rot="16200000" flipH="1">
            <a:off x="2781820" y="12622950"/>
            <a:ext cx="423873" cy="690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3"/>
            <a:endCxn id="33" idx="1"/>
          </p:cNvCxnSpPr>
          <p:nvPr/>
        </p:nvCxnSpPr>
        <p:spPr>
          <a:xfrm flipV="1">
            <a:off x="5179564" y="13771654"/>
            <a:ext cx="914400" cy="375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6093964" y="12428555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speed </a:t>
            </a:r>
            <a:r>
              <a:rPr lang="en-US" sz="3000" dirty="0" err="1" smtClean="0"/>
              <a:t>powerup</a:t>
            </a:r>
            <a:r>
              <a:rPr lang="en-US" sz="3000" dirty="0" smtClean="0"/>
              <a:t> is on?</a:t>
            </a:r>
            <a:endParaRPr lang="en-US" sz="3000" dirty="0"/>
          </a:p>
        </p:txBody>
      </p:sp>
      <p:cxnSp>
        <p:nvCxnSpPr>
          <p:cNvPr id="37" name="Elbow Connector 36"/>
          <p:cNvCxnSpPr>
            <a:stCxn id="4" idx="3"/>
          </p:cNvCxnSpPr>
          <p:nvPr/>
        </p:nvCxnSpPr>
        <p:spPr>
          <a:xfrm>
            <a:off x="4489400" y="6475566"/>
            <a:ext cx="1147364" cy="7296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0"/>
            <a:endCxn id="42" idx="2"/>
          </p:cNvCxnSpPr>
          <p:nvPr/>
        </p:nvCxnSpPr>
        <p:spPr>
          <a:xfrm rot="5400000" flipH="1" flipV="1">
            <a:off x="7956587" y="12214290"/>
            <a:ext cx="370161" cy="58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6330126" y="10123610"/>
            <a:ext cx="3681453" cy="193478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Add 1 to Speed timer </a:t>
            </a:r>
            <a:endParaRPr lang="en-US" sz="3000" dirty="0"/>
          </a:p>
        </p:txBody>
      </p:sp>
      <p:cxnSp>
        <p:nvCxnSpPr>
          <p:cNvPr id="46" name="Elbow Connector 45"/>
          <p:cNvCxnSpPr>
            <a:stCxn id="42" idx="0"/>
            <a:endCxn id="48" idx="2"/>
          </p:cNvCxnSpPr>
          <p:nvPr/>
        </p:nvCxnSpPr>
        <p:spPr>
          <a:xfrm rot="16200000" flipV="1">
            <a:off x="7313842" y="9266599"/>
            <a:ext cx="1343652" cy="370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>
            <a:off x="5781965" y="6093760"/>
            <a:ext cx="4037036" cy="268619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 speed timer equal to 200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12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04CA575146A64899CB4FD0BF1C672F" ma:contentTypeVersion="1" ma:contentTypeDescription="Create a new document." ma:contentTypeScope="" ma:versionID="87889fad8112f88bb4a852e944cf2b17">
  <xsd:schema xmlns:xsd="http://www.w3.org/2001/XMLSchema" xmlns:xs="http://www.w3.org/2001/XMLSchema" xmlns:p="http://schemas.microsoft.com/office/2006/metadata/properties" xmlns:ns3="ef82b219-dd35-406a-9665-23b80d71ef6f" targetNamespace="http://schemas.microsoft.com/office/2006/metadata/properties" ma:root="true" ma:fieldsID="7f918bb6c59d471b77e9c1f1fa338583" ns3:_="">
    <xsd:import namespace="ef82b219-dd35-406a-9665-23b80d71ef6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2b219-dd35-406a-9665-23b80d71ef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f82b219-dd35-406a-9665-23b80d71ef6f">
      <UserInfo>
        <DisplayName>Xavier, Joshua</DisplayName>
        <AccountId>9</AccountId>
        <AccountType/>
      </UserInfo>
      <UserInfo>
        <DisplayName>Xu, Daniel</DisplayName>
        <AccountId>10</AccountId>
        <AccountType/>
      </UserInfo>
      <UserInfo>
        <DisplayName>Reid, Greg</DisplayName>
        <AccountId>11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1F7274C-ED16-424E-B359-E530B9767F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004A9A-5C1C-4E85-A531-EC2F40952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82b219-dd35-406a-9665-23b80d71e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B81BE5-C5DD-4EF1-B54D-3AC72893A338}">
  <ds:schemaRefs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ef82b219-dd35-406a-9665-23b80d71ef6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427</TotalTime>
  <Words>519</Words>
  <Application>Microsoft Office PowerPoint</Application>
  <PresentationFormat>Custom</PresentationFormat>
  <Paragraphs>140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Dufferin-Peel Catholic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Craig</dc:creator>
  <cp:lastModifiedBy>Microsoft account</cp:lastModifiedBy>
  <cp:revision>32</cp:revision>
  <dcterms:created xsi:type="dcterms:W3CDTF">2014-12-18T17:04:44Z</dcterms:created>
  <dcterms:modified xsi:type="dcterms:W3CDTF">2015-01-15T03:47:32Z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0x010100C004CA575146A64899CB4FD0BF1C672F</vt:lpwstr>
  </property>
</Properties>
</file>