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2" r:id="rId5"/>
    <p:sldId id="257" r:id="rId6"/>
    <p:sldId id="268" r:id="rId7"/>
    <p:sldId id="267" r:id="rId8"/>
    <p:sldId id="269" r:id="rId9"/>
    <p:sldId id="270" r:id="rId10"/>
    <p:sldId id="259" r:id="rId11"/>
    <p:sldId id="261" r:id="rId12"/>
    <p:sldId id="262" r:id="rId13"/>
    <p:sldId id="263" r:id="rId14"/>
    <p:sldId id="271" r:id="rId15"/>
    <p:sldId id="2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66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-353788640"/>
        <c:axId val="-353788096"/>
      </c:barChart>
      <c:catAx>
        <c:axId val="-3537886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53788096"/>
        <c:crosses val="autoZero"/>
        <c:auto val="1"/>
        <c:lblAlgn val="ctr"/>
        <c:lblOffset val="100"/>
        <c:noMultiLvlLbl val="0"/>
      </c:catAx>
      <c:valAx>
        <c:axId val="-35378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537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91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" y="0"/>
            <a:ext cx="12203991" cy="6849489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0B8B412-7962-44AD-8293-75C5384B78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646612" y="1219200"/>
            <a:ext cx="70104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latin typeface="Bahnschrift Light Condensed" panose="020B0502040204020203" pitchFamily="34" charset="0"/>
              </a:rPr>
              <a:t>HASHTAG RECOMMENDATION SYSTEM</a:t>
            </a:r>
            <a:endParaRPr lang="en-US" sz="44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D64A9BB-6E23-4A5F-9B9E-D9C953E9F40D}"/>
              </a:ext>
            </a:extLst>
          </p:cNvPr>
          <p:cNvSpPr txBox="1">
            <a:spLocks/>
          </p:cNvSpPr>
          <p:nvPr/>
        </p:nvSpPr>
        <p:spPr>
          <a:xfrm>
            <a:off x="6018212" y="4343400"/>
            <a:ext cx="6633920" cy="91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CREATING EFFICIENT AND RESOURCE-CONSCIOUS IMAGE-BASED HASHTAG RECOMMENDATIONS WITH THE HELP OF MACHINE LEARNING</a:t>
            </a:r>
            <a:endParaRPr lang="en-US" sz="2000" b="1" noProof="1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7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9412" y="457200"/>
            <a:ext cx="4088236" cy="1016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Presented By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067608" y="2562224"/>
            <a:ext cx="4572000" cy="1828800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Sourav </a:t>
            </a:r>
            <a:r>
              <a:rPr lang="en-US" dirty="0" err="1" smtClean="0">
                <a:latin typeface="Algerian" panose="04020705040A02060702" pitchFamily="82" charset="0"/>
              </a:rPr>
              <a:t>Bhowmik</a:t>
            </a:r>
            <a:r>
              <a:rPr lang="en-US" dirty="0" smtClean="0">
                <a:latin typeface="Algerian" panose="04020705040A02060702" pitchFamily="82" charset="0"/>
              </a:rPr>
              <a:t> Joy</a:t>
            </a:r>
          </a:p>
          <a:p>
            <a:pPr algn="ctr"/>
            <a:r>
              <a:rPr lang="en-GB" sz="2200" dirty="0" smtClean="0">
                <a:latin typeface="+mj-lt"/>
              </a:rPr>
              <a:t>Reg. NO : </a:t>
            </a:r>
            <a:r>
              <a:rPr lang="en-GB" sz="2200" dirty="0" smtClean="0">
                <a:solidFill>
                  <a:schemeClr val="tx1"/>
                </a:solidFill>
                <a:latin typeface="+mj-lt"/>
              </a:rPr>
              <a:t>2019331037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1217612" y="2562224"/>
            <a:ext cx="4343400" cy="18288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121899" tIns="60949" rIns="121899" bIns="60949" rtlCol="0" anchor="ctr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latin typeface="Algerian" panose="04020705040A02060702" pitchFamily="82" charset="0"/>
              </a:rPr>
              <a:t>Pulok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saha</a:t>
            </a:r>
            <a:endParaRPr lang="en-US" dirty="0" smtClean="0">
              <a:latin typeface="Algerian" panose="04020705040A02060702" pitchFamily="82" charset="0"/>
            </a:endParaRPr>
          </a:p>
          <a:p>
            <a:pPr algn="ctr"/>
            <a:r>
              <a:rPr lang="en-GB" sz="2200" dirty="0" smtClean="0">
                <a:latin typeface="+mj-lt"/>
              </a:rPr>
              <a:t>Reg. NO : </a:t>
            </a:r>
            <a:r>
              <a:rPr lang="en-GB" sz="2200" dirty="0" smtClean="0">
                <a:solidFill>
                  <a:schemeClr val="tx1"/>
                </a:solidFill>
                <a:latin typeface="+mj-lt"/>
              </a:rPr>
              <a:t>2019331021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3584" y="3153459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1"/>
                </a:solidFill>
              </a:rPr>
              <a:t>&amp;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CFA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CFA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CFA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CFA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CFA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CFA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7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CFA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CFA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allAtOnce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</a:t>
            </a:r>
            <a:r>
              <a:rPr lang="en-US" dirty="0"/>
              <a:t>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56</TotalTime>
  <Words>152</Words>
  <Application>Microsoft Office PowerPoint</Application>
  <PresentationFormat>Custom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Bahnschrift Light Condensed</vt:lpstr>
      <vt:lpstr>Calibri</vt:lpstr>
      <vt:lpstr>Calibri Light</vt:lpstr>
      <vt:lpstr>Tech 16x9</vt:lpstr>
      <vt:lpstr>PowerPoint Presentation</vt:lpstr>
      <vt:lpstr>Presented By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Joy</dc:creator>
  <cp:lastModifiedBy>Sourav Joy</cp:lastModifiedBy>
  <cp:revision>9</cp:revision>
  <dcterms:created xsi:type="dcterms:W3CDTF">2024-01-10T18:29:33Z</dcterms:created>
  <dcterms:modified xsi:type="dcterms:W3CDTF">2024-01-10T19:28:47Z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