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546" r:id="rId5"/>
    <p:sldId id="530" r:id="rId6"/>
    <p:sldId id="565" r:id="rId7"/>
    <p:sldId id="533" r:id="rId8"/>
    <p:sldId id="564" r:id="rId9"/>
    <p:sldId id="547" r:id="rId10"/>
    <p:sldId id="566" r:id="rId11"/>
    <p:sldId id="550" r:id="rId12"/>
    <p:sldId id="552" r:id="rId13"/>
    <p:sldId id="553" r:id="rId14"/>
    <p:sldId id="534" r:id="rId15"/>
    <p:sldId id="549" r:id="rId16"/>
    <p:sldId id="554" r:id="rId17"/>
    <p:sldId id="536" r:id="rId18"/>
    <p:sldId id="556" r:id="rId19"/>
    <p:sldId id="558" r:id="rId20"/>
    <p:sldId id="555" r:id="rId21"/>
    <p:sldId id="563" r:id="rId22"/>
    <p:sldId id="548" r:id="rId23"/>
    <p:sldId id="559" r:id="rId24"/>
    <p:sldId id="560" r:id="rId25"/>
    <p:sldId id="561" r:id="rId26"/>
    <p:sldId id="562" r:id="rId27"/>
    <p:sldId id="543" r:id="rId28"/>
    <p:sldId id="54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D4EEE-3C16-45DE-9DD7-229953942E06}" v="719" dt="2023-09-06T07:59:59.962"/>
    <p1510:client id="{1A8371AB-C872-7960-890B-46039C74D877}" v="71" dt="2023-09-06T12:35:42.025"/>
    <p1510:client id="{30F27669-4819-906F-92E3-76C1F80E1594}" v="13" dt="2023-09-06T18:06:52.239"/>
    <p1510:client id="{7B920FDA-575D-F8E4-8B23-DC0647CC62F0}" v="623" dt="2023-09-07T05:54:56.169"/>
    <p1510:client id="{98F390D4-8890-F09A-2AD1-B9F0A1856B0B}" v="58" dt="2023-09-06T12:16:18.403"/>
    <p1510:client id="{FA9C8D49-9B7D-A398-5726-528DA69956DD}" v="492" dt="2023-09-06T18:35:56.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22"/>
  </p:normalViewPr>
  <p:slideViewPr>
    <p:cSldViewPr snapToGrid="0">
      <p:cViewPr>
        <p:scale>
          <a:sx n="100" d="100"/>
          <a:sy n="100" d="100"/>
        </p:scale>
        <p:origin x="-62"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74155A-3981-4D0B-8367-3C0745983569}"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168A61C6-C6CC-4FA6-9C60-0B9B34C42871}">
      <dgm:prSet/>
      <dgm:spPr/>
      <dgm:t>
        <a:bodyPr/>
        <a:lstStyle/>
        <a:p>
          <a:pPr>
            <a:lnSpc>
              <a:spcPct val="100000"/>
            </a:lnSpc>
          </a:pPr>
          <a:r>
            <a:rPr lang="en-US" b="1" dirty="0">
              <a:solidFill>
                <a:schemeClr val="tx1"/>
              </a:solidFill>
            </a:rPr>
            <a:t>"Learning is any process by which a system improves performance from experience."</a:t>
          </a:r>
        </a:p>
      </dgm:t>
    </dgm:pt>
    <dgm:pt modelId="{1666CAA1-6944-4372-B4C6-FDD6D066FEF2}" type="parTrans" cxnId="{DBD6A0A3-B1B9-4953-A970-14A82BFE7116}">
      <dgm:prSet/>
      <dgm:spPr/>
      <dgm:t>
        <a:bodyPr/>
        <a:lstStyle/>
        <a:p>
          <a:endParaRPr lang="en-US"/>
        </a:p>
      </dgm:t>
    </dgm:pt>
    <dgm:pt modelId="{D0F1C706-C629-43D9-8851-5931EC367088}" type="sibTrans" cxnId="{DBD6A0A3-B1B9-4953-A970-14A82BFE7116}">
      <dgm:prSet/>
      <dgm:spPr/>
      <dgm:t>
        <a:bodyPr/>
        <a:lstStyle/>
        <a:p>
          <a:endParaRPr lang="en-US"/>
        </a:p>
      </dgm:t>
    </dgm:pt>
    <dgm:pt modelId="{BF1464A1-183A-4F09-BA09-7ABA6D527601}">
      <dgm:prSet/>
      <dgm:spPr/>
      <dgm:t>
        <a:bodyPr/>
        <a:lstStyle/>
        <a:p>
          <a:pPr>
            <a:lnSpc>
              <a:spcPct val="100000"/>
            </a:lnSpc>
          </a:pPr>
          <a:r>
            <a:rPr lang="en-US" b="1" dirty="0">
              <a:solidFill>
                <a:schemeClr val="tx1"/>
              </a:solidFill>
            </a:rPr>
            <a:t>"Machine Learning is concerned with computer programs that automatically improve their performance through experience."</a:t>
          </a:r>
        </a:p>
      </dgm:t>
    </dgm:pt>
    <dgm:pt modelId="{8453EB34-7AC2-46CC-8A88-A577279CF76C}" type="parTrans" cxnId="{E0E3A88D-67BA-4EAB-8442-A16F9A32D410}">
      <dgm:prSet/>
      <dgm:spPr/>
      <dgm:t>
        <a:bodyPr/>
        <a:lstStyle/>
        <a:p>
          <a:endParaRPr lang="en-US"/>
        </a:p>
      </dgm:t>
    </dgm:pt>
    <dgm:pt modelId="{8BCB04DB-3657-4921-9DBD-951D062B0B92}" type="sibTrans" cxnId="{E0E3A88D-67BA-4EAB-8442-A16F9A32D410}">
      <dgm:prSet/>
      <dgm:spPr/>
      <dgm:t>
        <a:bodyPr/>
        <a:lstStyle/>
        <a:p>
          <a:endParaRPr lang="en-US"/>
        </a:p>
      </dgm:t>
    </dgm:pt>
    <dgm:pt modelId="{326A02C1-CECA-4BDA-A17F-4086DCFE250C}" type="pres">
      <dgm:prSet presAssocID="{9474155A-3981-4D0B-8367-3C0745983569}" presName="root" presStyleCnt="0">
        <dgm:presLayoutVars>
          <dgm:dir/>
          <dgm:resizeHandles val="exact"/>
        </dgm:presLayoutVars>
      </dgm:prSet>
      <dgm:spPr/>
    </dgm:pt>
    <dgm:pt modelId="{B2A7903C-8D30-4EA1-93EC-1CBC57BB2AFE}" type="pres">
      <dgm:prSet presAssocID="{168A61C6-C6CC-4FA6-9C60-0B9B34C42871}" presName="compNode" presStyleCnt="0"/>
      <dgm:spPr/>
    </dgm:pt>
    <dgm:pt modelId="{528FE53B-FC71-4A1D-9117-05F98533C8B8}" type="pres">
      <dgm:prSet presAssocID="{168A61C6-C6CC-4FA6-9C60-0B9B34C42871}" presName="bgRect" presStyleLbl="bgShp" presStyleIdx="0" presStyleCnt="2"/>
      <dgm:spPr/>
    </dgm:pt>
    <dgm:pt modelId="{254E0A04-47B0-499C-B050-AAC56C3A13C4}" type="pres">
      <dgm:prSet presAssocID="{168A61C6-C6CC-4FA6-9C60-0B9B34C4287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58D67BEC-446D-4116-B8B0-757FFA72E744}" type="pres">
      <dgm:prSet presAssocID="{168A61C6-C6CC-4FA6-9C60-0B9B34C42871}" presName="spaceRect" presStyleCnt="0"/>
      <dgm:spPr/>
    </dgm:pt>
    <dgm:pt modelId="{72AE50CA-90B8-47A9-972C-0358DFE7A36B}" type="pres">
      <dgm:prSet presAssocID="{168A61C6-C6CC-4FA6-9C60-0B9B34C42871}" presName="parTx" presStyleLbl="revTx" presStyleIdx="0" presStyleCnt="2">
        <dgm:presLayoutVars>
          <dgm:chMax val="0"/>
          <dgm:chPref val="0"/>
        </dgm:presLayoutVars>
      </dgm:prSet>
      <dgm:spPr/>
    </dgm:pt>
    <dgm:pt modelId="{9090E369-DD92-4040-9438-9318CC31075C}" type="pres">
      <dgm:prSet presAssocID="{D0F1C706-C629-43D9-8851-5931EC367088}" presName="sibTrans" presStyleCnt="0"/>
      <dgm:spPr/>
    </dgm:pt>
    <dgm:pt modelId="{FA48F864-D29E-4806-BB3C-810CD9A7F836}" type="pres">
      <dgm:prSet presAssocID="{BF1464A1-183A-4F09-BA09-7ABA6D527601}" presName="compNode" presStyleCnt="0"/>
      <dgm:spPr/>
    </dgm:pt>
    <dgm:pt modelId="{6818B075-4064-45D8-BFB9-8F1D74B65F70}" type="pres">
      <dgm:prSet presAssocID="{BF1464A1-183A-4F09-BA09-7ABA6D527601}" presName="bgRect" presStyleLbl="bgShp" presStyleIdx="1" presStyleCnt="2"/>
      <dgm:spPr/>
    </dgm:pt>
    <dgm:pt modelId="{2C2979D7-7DFD-4B60-9453-325ADAC96A2F}" type="pres">
      <dgm:prSet presAssocID="{BF1464A1-183A-4F09-BA09-7ABA6D5276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2159B82C-9117-4E35-931A-23B24C58BCD9}" type="pres">
      <dgm:prSet presAssocID="{BF1464A1-183A-4F09-BA09-7ABA6D527601}" presName="spaceRect" presStyleCnt="0"/>
      <dgm:spPr/>
    </dgm:pt>
    <dgm:pt modelId="{6B72B37A-D073-469C-B0C7-5AB7058EA915}" type="pres">
      <dgm:prSet presAssocID="{BF1464A1-183A-4F09-BA09-7ABA6D527601}" presName="parTx" presStyleLbl="revTx" presStyleIdx="1" presStyleCnt="2">
        <dgm:presLayoutVars>
          <dgm:chMax val="0"/>
          <dgm:chPref val="0"/>
        </dgm:presLayoutVars>
      </dgm:prSet>
      <dgm:spPr/>
    </dgm:pt>
  </dgm:ptLst>
  <dgm:cxnLst>
    <dgm:cxn modelId="{B960DC0B-949D-40D1-B73E-C08A6AC34D10}" type="presOf" srcId="{9474155A-3981-4D0B-8367-3C0745983569}" destId="{326A02C1-CECA-4BDA-A17F-4086DCFE250C}" srcOrd="0" destOrd="0" presId="urn:microsoft.com/office/officeart/2018/2/layout/IconVerticalSolidList"/>
    <dgm:cxn modelId="{994BEE3F-0261-4CFC-8AF8-D2EA34E528BB}" type="presOf" srcId="{BF1464A1-183A-4F09-BA09-7ABA6D527601}" destId="{6B72B37A-D073-469C-B0C7-5AB7058EA915}" srcOrd="0" destOrd="0" presId="urn:microsoft.com/office/officeart/2018/2/layout/IconVerticalSolidList"/>
    <dgm:cxn modelId="{E0E3A88D-67BA-4EAB-8442-A16F9A32D410}" srcId="{9474155A-3981-4D0B-8367-3C0745983569}" destId="{BF1464A1-183A-4F09-BA09-7ABA6D527601}" srcOrd="1" destOrd="0" parTransId="{8453EB34-7AC2-46CC-8A88-A577279CF76C}" sibTransId="{8BCB04DB-3657-4921-9DBD-951D062B0B92}"/>
    <dgm:cxn modelId="{DBD6A0A3-B1B9-4953-A970-14A82BFE7116}" srcId="{9474155A-3981-4D0B-8367-3C0745983569}" destId="{168A61C6-C6CC-4FA6-9C60-0B9B34C42871}" srcOrd="0" destOrd="0" parTransId="{1666CAA1-6944-4372-B4C6-FDD6D066FEF2}" sibTransId="{D0F1C706-C629-43D9-8851-5931EC367088}"/>
    <dgm:cxn modelId="{65BBBDC1-BCA0-4829-B640-CA451FD2BECE}" type="presOf" srcId="{168A61C6-C6CC-4FA6-9C60-0B9B34C42871}" destId="{72AE50CA-90B8-47A9-972C-0358DFE7A36B}" srcOrd="0" destOrd="0" presId="urn:microsoft.com/office/officeart/2018/2/layout/IconVerticalSolidList"/>
    <dgm:cxn modelId="{D93B2163-218B-4C40-A3D5-1C227B41E929}" type="presParOf" srcId="{326A02C1-CECA-4BDA-A17F-4086DCFE250C}" destId="{B2A7903C-8D30-4EA1-93EC-1CBC57BB2AFE}" srcOrd="0" destOrd="0" presId="urn:microsoft.com/office/officeart/2018/2/layout/IconVerticalSolidList"/>
    <dgm:cxn modelId="{3FF47E35-2BBE-4EA5-A410-BD77ACB4D6F0}" type="presParOf" srcId="{B2A7903C-8D30-4EA1-93EC-1CBC57BB2AFE}" destId="{528FE53B-FC71-4A1D-9117-05F98533C8B8}" srcOrd="0" destOrd="0" presId="urn:microsoft.com/office/officeart/2018/2/layout/IconVerticalSolidList"/>
    <dgm:cxn modelId="{E3BAF7B4-D1CA-4704-9E38-48F3C10400FC}" type="presParOf" srcId="{B2A7903C-8D30-4EA1-93EC-1CBC57BB2AFE}" destId="{254E0A04-47B0-499C-B050-AAC56C3A13C4}" srcOrd="1" destOrd="0" presId="urn:microsoft.com/office/officeart/2018/2/layout/IconVerticalSolidList"/>
    <dgm:cxn modelId="{0B69D414-AD9F-4659-8467-57B1613AD2E5}" type="presParOf" srcId="{B2A7903C-8D30-4EA1-93EC-1CBC57BB2AFE}" destId="{58D67BEC-446D-4116-B8B0-757FFA72E744}" srcOrd="2" destOrd="0" presId="urn:microsoft.com/office/officeart/2018/2/layout/IconVerticalSolidList"/>
    <dgm:cxn modelId="{00CF19EF-7DAD-408C-81F3-A42ED1EDA46A}" type="presParOf" srcId="{B2A7903C-8D30-4EA1-93EC-1CBC57BB2AFE}" destId="{72AE50CA-90B8-47A9-972C-0358DFE7A36B}" srcOrd="3" destOrd="0" presId="urn:microsoft.com/office/officeart/2018/2/layout/IconVerticalSolidList"/>
    <dgm:cxn modelId="{0526E6FA-F898-479E-BB67-192129C9B101}" type="presParOf" srcId="{326A02C1-CECA-4BDA-A17F-4086DCFE250C}" destId="{9090E369-DD92-4040-9438-9318CC31075C}" srcOrd="1" destOrd="0" presId="urn:microsoft.com/office/officeart/2018/2/layout/IconVerticalSolidList"/>
    <dgm:cxn modelId="{6034E3F6-A3CB-4C2E-A28D-E656B39C22A8}" type="presParOf" srcId="{326A02C1-CECA-4BDA-A17F-4086DCFE250C}" destId="{FA48F864-D29E-4806-BB3C-810CD9A7F836}" srcOrd="2" destOrd="0" presId="urn:microsoft.com/office/officeart/2018/2/layout/IconVerticalSolidList"/>
    <dgm:cxn modelId="{ED39C12C-E085-45F0-91FF-3F173823751E}" type="presParOf" srcId="{FA48F864-D29E-4806-BB3C-810CD9A7F836}" destId="{6818B075-4064-45D8-BFB9-8F1D74B65F70}" srcOrd="0" destOrd="0" presId="urn:microsoft.com/office/officeart/2018/2/layout/IconVerticalSolidList"/>
    <dgm:cxn modelId="{0A147482-A315-43DE-93FF-7C5B6F2854AC}" type="presParOf" srcId="{FA48F864-D29E-4806-BB3C-810CD9A7F836}" destId="{2C2979D7-7DFD-4B60-9453-325ADAC96A2F}" srcOrd="1" destOrd="0" presId="urn:microsoft.com/office/officeart/2018/2/layout/IconVerticalSolidList"/>
    <dgm:cxn modelId="{C8694BFE-B7F3-40AF-906A-3A66B8E7C091}" type="presParOf" srcId="{FA48F864-D29E-4806-BB3C-810CD9A7F836}" destId="{2159B82C-9117-4E35-931A-23B24C58BCD9}" srcOrd="2" destOrd="0" presId="urn:microsoft.com/office/officeart/2018/2/layout/IconVerticalSolidList"/>
    <dgm:cxn modelId="{0B873E31-FB59-4438-AC91-8E27411F2E88}" type="presParOf" srcId="{FA48F864-D29E-4806-BB3C-810CD9A7F836}" destId="{6B72B37A-D073-469C-B0C7-5AB7058EA9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5D22DE-7943-4064-9991-520DDA600927}" type="doc">
      <dgm:prSet loTypeId="urn:microsoft.com/office/officeart/2005/8/layout/orgChart1" loCatId="hierarchy" qsTypeId="urn:microsoft.com/office/officeart/2005/8/quickstyle/simple1" qsCatId="simple" csTypeId="urn:microsoft.com/office/officeart/2005/8/colors/accent5_4" csCatId="accent5" phldr="1"/>
      <dgm:spPr/>
      <dgm:t>
        <a:bodyPr/>
        <a:lstStyle/>
        <a:p>
          <a:endParaRPr lang="en-US"/>
        </a:p>
      </dgm:t>
    </dgm:pt>
    <dgm:pt modelId="{41994436-AB92-4533-9315-F41715F2482F}">
      <dgm:prSet phldrT="[Text]" phldr="0"/>
      <dgm:spPr/>
      <dgm:t>
        <a:bodyPr/>
        <a:lstStyle/>
        <a:p>
          <a:r>
            <a:rPr lang="en-US" b="1" dirty="0">
              <a:latin typeface="Tw Cen MT"/>
            </a:rPr>
            <a:t>ML</a:t>
          </a:r>
          <a:endParaRPr lang="en-US" b="1" dirty="0"/>
        </a:p>
      </dgm:t>
    </dgm:pt>
    <dgm:pt modelId="{993F900E-886C-4535-BF83-D5B58AB74C57}" type="parTrans" cxnId="{215B3B16-6E65-4A1E-9525-44FD4945D606}">
      <dgm:prSet/>
      <dgm:spPr/>
      <dgm:t>
        <a:bodyPr/>
        <a:lstStyle/>
        <a:p>
          <a:endParaRPr lang="en-US"/>
        </a:p>
      </dgm:t>
    </dgm:pt>
    <dgm:pt modelId="{67CE250B-46A5-4775-9F07-BE0C663A96ED}" type="sibTrans" cxnId="{215B3B16-6E65-4A1E-9525-44FD4945D606}">
      <dgm:prSet/>
      <dgm:spPr/>
      <dgm:t>
        <a:bodyPr/>
        <a:lstStyle/>
        <a:p>
          <a:endParaRPr lang="en-US"/>
        </a:p>
      </dgm:t>
    </dgm:pt>
    <dgm:pt modelId="{F5FC73F0-652E-4417-A2E0-070283CFC6FC}">
      <dgm:prSet phldrT="[Text]" phldr="0"/>
      <dgm:spPr/>
      <dgm:t>
        <a:bodyPr/>
        <a:lstStyle/>
        <a:p>
          <a:pPr rtl="0"/>
          <a:r>
            <a:rPr lang="en-US" dirty="0">
              <a:latin typeface="Tw Cen MT"/>
            </a:rPr>
            <a:t>Supervised Learning</a:t>
          </a:r>
          <a:endParaRPr lang="en-US" dirty="0"/>
        </a:p>
      </dgm:t>
    </dgm:pt>
    <dgm:pt modelId="{58B73059-8CB2-468E-8FE8-0C3B3148CF4D}" type="parTrans" cxnId="{206880FE-B6AB-403B-8A45-0B0055942E14}">
      <dgm:prSet/>
      <dgm:spPr/>
      <dgm:t>
        <a:bodyPr/>
        <a:lstStyle/>
        <a:p>
          <a:endParaRPr lang="en-US"/>
        </a:p>
      </dgm:t>
    </dgm:pt>
    <dgm:pt modelId="{DDE6CCFB-4817-4223-A2D0-4B94AADAD946}" type="sibTrans" cxnId="{206880FE-B6AB-403B-8A45-0B0055942E14}">
      <dgm:prSet/>
      <dgm:spPr/>
      <dgm:t>
        <a:bodyPr/>
        <a:lstStyle/>
        <a:p>
          <a:endParaRPr lang="en-US"/>
        </a:p>
      </dgm:t>
    </dgm:pt>
    <dgm:pt modelId="{0EC2A887-9B9C-4FF6-A00F-BABC231072E3}">
      <dgm:prSet phldrT="[Text]" phldr="0"/>
      <dgm:spPr/>
      <dgm:t>
        <a:bodyPr/>
        <a:lstStyle/>
        <a:p>
          <a:pPr rtl="0"/>
          <a:r>
            <a:rPr lang="en-US" dirty="0">
              <a:latin typeface="Tw Cen MT"/>
            </a:rPr>
            <a:t>Unsupervised Learning</a:t>
          </a:r>
          <a:endParaRPr lang="en-US" dirty="0"/>
        </a:p>
      </dgm:t>
    </dgm:pt>
    <dgm:pt modelId="{7ADC72DA-3D19-4315-86F1-CAFE32CC5D31}" type="parTrans" cxnId="{65B1EB40-F169-4B4B-B77B-64229325A633}">
      <dgm:prSet/>
      <dgm:spPr/>
      <dgm:t>
        <a:bodyPr/>
        <a:lstStyle/>
        <a:p>
          <a:endParaRPr lang="en-US"/>
        </a:p>
      </dgm:t>
    </dgm:pt>
    <dgm:pt modelId="{07F23493-F395-49D4-830C-88610F6514EF}" type="sibTrans" cxnId="{65B1EB40-F169-4B4B-B77B-64229325A633}">
      <dgm:prSet/>
      <dgm:spPr/>
      <dgm:t>
        <a:bodyPr/>
        <a:lstStyle/>
        <a:p>
          <a:endParaRPr lang="en-US"/>
        </a:p>
      </dgm:t>
    </dgm:pt>
    <dgm:pt modelId="{4C530610-8616-4DFD-BB2F-2BF0BAE6FD2A}">
      <dgm:prSet phldrT="[Text]" phldr="0"/>
      <dgm:spPr/>
      <dgm:t>
        <a:bodyPr/>
        <a:lstStyle/>
        <a:p>
          <a:pPr rtl="0"/>
          <a:r>
            <a:rPr lang="en-US" dirty="0">
              <a:latin typeface="Tw Cen MT"/>
            </a:rPr>
            <a:t>Semi-supervised Learning</a:t>
          </a:r>
          <a:endParaRPr lang="en-US" dirty="0"/>
        </a:p>
      </dgm:t>
    </dgm:pt>
    <dgm:pt modelId="{6E0ADF32-17F4-404E-97CE-83594FFF1973}" type="parTrans" cxnId="{9503ACD4-56B9-4FE2-A531-C7AF248D5F14}">
      <dgm:prSet/>
      <dgm:spPr/>
      <dgm:t>
        <a:bodyPr/>
        <a:lstStyle/>
        <a:p>
          <a:endParaRPr lang="en-US"/>
        </a:p>
      </dgm:t>
    </dgm:pt>
    <dgm:pt modelId="{5D56CC1D-A30E-4099-9C23-6DEBB4FC2582}" type="sibTrans" cxnId="{9503ACD4-56B9-4FE2-A531-C7AF248D5F14}">
      <dgm:prSet/>
      <dgm:spPr/>
      <dgm:t>
        <a:bodyPr/>
        <a:lstStyle/>
        <a:p>
          <a:endParaRPr lang="en-US"/>
        </a:p>
      </dgm:t>
    </dgm:pt>
    <dgm:pt modelId="{B0B1FE98-A29D-4570-8BEC-C3D3CE2D5F42}">
      <dgm:prSet phldr="0"/>
      <dgm:spPr/>
      <dgm:t>
        <a:bodyPr/>
        <a:lstStyle/>
        <a:p>
          <a:pPr rtl="0"/>
          <a:r>
            <a:rPr lang="en-US" dirty="0">
              <a:latin typeface="Tw Cen MT"/>
            </a:rPr>
            <a:t>Reinforcement Learning</a:t>
          </a:r>
        </a:p>
      </dgm:t>
    </dgm:pt>
    <dgm:pt modelId="{64904276-346C-44D2-91E8-5B5547AFD514}" type="parTrans" cxnId="{094D3C6B-06F3-4E38-80ED-AB9D7CFC7633}">
      <dgm:prSet/>
      <dgm:spPr/>
    </dgm:pt>
    <dgm:pt modelId="{0AB50569-D17D-49E4-B2A2-CA12C93F6273}" type="sibTrans" cxnId="{094D3C6B-06F3-4E38-80ED-AB9D7CFC7633}">
      <dgm:prSet/>
      <dgm:spPr/>
    </dgm:pt>
    <dgm:pt modelId="{8D549AD5-251B-4ABA-8C64-D09E5DBF7EF9}" type="pres">
      <dgm:prSet presAssocID="{E95D22DE-7943-4064-9991-520DDA600927}" presName="hierChild1" presStyleCnt="0">
        <dgm:presLayoutVars>
          <dgm:orgChart val="1"/>
          <dgm:chPref val="1"/>
          <dgm:dir/>
          <dgm:animOne val="branch"/>
          <dgm:animLvl val="lvl"/>
          <dgm:resizeHandles/>
        </dgm:presLayoutVars>
      </dgm:prSet>
      <dgm:spPr/>
    </dgm:pt>
    <dgm:pt modelId="{371C7B81-1D45-4FBA-8E1B-82649315EB98}" type="pres">
      <dgm:prSet presAssocID="{41994436-AB92-4533-9315-F41715F2482F}" presName="hierRoot1" presStyleCnt="0">
        <dgm:presLayoutVars>
          <dgm:hierBranch val="init"/>
        </dgm:presLayoutVars>
      </dgm:prSet>
      <dgm:spPr/>
    </dgm:pt>
    <dgm:pt modelId="{F29C4912-14E8-4834-9BFE-698DB66FF3D6}" type="pres">
      <dgm:prSet presAssocID="{41994436-AB92-4533-9315-F41715F2482F}" presName="rootComposite1" presStyleCnt="0"/>
      <dgm:spPr/>
    </dgm:pt>
    <dgm:pt modelId="{83DDE8DD-5E03-4784-962A-B0232D2BA81A}" type="pres">
      <dgm:prSet presAssocID="{41994436-AB92-4533-9315-F41715F2482F}" presName="rootText1" presStyleLbl="node0" presStyleIdx="0" presStyleCnt="1">
        <dgm:presLayoutVars>
          <dgm:chPref val="3"/>
        </dgm:presLayoutVars>
      </dgm:prSet>
      <dgm:spPr/>
    </dgm:pt>
    <dgm:pt modelId="{BBC9FE84-785A-4413-8B8D-F92E68BD47D8}" type="pres">
      <dgm:prSet presAssocID="{41994436-AB92-4533-9315-F41715F2482F}" presName="rootConnector1" presStyleLbl="node1" presStyleIdx="0" presStyleCnt="0"/>
      <dgm:spPr/>
    </dgm:pt>
    <dgm:pt modelId="{B88CFF38-7C15-4904-9A8F-2C1C7EF733A1}" type="pres">
      <dgm:prSet presAssocID="{41994436-AB92-4533-9315-F41715F2482F}" presName="hierChild2" presStyleCnt="0"/>
      <dgm:spPr/>
    </dgm:pt>
    <dgm:pt modelId="{CCF9C71E-4D7C-43AB-A352-40B27F5CC331}" type="pres">
      <dgm:prSet presAssocID="{58B73059-8CB2-468E-8FE8-0C3B3148CF4D}" presName="Name37" presStyleLbl="parChTrans1D2" presStyleIdx="0" presStyleCnt="4"/>
      <dgm:spPr/>
    </dgm:pt>
    <dgm:pt modelId="{5203CE69-20A3-4CF3-93E0-77B875B30D17}" type="pres">
      <dgm:prSet presAssocID="{F5FC73F0-652E-4417-A2E0-070283CFC6FC}" presName="hierRoot2" presStyleCnt="0">
        <dgm:presLayoutVars>
          <dgm:hierBranch val="init"/>
        </dgm:presLayoutVars>
      </dgm:prSet>
      <dgm:spPr/>
    </dgm:pt>
    <dgm:pt modelId="{C97CEA28-3781-41C3-B7DB-7A8243427477}" type="pres">
      <dgm:prSet presAssocID="{F5FC73F0-652E-4417-A2E0-070283CFC6FC}" presName="rootComposite" presStyleCnt="0"/>
      <dgm:spPr/>
    </dgm:pt>
    <dgm:pt modelId="{8C0429E4-CDCA-4421-B89D-306B52E2A3E0}" type="pres">
      <dgm:prSet presAssocID="{F5FC73F0-652E-4417-A2E0-070283CFC6FC}" presName="rootText" presStyleLbl="node2" presStyleIdx="0" presStyleCnt="4">
        <dgm:presLayoutVars>
          <dgm:chPref val="3"/>
        </dgm:presLayoutVars>
      </dgm:prSet>
      <dgm:spPr/>
    </dgm:pt>
    <dgm:pt modelId="{99738CD2-5C89-485D-B741-AB3F822589B2}" type="pres">
      <dgm:prSet presAssocID="{F5FC73F0-652E-4417-A2E0-070283CFC6FC}" presName="rootConnector" presStyleLbl="node2" presStyleIdx="0" presStyleCnt="4"/>
      <dgm:spPr/>
    </dgm:pt>
    <dgm:pt modelId="{4D20DF78-B455-44AA-B7E5-9E9AB4A6B193}" type="pres">
      <dgm:prSet presAssocID="{F5FC73F0-652E-4417-A2E0-070283CFC6FC}" presName="hierChild4" presStyleCnt="0"/>
      <dgm:spPr/>
    </dgm:pt>
    <dgm:pt modelId="{390E038E-3163-4A11-A73C-E564F71B4283}" type="pres">
      <dgm:prSet presAssocID="{F5FC73F0-652E-4417-A2E0-070283CFC6FC}" presName="hierChild5" presStyleCnt="0"/>
      <dgm:spPr/>
    </dgm:pt>
    <dgm:pt modelId="{FBCF4A7A-D515-4CAD-BF58-00625E928AE7}" type="pres">
      <dgm:prSet presAssocID="{7ADC72DA-3D19-4315-86F1-CAFE32CC5D31}" presName="Name37" presStyleLbl="parChTrans1D2" presStyleIdx="1" presStyleCnt="4"/>
      <dgm:spPr/>
    </dgm:pt>
    <dgm:pt modelId="{7FE97E2D-EB2F-4A31-88C8-EA2B12C01333}" type="pres">
      <dgm:prSet presAssocID="{0EC2A887-9B9C-4FF6-A00F-BABC231072E3}" presName="hierRoot2" presStyleCnt="0">
        <dgm:presLayoutVars>
          <dgm:hierBranch val="init"/>
        </dgm:presLayoutVars>
      </dgm:prSet>
      <dgm:spPr/>
    </dgm:pt>
    <dgm:pt modelId="{FA907F35-BBB0-492E-BABE-D443C690EFB3}" type="pres">
      <dgm:prSet presAssocID="{0EC2A887-9B9C-4FF6-A00F-BABC231072E3}" presName="rootComposite" presStyleCnt="0"/>
      <dgm:spPr/>
    </dgm:pt>
    <dgm:pt modelId="{8E6445BA-9E35-40A2-9007-C1E72AC06D32}" type="pres">
      <dgm:prSet presAssocID="{0EC2A887-9B9C-4FF6-A00F-BABC231072E3}" presName="rootText" presStyleLbl="node2" presStyleIdx="1" presStyleCnt="4">
        <dgm:presLayoutVars>
          <dgm:chPref val="3"/>
        </dgm:presLayoutVars>
      </dgm:prSet>
      <dgm:spPr/>
    </dgm:pt>
    <dgm:pt modelId="{DAD81418-3A39-4E3D-9AA6-8D40AD36D74D}" type="pres">
      <dgm:prSet presAssocID="{0EC2A887-9B9C-4FF6-A00F-BABC231072E3}" presName="rootConnector" presStyleLbl="node2" presStyleIdx="1" presStyleCnt="4"/>
      <dgm:spPr/>
    </dgm:pt>
    <dgm:pt modelId="{311F35C1-0DE1-4190-ACA2-47DAD4A0E1F8}" type="pres">
      <dgm:prSet presAssocID="{0EC2A887-9B9C-4FF6-A00F-BABC231072E3}" presName="hierChild4" presStyleCnt="0"/>
      <dgm:spPr/>
    </dgm:pt>
    <dgm:pt modelId="{E9D5D545-9704-48CB-87CF-F7834B158654}" type="pres">
      <dgm:prSet presAssocID="{0EC2A887-9B9C-4FF6-A00F-BABC231072E3}" presName="hierChild5" presStyleCnt="0"/>
      <dgm:spPr/>
    </dgm:pt>
    <dgm:pt modelId="{ABBFE74C-3796-4420-8AC7-369644436D35}" type="pres">
      <dgm:prSet presAssocID="{6E0ADF32-17F4-404E-97CE-83594FFF1973}" presName="Name37" presStyleLbl="parChTrans1D2" presStyleIdx="2" presStyleCnt="4"/>
      <dgm:spPr/>
    </dgm:pt>
    <dgm:pt modelId="{95448FEE-2D1E-482C-9093-918CC3228EFA}" type="pres">
      <dgm:prSet presAssocID="{4C530610-8616-4DFD-BB2F-2BF0BAE6FD2A}" presName="hierRoot2" presStyleCnt="0">
        <dgm:presLayoutVars>
          <dgm:hierBranch val="init"/>
        </dgm:presLayoutVars>
      </dgm:prSet>
      <dgm:spPr/>
    </dgm:pt>
    <dgm:pt modelId="{6F8DFAA1-F761-4485-9349-DB0F4705F1F6}" type="pres">
      <dgm:prSet presAssocID="{4C530610-8616-4DFD-BB2F-2BF0BAE6FD2A}" presName="rootComposite" presStyleCnt="0"/>
      <dgm:spPr/>
    </dgm:pt>
    <dgm:pt modelId="{F825D25B-DB91-4B46-9994-93C2DD45AE0E}" type="pres">
      <dgm:prSet presAssocID="{4C530610-8616-4DFD-BB2F-2BF0BAE6FD2A}" presName="rootText" presStyleLbl="node2" presStyleIdx="2" presStyleCnt="4">
        <dgm:presLayoutVars>
          <dgm:chPref val="3"/>
        </dgm:presLayoutVars>
      </dgm:prSet>
      <dgm:spPr/>
    </dgm:pt>
    <dgm:pt modelId="{37EEE0B9-1B6E-42A7-9C38-EAFACC135887}" type="pres">
      <dgm:prSet presAssocID="{4C530610-8616-4DFD-BB2F-2BF0BAE6FD2A}" presName="rootConnector" presStyleLbl="node2" presStyleIdx="2" presStyleCnt="4"/>
      <dgm:spPr/>
    </dgm:pt>
    <dgm:pt modelId="{1345690D-A326-4453-B471-79D2C58ABD0F}" type="pres">
      <dgm:prSet presAssocID="{4C530610-8616-4DFD-BB2F-2BF0BAE6FD2A}" presName="hierChild4" presStyleCnt="0"/>
      <dgm:spPr/>
    </dgm:pt>
    <dgm:pt modelId="{E91F7098-603D-4B8E-AE9F-97DF9F05301E}" type="pres">
      <dgm:prSet presAssocID="{4C530610-8616-4DFD-BB2F-2BF0BAE6FD2A}" presName="hierChild5" presStyleCnt="0"/>
      <dgm:spPr/>
    </dgm:pt>
    <dgm:pt modelId="{E6A8D56E-D64F-44BA-A864-32A2E232E15D}" type="pres">
      <dgm:prSet presAssocID="{64904276-346C-44D2-91E8-5B5547AFD514}" presName="Name37" presStyleLbl="parChTrans1D2" presStyleIdx="3" presStyleCnt="4"/>
      <dgm:spPr/>
    </dgm:pt>
    <dgm:pt modelId="{95F3C7DE-EC3B-4403-88E7-D9B6AA30FCBF}" type="pres">
      <dgm:prSet presAssocID="{B0B1FE98-A29D-4570-8BEC-C3D3CE2D5F42}" presName="hierRoot2" presStyleCnt="0">
        <dgm:presLayoutVars>
          <dgm:hierBranch val="init"/>
        </dgm:presLayoutVars>
      </dgm:prSet>
      <dgm:spPr/>
    </dgm:pt>
    <dgm:pt modelId="{5C67370C-D7CB-47D4-911A-F0BE260CD357}" type="pres">
      <dgm:prSet presAssocID="{B0B1FE98-A29D-4570-8BEC-C3D3CE2D5F42}" presName="rootComposite" presStyleCnt="0"/>
      <dgm:spPr/>
    </dgm:pt>
    <dgm:pt modelId="{0A452D2C-0DC4-4BE7-B620-2286047C6003}" type="pres">
      <dgm:prSet presAssocID="{B0B1FE98-A29D-4570-8BEC-C3D3CE2D5F42}" presName="rootText" presStyleLbl="node2" presStyleIdx="3" presStyleCnt="4">
        <dgm:presLayoutVars>
          <dgm:chPref val="3"/>
        </dgm:presLayoutVars>
      </dgm:prSet>
      <dgm:spPr/>
    </dgm:pt>
    <dgm:pt modelId="{6B224D80-4AA1-4A96-ACFB-166DEEAA5483}" type="pres">
      <dgm:prSet presAssocID="{B0B1FE98-A29D-4570-8BEC-C3D3CE2D5F42}" presName="rootConnector" presStyleLbl="node2" presStyleIdx="3" presStyleCnt="4"/>
      <dgm:spPr/>
    </dgm:pt>
    <dgm:pt modelId="{AEF46D75-2EA2-47AB-8AFC-7D3906E53967}" type="pres">
      <dgm:prSet presAssocID="{B0B1FE98-A29D-4570-8BEC-C3D3CE2D5F42}" presName="hierChild4" presStyleCnt="0"/>
      <dgm:spPr/>
    </dgm:pt>
    <dgm:pt modelId="{6F01CA12-A83A-42DF-9AEB-3BFF7084427D}" type="pres">
      <dgm:prSet presAssocID="{B0B1FE98-A29D-4570-8BEC-C3D3CE2D5F42}" presName="hierChild5" presStyleCnt="0"/>
      <dgm:spPr/>
    </dgm:pt>
    <dgm:pt modelId="{238FF9F9-4EEB-4A78-AB11-09B417A26E33}" type="pres">
      <dgm:prSet presAssocID="{41994436-AB92-4533-9315-F41715F2482F}" presName="hierChild3" presStyleCnt="0"/>
      <dgm:spPr/>
    </dgm:pt>
  </dgm:ptLst>
  <dgm:cxnLst>
    <dgm:cxn modelId="{215B3B16-6E65-4A1E-9525-44FD4945D606}" srcId="{E95D22DE-7943-4064-9991-520DDA600927}" destId="{41994436-AB92-4533-9315-F41715F2482F}" srcOrd="0" destOrd="0" parTransId="{993F900E-886C-4535-BF83-D5B58AB74C57}" sibTransId="{67CE250B-46A5-4775-9F07-BE0C663A96ED}"/>
    <dgm:cxn modelId="{C5320021-13CC-4B44-8529-A4BCE165FFBB}" type="presOf" srcId="{4C530610-8616-4DFD-BB2F-2BF0BAE6FD2A}" destId="{F825D25B-DB91-4B46-9994-93C2DD45AE0E}" srcOrd="0" destOrd="0" presId="urn:microsoft.com/office/officeart/2005/8/layout/orgChart1"/>
    <dgm:cxn modelId="{5CC6E926-4FD9-44BB-ABE9-E30D69CEA46F}" type="presOf" srcId="{F5FC73F0-652E-4417-A2E0-070283CFC6FC}" destId="{8C0429E4-CDCA-4421-B89D-306B52E2A3E0}" srcOrd="0" destOrd="0" presId="urn:microsoft.com/office/officeart/2005/8/layout/orgChart1"/>
    <dgm:cxn modelId="{72EBAB2E-2BCE-49E9-B230-F2DBA8E3254D}" type="presOf" srcId="{41994436-AB92-4533-9315-F41715F2482F}" destId="{BBC9FE84-785A-4413-8B8D-F92E68BD47D8}" srcOrd="1" destOrd="0" presId="urn:microsoft.com/office/officeart/2005/8/layout/orgChart1"/>
    <dgm:cxn modelId="{82494C2F-A912-4A3C-85EF-4720FCD931AC}" type="presOf" srcId="{B0B1FE98-A29D-4570-8BEC-C3D3CE2D5F42}" destId="{6B224D80-4AA1-4A96-ACFB-166DEEAA5483}" srcOrd="1" destOrd="0" presId="urn:microsoft.com/office/officeart/2005/8/layout/orgChart1"/>
    <dgm:cxn modelId="{AE7B0030-6B94-4364-9E27-987D1C4D996C}" type="presOf" srcId="{0EC2A887-9B9C-4FF6-A00F-BABC231072E3}" destId="{8E6445BA-9E35-40A2-9007-C1E72AC06D32}" srcOrd="0" destOrd="0" presId="urn:microsoft.com/office/officeart/2005/8/layout/orgChart1"/>
    <dgm:cxn modelId="{65B1EB40-F169-4B4B-B77B-64229325A633}" srcId="{41994436-AB92-4533-9315-F41715F2482F}" destId="{0EC2A887-9B9C-4FF6-A00F-BABC231072E3}" srcOrd="1" destOrd="0" parTransId="{7ADC72DA-3D19-4315-86F1-CAFE32CC5D31}" sibTransId="{07F23493-F395-49D4-830C-88610F6514EF}"/>
    <dgm:cxn modelId="{C922955B-23DF-4251-BFC6-1DD135BA1733}" type="presOf" srcId="{58B73059-8CB2-468E-8FE8-0C3B3148CF4D}" destId="{CCF9C71E-4D7C-43AB-A352-40B27F5CC331}" srcOrd="0" destOrd="0" presId="urn:microsoft.com/office/officeart/2005/8/layout/orgChart1"/>
    <dgm:cxn modelId="{7339E75B-D0FB-465C-9F32-123874D607F5}" type="presOf" srcId="{7ADC72DA-3D19-4315-86F1-CAFE32CC5D31}" destId="{FBCF4A7A-D515-4CAD-BF58-00625E928AE7}" srcOrd="0" destOrd="0" presId="urn:microsoft.com/office/officeart/2005/8/layout/orgChart1"/>
    <dgm:cxn modelId="{DD786E4A-21FB-4883-93E6-A1FA9EDAF663}" type="presOf" srcId="{64904276-346C-44D2-91E8-5B5547AFD514}" destId="{E6A8D56E-D64F-44BA-A864-32A2E232E15D}" srcOrd="0" destOrd="0" presId="urn:microsoft.com/office/officeart/2005/8/layout/orgChart1"/>
    <dgm:cxn modelId="{094D3C6B-06F3-4E38-80ED-AB9D7CFC7633}" srcId="{41994436-AB92-4533-9315-F41715F2482F}" destId="{B0B1FE98-A29D-4570-8BEC-C3D3CE2D5F42}" srcOrd="3" destOrd="0" parTransId="{64904276-346C-44D2-91E8-5B5547AFD514}" sibTransId="{0AB50569-D17D-49E4-B2A2-CA12C93F6273}"/>
    <dgm:cxn modelId="{2978247F-9C3A-45A5-9328-FCA8F893B73A}" type="presOf" srcId="{4C530610-8616-4DFD-BB2F-2BF0BAE6FD2A}" destId="{37EEE0B9-1B6E-42A7-9C38-EAFACC135887}" srcOrd="1" destOrd="0" presId="urn:microsoft.com/office/officeart/2005/8/layout/orgChart1"/>
    <dgm:cxn modelId="{F134F690-0011-43C1-81DD-785E2464EF20}" type="presOf" srcId="{6E0ADF32-17F4-404E-97CE-83594FFF1973}" destId="{ABBFE74C-3796-4420-8AC7-369644436D35}" srcOrd="0" destOrd="0" presId="urn:microsoft.com/office/officeart/2005/8/layout/orgChart1"/>
    <dgm:cxn modelId="{4C2C6C94-585A-437E-BC87-3C4BCF820947}" type="presOf" srcId="{0EC2A887-9B9C-4FF6-A00F-BABC231072E3}" destId="{DAD81418-3A39-4E3D-9AA6-8D40AD36D74D}" srcOrd="1" destOrd="0" presId="urn:microsoft.com/office/officeart/2005/8/layout/orgChart1"/>
    <dgm:cxn modelId="{B243A5B0-266D-465B-9554-94920909A121}" type="presOf" srcId="{F5FC73F0-652E-4417-A2E0-070283CFC6FC}" destId="{99738CD2-5C89-485D-B741-AB3F822589B2}" srcOrd="1" destOrd="0" presId="urn:microsoft.com/office/officeart/2005/8/layout/orgChart1"/>
    <dgm:cxn modelId="{9503ACD4-56B9-4FE2-A531-C7AF248D5F14}" srcId="{41994436-AB92-4533-9315-F41715F2482F}" destId="{4C530610-8616-4DFD-BB2F-2BF0BAE6FD2A}" srcOrd="2" destOrd="0" parTransId="{6E0ADF32-17F4-404E-97CE-83594FFF1973}" sibTransId="{5D56CC1D-A30E-4099-9C23-6DEBB4FC2582}"/>
    <dgm:cxn modelId="{BE76F0DF-9EE3-45D6-A18E-A812FFEFB40B}" type="presOf" srcId="{B0B1FE98-A29D-4570-8BEC-C3D3CE2D5F42}" destId="{0A452D2C-0DC4-4BE7-B620-2286047C6003}" srcOrd="0" destOrd="0" presId="urn:microsoft.com/office/officeart/2005/8/layout/orgChart1"/>
    <dgm:cxn modelId="{299F94E5-A048-49EF-AA13-8D3BD5ECC6EC}" type="presOf" srcId="{41994436-AB92-4533-9315-F41715F2482F}" destId="{83DDE8DD-5E03-4784-962A-B0232D2BA81A}" srcOrd="0" destOrd="0" presId="urn:microsoft.com/office/officeart/2005/8/layout/orgChart1"/>
    <dgm:cxn modelId="{21DB18F5-85D9-4186-BF9F-5A1F7B9D526B}" type="presOf" srcId="{E95D22DE-7943-4064-9991-520DDA600927}" destId="{8D549AD5-251B-4ABA-8C64-D09E5DBF7EF9}" srcOrd="0" destOrd="0" presId="urn:microsoft.com/office/officeart/2005/8/layout/orgChart1"/>
    <dgm:cxn modelId="{206880FE-B6AB-403B-8A45-0B0055942E14}" srcId="{41994436-AB92-4533-9315-F41715F2482F}" destId="{F5FC73F0-652E-4417-A2E0-070283CFC6FC}" srcOrd="0" destOrd="0" parTransId="{58B73059-8CB2-468E-8FE8-0C3B3148CF4D}" sibTransId="{DDE6CCFB-4817-4223-A2D0-4B94AADAD946}"/>
    <dgm:cxn modelId="{8BA3D8C9-5796-4DB3-B253-A1EE7C8FB3EC}" type="presParOf" srcId="{8D549AD5-251B-4ABA-8C64-D09E5DBF7EF9}" destId="{371C7B81-1D45-4FBA-8E1B-82649315EB98}" srcOrd="0" destOrd="0" presId="urn:microsoft.com/office/officeart/2005/8/layout/orgChart1"/>
    <dgm:cxn modelId="{895DB89C-486B-4426-97FE-CAE7B3CE23F4}" type="presParOf" srcId="{371C7B81-1D45-4FBA-8E1B-82649315EB98}" destId="{F29C4912-14E8-4834-9BFE-698DB66FF3D6}" srcOrd="0" destOrd="0" presId="urn:microsoft.com/office/officeart/2005/8/layout/orgChart1"/>
    <dgm:cxn modelId="{21BA69A8-6347-4F1E-8BF4-BB8F8572D8C8}" type="presParOf" srcId="{F29C4912-14E8-4834-9BFE-698DB66FF3D6}" destId="{83DDE8DD-5E03-4784-962A-B0232D2BA81A}" srcOrd="0" destOrd="0" presId="urn:microsoft.com/office/officeart/2005/8/layout/orgChart1"/>
    <dgm:cxn modelId="{4BA08391-8BC5-40A3-90C1-77948EC7D22C}" type="presParOf" srcId="{F29C4912-14E8-4834-9BFE-698DB66FF3D6}" destId="{BBC9FE84-785A-4413-8B8D-F92E68BD47D8}" srcOrd="1" destOrd="0" presId="urn:microsoft.com/office/officeart/2005/8/layout/orgChart1"/>
    <dgm:cxn modelId="{A0FE4BC7-2272-43C4-81C0-03619B378908}" type="presParOf" srcId="{371C7B81-1D45-4FBA-8E1B-82649315EB98}" destId="{B88CFF38-7C15-4904-9A8F-2C1C7EF733A1}" srcOrd="1" destOrd="0" presId="urn:microsoft.com/office/officeart/2005/8/layout/orgChart1"/>
    <dgm:cxn modelId="{0AE88A14-B0BF-43B0-A7F9-922A80B821D4}" type="presParOf" srcId="{B88CFF38-7C15-4904-9A8F-2C1C7EF733A1}" destId="{CCF9C71E-4D7C-43AB-A352-40B27F5CC331}" srcOrd="0" destOrd="0" presId="urn:microsoft.com/office/officeart/2005/8/layout/orgChart1"/>
    <dgm:cxn modelId="{6AC24C2C-D406-4929-A748-47C6698AF590}" type="presParOf" srcId="{B88CFF38-7C15-4904-9A8F-2C1C7EF733A1}" destId="{5203CE69-20A3-4CF3-93E0-77B875B30D17}" srcOrd="1" destOrd="0" presId="urn:microsoft.com/office/officeart/2005/8/layout/orgChart1"/>
    <dgm:cxn modelId="{5EE6C972-5AAF-4261-9F28-1C860C8169A8}" type="presParOf" srcId="{5203CE69-20A3-4CF3-93E0-77B875B30D17}" destId="{C97CEA28-3781-41C3-B7DB-7A8243427477}" srcOrd="0" destOrd="0" presId="urn:microsoft.com/office/officeart/2005/8/layout/orgChart1"/>
    <dgm:cxn modelId="{9A5883CD-EE8B-409C-889F-5056B865F152}" type="presParOf" srcId="{C97CEA28-3781-41C3-B7DB-7A8243427477}" destId="{8C0429E4-CDCA-4421-B89D-306B52E2A3E0}" srcOrd="0" destOrd="0" presId="urn:microsoft.com/office/officeart/2005/8/layout/orgChart1"/>
    <dgm:cxn modelId="{CDDB3DFA-8412-44C7-8E88-9B04BCCC8335}" type="presParOf" srcId="{C97CEA28-3781-41C3-B7DB-7A8243427477}" destId="{99738CD2-5C89-485D-B741-AB3F822589B2}" srcOrd="1" destOrd="0" presId="urn:microsoft.com/office/officeart/2005/8/layout/orgChart1"/>
    <dgm:cxn modelId="{B854E509-832D-41C8-9B8E-A1E6A78CD3DC}" type="presParOf" srcId="{5203CE69-20A3-4CF3-93E0-77B875B30D17}" destId="{4D20DF78-B455-44AA-B7E5-9E9AB4A6B193}" srcOrd="1" destOrd="0" presId="urn:microsoft.com/office/officeart/2005/8/layout/orgChart1"/>
    <dgm:cxn modelId="{01EA0559-67CE-46BF-AA29-C3C5918DB38B}" type="presParOf" srcId="{5203CE69-20A3-4CF3-93E0-77B875B30D17}" destId="{390E038E-3163-4A11-A73C-E564F71B4283}" srcOrd="2" destOrd="0" presId="urn:microsoft.com/office/officeart/2005/8/layout/orgChart1"/>
    <dgm:cxn modelId="{26AB9291-E231-40F4-A0FF-EB06FCEEB961}" type="presParOf" srcId="{B88CFF38-7C15-4904-9A8F-2C1C7EF733A1}" destId="{FBCF4A7A-D515-4CAD-BF58-00625E928AE7}" srcOrd="2" destOrd="0" presId="urn:microsoft.com/office/officeart/2005/8/layout/orgChart1"/>
    <dgm:cxn modelId="{70598179-9DB3-43A9-AC4D-080179A8D875}" type="presParOf" srcId="{B88CFF38-7C15-4904-9A8F-2C1C7EF733A1}" destId="{7FE97E2D-EB2F-4A31-88C8-EA2B12C01333}" srcOrd="3" destOrd="0" presId="urn:microsoft.com/office/officeart/2005/8/layout/orgChart1"/>
    <dgm:cxn modelId="{B5DF0816-02CD-4783-9808-6FD73804B521}" type="presParOf" srcId="{7FE97E2D-EB2F-4A31-88C8-EA2B12C01333}" destId="{FA907F35-BBB0-492E-BABE-D443C690EFB3}" srcOrd="0" destOrd="0" presId="urn:microsoft.com/office/officeart/2005/8/layout/orgChart1"/>
    <dgm:cxn modelId="{1B16B744-808A-4569-87D7-9105F198F6BB}" type="presParOf" srcId="{FA907F35-BBB0-492E-BABE-D443C690EFB3}" destId="{8E6445BA-9E35-40A2-9007-C1E72AC06D32}" srcOrd="0" destOrd="0" presId="urn:microsoft.com/office/officeart/2005/8/layout/orgChart1"/>
    <dgm:cxn modelId="{12F9FC83-F79F-4470-9311-F415A21E0095}" type="presParOf" srcId="{FA907F35-BBB0-492E-BABE-D443C690EFB3}" destId="{DAD81418-3A39-4E3D-9AA6-8D40AD36D74D}" srcOrd="1" destOrd="0" presId="urn:microsoft.com/office/officeart/2005/8/layout/orgChart1"/>
    <dgm:cxn modelId="{E8C0CEED-40ED-425C-86E6-D96215D1831A}" type="presParOf" srcId="{7FE97E2D-EB2F-4A31-88C8-EA2B12C01333}" destId="{311F35C1-0DE1-4190-ACA2-47DAD4A0E1F8}" srcOrd="1" destOrd="0" presId="urn:microsoft.com/office/officeart/2005/8/layout/orgChart1"/>
    <dgm:cxn modelId="{726A7BCB-48AD-43D6-8EED-71B679F28A39}" type="presParOf" srcId="{7FE97E2D-EB2F-4A31-88C8-EA2B12C01333}" destId="{E9D5D545-9704-48CB-87CF-F7834B158654}" srcOrd="2" destOrd="0" presId="urn:microsoft.com/office/officeart/2005/8/layout/orgChart1"/>
    <dgm:cxn modelId="{AD3FC00B-3E06-4F52-9CAD-4551BD1DED5A}" type="presParOf" srcId="{B88CFF38-7C15-4904-9A8F-2C1C7EF733A1}" destId="{ABBFE74C-3796-4420-8AC7-369644436D35}" srcOrd="4" destOrd="0" presId="urn:microsoft.com/office/officeart/2005/8/layout/orgChart1"/>
    <dgm:cxn modelId="{4691EE10-0B97-412F-92F3-2E0852035BE4}" type="presParOf" srcId="{B88CFF38-7C15-4904-9A8F-2C1C7EF733A1}" destId="{95448FEE-2D1E-482C-9093-918CC3228EFA}" srcOrd="5" destOrd="0" presId="urn:microsoft.com/office/officeart/2005/8/layout/orgChart1"/>
    <dgm:cxn modelId="{D1C97F40-9C4F-4D6F-90A4-BD50F37A8E87}" type="presParOf" srcId="{95448FEE-2D1E-482C-9093-918CC3228EFA}" destId="{6F8DFAA1-F761-4485-9349-DB0F4705F1F6}" srcOrd="0" destOrd="0" presId="urn:microsoft.com/office/officeart/2005/8/layout/orgChart1"/>
    <dgm:cxn modelId="{E8400D35-C409-430D-B63A-F57FFF9C46D8}" type="presParOf" srcId="{6F8DFAA1-F761-4485-9349-DB0F4705F1F6}" destId="{F825D25B-DB91-4B46-9994-93C2DD45AE0E}" srcOrd="0" destOrd="0" presId="urn:microsoft.com/office/officeart/2005/8/layout/orgChart1"/>
    <dgm:cxn modelId="{FB2C85E1-E208-4CC1-99EB-972E6539A7AC}" type="presParOf" srcId="{6F8DFAA1-F761-4485-9349-DB0F4705F1F6}" destId="{37EEE0B9-1B6E-42A7-9C38-EAFACC135887}" srcOrd="1" destOrd="0" presId="urn:microsoft.com/office/officeart/2005/8/layout/orgChart1"/>
    <dgm:cxn modelId="{8677BF29-65D0-40F4-BB9C-67DBB048E795}" type="presParOf" srcId="{95448FEE-2D1E-482C-9093-918CC3228EFA}" destId="{1345690D-A326-4453-B471-79D2C58ABD0F}" srcOrd="1" destOrd="0" presId="urn:microsoft.com/office/officeart/2005/8/layout/orgChart1"/>
    <dgm:cxn modelId="{EDA5DC5E-B29E-464D-A0C4-A7F5BF50AE74}" type="presParOf" srcId="{95448FEE-2D1E-482C-9093-918CC3228EFA}" destId="{E91F7098-603D-4B8E-AE9F-97DF9F05301E}" srcOrd="2" destOrd="0" presId="urn:microsoft.com/office/officeart/2005/8/layout/orgChart1"/>
    <dgm:cxn modelId="{A9161DD8-BBCC-49A8-A5DF-3335621519B2}" type="presParOf" srcId="{B88CFF38-7C15-4904-9A8F-2C1C7EF733A1}" destId="{E6A8D56E-D64F-44BA-A864-32A2E232E15D}" srcOrd="6" destOrd="0" presId="urn:microsoft.com/office/officeart/2005/8/layout/orgChart1"/>
    <dgm:cxn modelId="{3F9D06B4-24E2-4353-9265-338EDA0F1D49}" type="presParOf" srcId="{B88CFF38-7C15-4904-9A8F-2C1C7EF733A1}" destId="{95F3C7DE-EC3B-4403-88E7-D9B6AA30FCBF}" srcOrd="7" destOrd="0" presId="urn:microsoft.com/office/officeart/2005/8/layout/orgChart1"/>
    <dgm:cxn modelId="{6C3FEE1C-AF67-46A7-8F02-83E366C9B4BE}" type="presParOf" srcId="{95F3C7DE-EC3B-4403-88E7-D9B6AA30FCBF}" destId="{5C67370C-D7CB-47D4-911A-F0BE260CD357}" srcOrd="0" destOrd="0" presId="urn:microsoft.com/office/officeart/2005/8/layout/orgChart1"/>
    <dgm:cxn modelId="{72BBD13D-C13F-4960-84CC-3E5D31527EEC}" type="presParOf" srcId="{5C67370C-D7CB-47D4-911A-F0BE260CD357}" destId="{0A452D2C-0DC4-4BE7-B620-2286047C6003}" srcOrd="0" destOrd="0" presId="urn:microsoft.com/office/officeart/2005/8/layout/orgChart1"/>
    <dgm:cxn modelId="{1380C39E-9B3C-4462-954D-C5B26AFEEB05}" type="presParOf" srcId="{5C67370C-D7CB-47D4-911A-F0BE260CD357}" destId="{6B224D80-4AA1-4A96-ACFB-166DEEAA5483}" srcOrd="1" destOrd="0" presId="urn:microsoft.com/office/officeart/2005/8/layout/orgChart1"/>
    <dgm:cxn modelId="{ACEE3799-485E-490E-9310-D7435747A297}" type="presParOf" srcId="{95F3C7DE-EC3B-4403-88E7-D9B6AA30FCBF}" destId="{AEF46D75-2EA2-47AB-8AFC-7D3906E53967}" srcOrd="1" destOrd="0" presId="urn:microsoft.com/office/officeart/2005/8/layout/orgChart1"/>
    <dgm:cxn modelId="{1A63982C-4B0F-490D-9962-1877E572FDE0}" type="presParOf" srcId="{95F3C7DE-EC3B-4403-88E7-D9B6AA30FCBF}" destId="{6F01CA12-A83A-42DF-9AEB-3BFF7084427D}" srcOrd="2" destOrd="0" presId="urn:microsoft.com/office/officeart/2005/8/layout/orgChart1"/>
    <dgm:cxn modelId="{C9819C32-420D-4329-BD79-FB93D34E9E5E}" type="presParOf" srcId="{371C7B81-1D45-4FBA-8E1B-82649315EB98}" destId="{238FF9F9-4EEB-4A78-AB11-09B417A26E3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5D22DE-7943-4064-9991-520DDA600927}" type="doc">
      <dgm:prSet loTypeId="urn:microsoft.com/office/officeart/2005/8/layout/orgChart1" loCatId="hierarchy" qsTypeId="urn:microsoft.com/office/officeart/2005/8/quickstyle/simple1" qsCatId="simple" csTypeId="urn:microsoft.com/office/officeart/2005/8/colors/accent5_4" csCatId="accent5" phldr="1"/>
      <dgm:spPr/>
      <dgm:t>
        <a:bodyPr/>
        <a:lstStyle/>
        <a:p>
          <a:endParaRPr lang="en-US"/>
        </a:p>
      </dgm:t>
    </dgm:pt>
    <dgm:pt modelId="{0EC2A887-9B9C-4FF6-A00F-BABC231072E3}">
      <dgm:prSet phldrT="[Text]" phldr="0"/>
      <dgm:spPr/>
      <dgm:t>
        <a:bodyPr/>
        <a:lstStyle/>
        <a:p>
          <a:pPr rtl="0"/>
          <a:r>
            <a:rPr lang="en-US" dirty="0">
              <a:latin typeface="Tw Cen MT"/>
            </a:rPr>
            <a:t>Decision Tree</a:t>
          </a:r>
          <a:endParaRPr lang="en-US" dirty="0"/>
        </a:p>
      </dgm:t>
    </dgm:pt>
    <dgm:pt modelId="{7ADC72DA-3D19-4315-86F1-CAFE32CC5D31}" type="parTrans" cxnId="{65B1EB40-F169-4B4B-B77B-64229325A633}">
      <dgm:prSet/>
      <dgm:spPr/>
      <dgm:t>
        <a:bodyPr/>
        <a:lstStyle/>
        <a:p>
          <a:endParaRPr lang="en-US"/>
        </a:p>
      </dgm:t>
    </dgm:pt>
    <dgm:pt modelId="{07F23493-F395-49D4-830C-88610F6514EF}" type="sibTrans" cxnId="{65B1EB40-F169-4B4B-B77B-64229325A633}">
      <dgm:prSet/>
      <dgm:spPr/>
      <dgm:t>
        <a:bodyPr/>
        <a:lstStyle/>
        <a:p>
          <a:endParaRPr lang="en-US"/>
        </a:p>
      </dgm:t>
    </dgm:pt>
    <dgm:pt modelId="{4C530610-8616-4DFD-BB2F-2BF0BAE6FD2A}">
      <dgm:prSet phldrT="[Text]" phldr="0"/>
      <dgm:spPr/>
      <dgm:t>
        <a:bodyPr/>
        <a:lstStyle/>
        <a:p>
          <a:pPr rtl="0"/>
          <a:r>
            <a:rPr lang="en-US" dirty="0">
              <a:latin typeface="Tw Cen MT"/>
            </a:rPr>
            <a:t>Naive Bayes</a:t>
          </a:r>
          <a:endParaRPr lang="en-US" dirty="0"/>
        </a:p>
      </dgm:t>
    </dgm:pt>
    <dgm:pt modelId="{6E0ADF32-17F4-404E-97CE-83594FFF1973}" type="parTrans" cxnId="{9503ACD4-56B9-4FE2-A531-C7AF248D5F14}">
      <dgm:prSet/>
      <dgm:spPr/>
      <dgm:t>
        <a:bodyPr/>
        <a:lstStyle/>
        <a:p>
          <a:endParaRPr lang="en-US"/>
        </a:p>
      </dgm:t>
    </dgm:pt>
    <dgm:pt modelId="{5D56CC1D-A30E-4099-9C23-6DEBB4FC2582}" type="sibTrans" cxnId="{9503ACD4-56B9-4FE2-A531-C7AF248D5F14}">
      <dgm:prSet/>
      <dgm:spPr/>
      <dgm:t>
        <a:bodyPr/>
        <a:lstStyle/>
        <a:p>
          <a:endParaRPr lang="en-US"/>
        </a:p>
      </dgm:t>
    </dgm:pt>
    <dgm:pt modelId="{B0B1FE98-A29D-4570-8BEC-C3D3CE2D5F42}">
      <dgm:prSet phldr="0"/>
      <dgm:spPr/>
      <dgm:t>
        <a:bodyPr/>
        <a:lstStyle/>
        <a:p>
          <a:pPr rtl="0"/>
          <a:r>
            <a:rPr lang="en-US" dirty="0">
              <a:latin typeface="Tw Cen MT"/>
            </a:rPr>
            <a:t>Support Vector Machine</a:t>
          </a:r>
          <a:endParaRPr lang="en-US" dirty="0"/>
        </a:p>
      </dgm:t>
    </dgm:pt>
    <dgm:pt modelId="{64904276-346C-44D2-91E8-5B5547AFD514}" type="parTrans" cxnId="{094D3C6B-06F3-4E38-80ED-AB9D7CFC7633}">
      <dgm:prSet/>
      <dgm:spPr/>
    </dgm:pt>
    <dgm:pt modelId="{0AB50569-D17D-49E4-B2A2-CA12C93F6273}" type="sibTrans" cxnId="{094D3C6B-06F3-4E38-80ED-AB9D7CFC7633}">
      <dgm:prSet/>
      <dgm:spPr/>
    </dgm:pt>
    <dgm:pt modelId="{FD69302D-5A42-46B3-951E-1FF98FE71EC7}">
      <dgm:prSet phldr="0"/>
      <dgm:spPr/>
      <dgm:t>
        <a:bodyPr/>
        <a:lstStyle/>
        <a:p>
          <a:pPr rtl="0"/>
          <a:r>
            <a:rPr lang="en-US" b="1" dirty="0">
              <a:solidFill>
                <a:schemeClr val="bg1"/>
              </a:solidFill>
              <a:latin typeface="Calibri"/>
              <a:cs typeface="Calibri"/>
            </a:rPr>
            <a:t>Supervised Learning</a:t>
          </a:r>
        </a:p>
      </dgm:t>
    </dgm:pt>
    <dgm:pt modelId="{335CAD6A-599E-4B1A-9895-C5BAF1F99785}" type="parTrans" cxnId="{431B188A-09B1-4276-88CE-2D2154335663}">
      <dgm:prSet/>
      <dgm:spPr/>
    </dgm:pt>
    <dgm:pt modelId="{5FDB0318-4412-4C09-9BF0-D2AE6D53AD98}" type="sibTrans" cxnId="{431B188A-09B1-4276-88CE-2D2154335663}">
      <dgm:prSet/>
      <dgm:spPr/>
    </dgm:pt>
    <dgm:pt modelId="{8D549AD5-251B-4ABA-8C64-D09E5DBF7EF9}" type="pres">
      <dgm:prSet presAssocID="{E95D22DE-7943-4064-9991-520DDA600927}" presName="hierChild1" presStyleCnt="0">
        <dgm:presLayoutVars>
          <dgm:orgChart val="1"/>
          <dgm:chPref val="1"/>
          <dgm:dir/>
          <dgm:animOne val="branch"/>
          <dgm:animLvl val="lvl"/>
          <dgm:resizeHandles/>
        </dgm:presLayoutVars>
      </dgm:prSet>
      <dgm:spPr/>
    </dgm:pt>
    <dgm:pt modelId="{6FEB065C-E005-42EB-890E-51250F936CF4}" type="pres">
      <dgm:prSet presAssocID="{FD69302D-5A42-46B3-951E-1FF98FE71EC7}" presName="hierRoot1" presStyleCnt="0">
        <dgm:presLayoutVars>
          <dgm:hierBranch val="init"/>
        </dgm:presLayoutVars>
      </dgm:prSet>
      <dgm:spPr/>
    </dgm:pt>
    <dgm:pt modelId="{922E129F-80BD-42FD-89A9-8D9F6170FA96}" type="pres">
      <dgm:prSet presAssocID="{FD69302D-5A42-46B3-951E-1FF98FE71EC7}" presName="rootComposite1" presStyleCnt="0"/>
      <dgm:spPr/>
    </dgm:pt>
    <dgm:pt modelId="{69F0F6A4-CBFE-4663-B7CA-E49F4573A060}" type="pres">
      <dgm:prSet presAssocID="{FD69302D-5A42-46B3-951E-1FF98FE71EC7}" presName="rootText1" presStyleLbl="node0" presStyleIdx="0" presStyleCnt="1">
        <dgm:presLayoutVars>
          <dgm:chPref val="3"/>
        </dgm:presLayoutVars>
      </dgm:prSet>
      <dgm:spPr/>
    </dgm:pt>
    <dgm:pt modelId="{1F67DC96-841B-42C1-957F-836E10092836}" type="pres">
      <dgm:prSet presAssocID="{FD69302D-5A42-46B3-951E-1FF98FE71EC7}" presName="rootConnector1" presStyleLbl="node1" presStyleIdx="0" presStyleCnt="0"/>
      <dgm:spPr/>
    </dgm:pt>
    <dgm:pt modelId="{CF266C72-52FF-43EB-B1E1-7CCBE1D331B1}" type="pres">
      <dgm:prSet presAssocID="{FD69302D-5A42-46B3-951E-1FF98FE71EC7}" presName="hierChild2" presStyleCnt="0"/>
      <dgm:spPr/>
    </dgm:pt>
    <dgm:pt modelId="{FBCF4A7A-D515-4CAD-BF58-00625E928AE7}" type="pres">
      <dgm:prSet presAssocID="{7ADC72DA-3D19-4315-86F1-CAFE32CC5D31}" presName="Name37" presStyleLbl="parChTrans1D2" presStyleIdx="0" presStyleCnt="3"/>
      <dgm:spPr/>
    </dgm:pt>
    <dgm:pt modelId="{7FE97E2D-EB2F-4A31-88C8-EA2B12C01333}" type="pres">
      <dgm:prSet presAssocID="{0EC2A887-9B9C-4FF6-A00F-BABC231072E3}" presName="hierRoot2" presStyleCnt="0">
        <dgm:presLayoutVars>
          <dgm:hierBranch val="init"/>
        </dgm:presLayoutVars>
      </dgm:prSet>
      <dgm:spPr/>
    </dgm:pt>
    <dgm:pt modelId="{FA907F35-BBB0-492E-BABE-D443C690EFB3}" type="pres">
      <dgm:prSet presAssocID="{0EC2A887-9B9C-4FF6-A00F-BABC231072E3}" presName="rootComposite" presStyleCnt="0"/>
      <dgm:spPr/>
    </dgm:pt>
    <dgm:pt modelId="{8E6445BA-9E35-40A2-9007-C1E72AC06D32}" type="pres">
      <dgm:prSet presAssocID="{0EC2A887-9B9C-4FF6-A00F-BABC231072E3}" presName="rootText" presStyleLbl="node2" presStyleIdx="0" presStyleCnt="3">
        <dgm:presLayoutVars>
          <dgm:chPref val="3"/>
        </dgm:presLayoutVars>
      </dgm:prSet>
      <dgm:spPr/>
    </dgm:pt>
    <dgm:pt modelId="{DAD81418-3A39-4E3D-9AA6-8D40AD36D74D}" type="pres">
      <dgm:prSet presAssocID="{0EC2A887-9B9C-4FF6-A00F-BABC231072E3}" presName="rootConnector" presStyleLbl="node2" presStyleIdx="0" presStyleCnt="3"/>
      <dgm:spPr/>
    </dgm:pt>
    <dgm:pt modelId="{311F35C1-0DE1-4190-ACA2-47DAD4A0E1F8}" type="pres">
      <dgm:prSet presAssocID="{0EC2A887-9B9C-4FF6-A00F-BABC231072E3}" presName="hierChild4" presStyleCnt="0"/>
      <dgm:spPr/>
    </dgm:pt>
    <dgm:pt modelId="{E9D5D545-9704-48CB-87CF-F7834B158654}" type="pres">
      <dgm:prSet presAssocID="{0EC2A887-9B9C-4FF6-A00F-BABC231072E3}" presName="hierChild5" presStyleCnt="0"/>
      <dgm:spPr/>
    </dgm:pt>
    <dgm:pt modelId="{ABBFE74C-3796-4420-8AC7-369644436D35}" type="pres">
      <dgm:prSet presAssocID="{6E0ADF32-17F4-404E-97CE-83594FFF1973}" presName="Name37" presStyleLbl="parChTrans1D2" presStyleIdx="1" presStyleCnt="3"/>
      <dgm:spPr/>
    </dgm:pt>
    <dgm:pt modelId="{95448FEE-2D1E-482C-9093-918CC3228EFA}" type="pres">
      <dgm:prSet presAssocID="{4C530610-8616-4DFD-BB2F-2BF0BAE6FD2A}" presName="hierRoot2" presStyleCnt="0">
        <dgm:presLayoutVars>
          <dgm:hierBranch val="init"/>
        </dgm:presLayoutVars>
      </dgm:prSet>
      <dgm:spPr/>
    </dgm:pt>
    <dgm:pt modelId="{6F8DFAA1-F761-4485-9349-DB0F4705F1F6}" type="pres">
      <dgm:prSet presAssocID="{4C530610-8616-4DFD-BB2F-2BF0BAE6FD2A}" presName="rootComposite" presStyleCnt="0"/>
      <dgm:spPr/>
    </dgm:pt>
    <dgm:pt modelId="{F825D25B-DB91-4B46-9994-93C2DD45AE0E}" type="pres">
      <dgm:prSet presAssocID="{4C530610-8616-4DFD-BB2F-2BF0BAE6FD2A}" presName="rootText" presStyleLbl="node2" presStyleIdx="1" presStyleCnt="3">
        <dgm:presLayoutVars>
          <dgm:chPref val="3"/>
        </dgm:presLayoutVars>
      </dgm:prSet>
      <dgm:spPr/>
    </dgm:pt>
    <dgm:pt modelId="{37EEE0B9-1B6E-42A7-9C38-EAFACC135887}" type="pres">
      <dgm:prSet presAssocID="{4C530610-8616-4DFD-BB2F-2BF0BAE6FD2A}" presName="rootConnector" presStyleLbl="node2" presStyleIdx="1" presStyleCnt="3"/>
      <dgm:spPr/>
    </dgm:pt>
    <dgm:pt modelId="{1345690D-A326-4453-B471-79D2C58ABD0F}" type="pres">
      <dgm:prSet presAssocID="{4C530610-8616-4DFD-BB2F-2BF0BAE6FD2A}" presName="hierChild4" presStyleCnt="0"/>
      <dgm:spPr/>
    </dgm:pt>
    <dgm:pt modelId="{E91F7098-603D-4B8E-AE9F-97DF9F05301E}" type="pres">
      <dgm:prSet presAssocID="{4C530610-8616-4DFD-BB2F-2BF0BAE6FD2A}" presName="hierChild5" presStyleCnt="0"/>
      <dgm:spPr/>
    </dgm:pt>
    <dgm:pt modelId="{E6A8D56E-D64F-44BA-A864-32A2E232E15D}" type="pres">
      <dgm:prSet presAssocID="{64904276-346C-44D2-91E8-5B5547AFD514}" presName="Name37" presStyleLbl="parChTrans1D2" presStyleIdx="2" presStyleCnt="3"/>
      <dgm:spPr/>
    </dgm:pt>
    <dgm:pt modelId="{95F3C7DE-EC3B-4403-88E7-D9B6AA30FCBF}" type="pres">
      <dgm:prSet presAssocID="{B0B1FE98-A29D-4570-8BEC-C3D3CE2D5F42}" presName="hierRoot2" presStyleCnt="0">
        <dgm:presLayoutVars>
          <dgm:hierBranch val="init"/>
        </dgm:presLayoutVars>
      </dgm:prSet>
      <dgm:spPr/>
    </dgm:pt>
    <dgm:pt modelId="{5C67370C-D7CB-47D4-911A-F0BE260CD357}" type="pres">
      <dgm:prSet presAssocID="{B0B1FE98-A29D-4570-8BEC-C3D3CE2D5F42}" presName="rootComposite" presStyleCnt="0"/>
      <dgm:spPr/>
    </dgm:pt>
    <dgm:pt modelId="{0A452D2C-0DC4-4BE7-B620-2286047C6003}" type="pres">
      <dgm:prSet presAssocID="{B0B1FE98-A29D-4570-8BEC-C3D3CE2D5F42}" presName="rootText" presStyleLbl="node2" presStyleIdx="2" presStyleCnt="3">
        <dgm:presLayoutVars>
          <dgm:chPref val="3"/>
        </dgm:presLayoutVars>
      </dgm:prSet>
      <dgm:spPr/>
    </dgm:pt>
    <dgm:pt modelId="{6B224D80-4AA1-4A96-ACFB-166DEEAA5483}" type="pres">
      <dgm:prSet presAssocID="{B0B1FE98-A29D-4570-8BEC-C3D3CE2D5F42}" presName="rootConnector" presStyleLbl="node2" presStyleIdx="2" presStyleCnt="3"/>
      <dgm:spPr/>
    </dgm:pt>
    <dgm:pt modelId="{AEF46D75-2EA2-47AB-8AFC-7D3906E53967}" type="pres">
      <dgm:prSet presAssocID="{B0B1FE98-A29D-4570-8BEC-C3D3CE2D5F42}" presName="hierChild4" presStyleCnt="0"/>
      <dgm:spPr/>
    </dgm:pt>
    <dgm:pt modelId="{6F01CA12-A83A-42DF-9AEB-3BFF7084427D}" type="pres">
      <dgm:prSet presAssocID="{B0B1FE98-A29D-4570-8BEC-C3D3CE2D5F42}" presName="hierChild5" presStyleCnt="0"/>
      <dgm:spPr/>
    </dgm:pt>
    <dgm:pt modelId="{19F92F8C-1F0E-4831-9FB1-BF7AC574C711}" type="pres">
      <dgm:prSet presAssocID="{FD69302D-5A42-46B3-951E-1FF98FE71EC7}" presName="hierChild3" presStyleCnt="0"/>
      <dgm:spPr/>
    </dgm:pt>
  </dgm:ptLst>
  <dgm:cxnLst>
    <dgm:cxn modelId="{97740309-34E9-470A-891F-96469B64A85F}" type="presOf" srcId="{FD69302D-5A42-46B3-951E-1FF98FE71EC7}" destId="{69F0F6A4-CBFE-4663-B7CA-E49F4573A060}" srcOrd="0" destOrd="0" presId="urn:microsoft.com/office/officeart/2005/8/layout/orgChart1"/>
    <dgm:cxn modelId="{B5433922-81E9-43FF-A00E-06A9F09FE907}" type="presOf" srcId="{B0B1FE98-A29D-4570-8BEC-C3D3CE2D5F42}" destId="{6B224D80-4AA1-4A96-ACFB-166DEEAA5483}" srcOrd="1" destOrd="0" presId="urn:microsoft.com/office/officeart/2005/8/layout/orgChart1"/>
    <dgm:cxn modelId="{65B1EB40-F169-4B4B-B77B-64229325A633}" srcId="{FD69302D-5A42-46B3-951E-1FF98FE71EC7}" destId="{0EC2A887-9B9C-4FF6-A00F-BABC231072E3}" srcOrd="0" destOrd="0" parTransId="{7ADC72DA-3D19-4315-86F1-CAFE32CC5D31}" sibTransId="{07F23493-F395-49D4-830C-88610F6514EF}"/>
    <dgm:cxn modelId="{81D73868-6DFC-419D-85DC-AA515D06381D}" type="presOf" srcId="{0EC2A887-9B9C-4FF6-A00F-BABC231072E3}" destId="{8E6445BA-9E35-40A2-9007-C1E72AC06D32}" srcOrd="0" destOrd="0" presId="urn:microsoft.com/office/officeart/2005/8/layout/orgChart1"/>
    <dgm:cxn modelId="{094D3C6B-06F3-4E38-80ED-AB9D7CFC7633}" srcId="{FD69302D-5A42-46B3-951E-1FF98FE71EC7}" destId="{B0B1FE98-A29D-4570-8BEC-C3D3CE2D5F42}" srcOrd="2" destOrd="0" parTransId="{64904276-346C-44D2-91E8-5B5547AFD514}" sibTransId="{0AB50569-D17D-49E4-B2A2-CA12C93F6273}"/>
    <dgm:cxn modelId="{FD19CE70-2A99-42C0-B49A-EEF909351C8E}" type="presOf" srcId="{7ADC72DA-3D19-4315-86F1-CAFE32CC5D31}" destId="{FBCF4A7A-D515-4CAD-BF58-00625E928AE7}" srcOrd="0" destOrd="0" presId="urn:microsoft.com/office/officeart/2005/8/layout/orgChart1"/>
    <dgm:cxn modelId="{19EE8771-F1DB-4679-A45A-8757ABAD195A}" type="presOf" srcId="{64904276-346C-44D2-91E8-5B5547AFD514}" destId="{E6A8D56E-D64F-44BA-A864-32A2E232E15D}" srcOrd="0" destOrd="0" presId="urn:microsoft.com/office/officeart/2005/8/layout/orgChart1"/>
    <dgm:cxn modelId="{55A7D374-6029-475F-B36D-7D11960FFDC1}" type="presOf" srcId="{FD69302D-5A42-46B3-951E-1FF98FE71EC7}" destId="{1F67DC96-841B-42C1-957F-836E10092836}" srcOrd="1" destOrd="0" presId="urn:microsoft.com/office/officeart/2005/8/layout/orgChart1"/>
    <dgm:cxn modelId="{2E32DE5A-7F3F-4F16-A61C-044E6E5ED484}" type="presOf" srcId="{6E0ADF32-17F4-404E-97CE-83594FFF1973}" destId="{ABBFE74C-3796-4420-8AC7-369644436D35}" srcOrd="0" destOrd="0" presId="urn:microsoft.com/office/officeart/2005/8/layout/orgChart1"/>
    <dgm:cxn modelId="{431B188A-09B1-4276-88CE-2D2154335663}" srcId="{E95D22DE-7943-4064-9991-520DDA600927}" destId="{FD69302D-5A42-46B3-951E-1FF98FE71EC7}" srcOrd="0" destOrd="0" parTransId="{335CAD6A-599E-4B1A-9895-C5BAF1F99785}" sibTransId="{5FDB0318-4412-4C09-9BF0-D2AE6D53AD98}"/>
    <dgm:cxn modelId="{AED08DAF-75A6-46DC-9CA8-0F462A2364A5}" type="presOf" srcId="{4C530610-8616-4DFD-BB2F-2BF0BAE6FD2A}" destId="{F825D25B-DB91-4B46-9994-93C2DD45AE0E}" srcOrd="0" destOrd="0" presId="urn:microsoft.com/office/officeart/2005/8/layout/orgChart1"/>
    <dgm:cxn modelId="{9503ACD4-56B9-4FE2-A531-C7AF248D5F14}" srcId="{FD69302D-5A42-46B3-951E-1FF98FE71EC7}" destId="{4C530610-8616-4DFD-BB2F-2BF0BAE6FD2A}" srcOrd="1" destOrd="0" parTransId="{6E0ADF32-17F4-404E-97CE-83594FFF1973}" sibTransId="{5D56CC1D-A30E-4099-9C23-6DEBB4FC2582}"/>
    <dgm:cxn modelId="{E6E1A9D6-3359-4816-BEA0-9583982ED503}" type="presOf" srcId="{0EC2A887-9B9C-4FF6-A00F-BABC231072E3}" destId="{DAD81418-3A39-4E3D-9AA6-8D40AD36D74D}" srcOrd="1" destOrd="0" presId="urn:microsoft.com/office/officeart/2005/8/layout/orgChart1"/>
    <dgm:cxn modelId="{A003F3DD-98B6-4426-B6BB-607EBB231FCC}" type="presOf" srcId="{B0B1FE98-A29D-4570-8BEC-C3D3CE2D5F42}" destId="{0A452D2C-0DC4-4BE7-B620-2286047C6003}" srcOrd="0" destOrd="0" presId="urn:microsoft.com/office/officeart/2005/8/layout/orgChart1"/>
    <dgm:cxn modelId="{D0FCDDE2-32AE-41E4-8770-8C41D0F441EF}" type="presOf" srcId="{4C530610-8616-4DFD-BB2F-2BF0BAE6FD2A}" destId="{37EEE0B9-1B6E-42A7-9C38-EAFACC135887}" srcOrd="1" destOrd="0" presId="urn:microsoft.com/office/officeart/2005/8/layout/orgChart1"/>
    <dgm:cxn modelId="{21DB18F5-85D9-4186-BF9F-5A1F7B9D526B}" type="presOf" srcId="{E95D22DE-7943-4064-9991-520DDA600927}" destId="{8D549AD5-251B-4ABA-8C64-D09E5DBF7EF9}" srcOrd="0" destOrd="0" presId="urn:microsoft.com/office/officeart/2005/8/layout/orgChart1"/>
    <dgm:cxn modelId="{822C3DE4-8A41-4B8B-8E40-C3771AB6E503}" type="presParOf" srcId="{8D549AD5-251B-4ABA-8C64-D09E5DBF7EF9}" destId="{6FEB065C-E005-42EB-890E-51250F936CF4}" srcOrd="0" destOrd="0" presId="urn:microsoft.com/office/officeart/2005/8/layout/orgChart1"/>
    <dgm:cxn modelId="{30F86441-13D5-4357-B2BC-1B55ABD081F5}" type="presParOf" srcId="{6FEB065C-E005-42EB-890E-51250F936CF4}" destId="{922E129F-80BD-42FD-89A9-8D9F6170FA96}" srcOrd="0" destOrd="0" presId="urn:microsoft.com/office/officeart/2005/8/layout/orgChart1"/>
    <dgm:cxn modelId="{7C3DEE65-2D20-420D-AC5C-C3F8E3ED074A}" type="presParOf" srcId="{922E129F-80BD-42FD-89A9-8D9F6170FA96}" destId="{69F0F6A4-CBFE-4663-B7CA-E49F4573A060}" srcOrd="0" destOrd="0" presId="urn:microsoft.com/office/officeart/2005/8/layout/orgChart1"/>
    <dgm:cxn modelId="{49457B1D-BDBF-44A5-9880-F7E2BFC34F72}" type="presParOf" srcId="{922E129F-80BD-42FD-89A9-8D9F6170FA96}" destId="{1F67DC96-841B-42C1-957F-836E10092836}" srcOrd="1" destOrd="0" presId="urn:microsoft.com/office/officeart/2005/8/layout/orgChart1"/>
    <dgm:cxn modelId="{3EC5D1C8-0B63-4BF5-ACF7-E3F40B35476B}" type="presParOf" srcId="{6FEB065C-E005-42EB-890E-51250F936CF4}" destId="{CF266C72-52FF-43EB-B1E1-7CCBE1D331B1}" srcOrd="1" destOrd="0" presId="urn:microsoft.com/office/officeart/2005/8/layout/orgChart1"/>
    <dgm:cxn modelId="{D5FD4102-934A-497E-AB84-F66AC4A29892}" type="presParOf" srcId="{CF266C72-52FF-43EB-B1E1-7CCBE1D331B1}" destId="{FBCF4A7A-D515-4CAD-BF58-00625E928AE7}" srcOrd="0" destOrd="0" presId="urn:microsoft.com/office/officeart/2005/8/layout/orgChart1"/>
    <dgm:cxn modelId="{8FADE462-70FA-49C1-B4A3-98B44F4B13AC}" type="presParOf" srcId="{CF266C72-52FF-43EB-B1E1-7CCBE1D331B1}" destId="{7FE97E2D-EB2F-4A31-88C8-EA2B12C01333}" srcOrd="1" destOrd="0" presId="urn:microsoft.com/office/officeart/2005/8/layout/orgChart1"/>
    <dgm:cxn modelId="{91A39A82-AD31-4C58-9324-429D8F00B2F6}" type="presParOf" srcId="{7FE97E2D-EB2F-4A31-88C8-EA2B12C01333}" destId="{FA907F35-BBB0-492E-BABE-D443C690EFB3}" srcOrd="0" destOrd="0" presId="urn:microsoft.com/office/officeart/2005/8/layout/orgChart1"/>
    <dgm:cxn modelId="{99F2C9D2-D2F9-4946-BC13-BD7989EF7E2D}" type="presParOf" srcId="{FA907F35-BBB0-492E-BABE-D443C690EFB3}" destId="{8E6445BA-9E35-40A2-9007-C1E72AC06D32}" srcOrd="0" destOrd="0" presId="urn:microsoft.com/office/officeart/2005/8/layout/orgChart1"/>
    <dgm:cxn modelId="{00364715-037F-4F91-941C-D9520B800EE0}" type="presParOf" srcId="{FA907F35-BBB0-492E-BABE-D443C690EFB3}" destId="{DAD81418-3A39-4E3D-9AA6-8D40AD36D74D}" srcOrd="1" destOrd="0" presId="urn:microsoft.com/office/officeart/2005/8/layout/orgChart1"/>
    <dgm:cxn modelId="{A718ED7C-A2DC-434C-9F10-6A77D71B2EC3}" type="presParOf" srcId="{7FE97E2D-EB2F-4A31-88C8-EA2B12C01333}" destId="{311F35C1-0DE1-4190-ACA2-47DAD4A0E1F8}" srcOrd="1" destOrd="0" presId="urn:microsoft.com/office/officeart/2005/8/layout/orgChart1"/>
    <dgm:cxn modelId="{56A07E84-4F4A-4F9A-8CA3-A60C1A468E24}" type="presParOf" srcId="{7FE97E2D-EB2F-4A31-88C8-EA2B12C01333}" destId="{E9D5D545-9704-48CB-87CF-F7834B158654}" srcOrd="2" destOrd="0" presId="urn:microsoft.com/office/officeart/2005/8/layout/orgChart1"/>
    <dgm:cxn modelId="{A596194F-1DEF-484E-8841-58091A1D3536}" type="presParOf" srcId="{CF266C72-52FF-43EB-B1E1-7CCBE1D331B1}" destId="{ABBFE74C-3796-4420-8AC7-369644436D35}" srcOrd="2" destOrd="0" presId="urn:microsoft.com/office/officeart/2005/8/layout/orgChart1"/>
    <dgm:cxn modelId="{A23D2175-866C-49DD-97A1-777B0ED14E21}" type="presParOf" srcId="{CF266C72-52FF-43EB-B1E1-7CCBE1D331B1}" destId="{95448FEE-2D1E-482C-9093-918CC3228EFA}" srcOrd="3" destOrd="0" presId="urn:microsoft.com/office/officeart/2005/8/layout/orgChart1"/>
    <dgm:cxn modelId="{8CE1D109-2AA3-4CF9-90B9-E6EFF099F058}" type="presParOf" srcId="{95448FEE-2D1E-482C-9093-918CC3228EFA}" destId="{6F8DFAA1-F761-4485-9349-DB0F4705F1F6}" srcOrd="0" destOrd="0" presId="urn:microsoft.com/office/officeart/2005/8/layout/orgChart1"/>
    <dgm:cxn modelId="{A62909F4-B033-40F3-A3C0-0B7D33FFAD04}" type="presParOf" srcId="{6F8DFAA1-F761-4485-9349-DB0F4705F1F6}" destId="{F825D25B-DB91-4B46-9994-93C2DD45AE0E}" srcOrd="0" destOrd="0" presId="urn:microsoft.com/office/officeart/2005/8/layout/orgChart1"/>
    <dgm:cxn modelId="{F2BEFD28-24F4-4898-A3C3-847B3951690F}" type="presParOf" srcId="{6F8DFAA1-F761-4485-9349-DB0F4705F1F6}" destId="{37EEE0B9-1B6E-42A7-9C38-EAFACC135887}" srcOrd="1" destOrd="0" presId="urn:microsoft.com/office/officeart/2005/8/layout/orgChart1"/>
    <dgm:cxn modelId="{3EB6E74F-B39B-4616-A8DE-4635BE84C23D}" type="presParOf" srcId="{95448FEE-2D1E-482C-9093-918CC3228EFA}" destId="{1345690D-A326-4453-B471-79D2C58ABD0F}" srcOrd="1" destOrd="0" presId="urn:microsoft.com/office/officeart/2005/8/layout/orgChart1"/>
    <dgm:cxn modelId="{A506BDF0-5191-4C42-BBB0-BD6A3AB49E4B}" type="presParOf" srcId="{95448FEE-2D1E-482C-9093-918CC3228EFA}" destId="{E91F7098-603D-4B8E-AE9F-97DF9F05301E}" srcOrd="2" destOrd="0" presId="urn:microsoft.com/office/officeart/2005/8/layout/orgChart1"/>
    <dgm:cxn modelId="{EE7A3FA3-4A76-41B5-A685-4946064A3F1F}" type="presParOf" srcId="{CF266C72-52FF-43EB-B1E1-7CCBE1D331B1}" destId="{E6A8D56E-D64F-44BA-A864-32A2E232E15D}" srcOrd="4" destOrd="0" presId="urn:microsoft.com/office/officeart/2005/8/layout/orgChart1"/>
    <dgm:cxn modelId="{EAE1BE5F-F62D-4E62-82B0-99EA91B5A471}" type="presParOf" srcId="{CF266C72-52FF-43EB-B1E1-7CCBE1D331B1}" destId="{95F3C7DE-EC3B-4403-88E7-D9B6AA30FCBF}" srcOrd="5" destOrd="0" presId="urn:microsoft.com/office/officeart/2005/8/layout/orgChart1"/>
    <dgm:cxn modelId="{A5F65979-4A79-4F91-B9A0-279D79EFF0B1}" type="presParOf" srcId="{95F3C7DE-EC3B-4403-88E7-D9B6AA30FCBF}" destId="{5C67370C-D7CB-47D4-911A-F0BE260CD357}" srcOrd="0" destOrd="0" presId="urn:microsoft.com/office/officeart/2005/8/layout/orgChart1"/>
    <dgm:cxn modelId="{1C93B268-7F52-4635-9108-2C7AA59EB2EA}" type="presParOf" srcId="{5C67370C-D7CB-47D4-911A-F0BE260CD357}" destId="{0A452D2C-0DC4-4BE7-B620-2286047C6003}" srcOrd="0" destOrd="0" presId="urn:microsoft.com/office/officeart/2005/8/layout/orgChart1"/>
    <dgm:cxn modelId="{2FA7479F-0289-4F29-8E2C-9FE30269D4E0}" type="presParOf" srcId="{5C67370C-D7CB-47D4-911A-F0BE260CD357}" destId="{6B224D80-4AA1-4A96-ACFB-166DEEAA5483}" srcOrd="1" destOrd="0" presId="urn:microsoft.com/office/officeart/2005/8/layout/orgChart1"/>
    <dgm:cxn modelId="{EE6D0758-B519-4D13-8652-F246DE607278}" type="presParOf" srcId="{95F3C7DE-EC3B-4403-88E7-D9B6AA30FCBF}" destId="{AEF46D75-2EA2-47AB-8AFC-7D3906E53967}" srcOrd="1" destOrd="0" presId="urn:microsoft.com/office/officeart/2005/8/layout/orgChart1"/>
    <dgm:cxn modelId="{62D0084D-E9C9-492F-AB4B-6A59558BEBD7}" type="presParOf" srcId="{95F3C7DE-EC3B-4403-88E7-D9B6AA30FCBF}" destId="{6F01CA12-A83A-42DF-9AEB-3BFF7084427D}" srcOrd="2" destOrd="0" presId="urn:microsoft.com/office/officeart/2005/8/layout/orgChart1"/>
    <dgm:cxn modelId="{E0E9D958-B925-4C3B-B6E0-186D665D17E3}" type="presParOf" srcId="{6FEB065C-E005-42EB-890E-51250F936CF4}" destId="{19F92F8C-1F0E-4831-9FB1-BF7AC574C71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5D22DE-7943-4064-9991-520DDA600927}" type="doc">
      <dgm:prSet loTypeId="urn:microsoft.com/office/officeart/2005/8/layout/orgChart1" loCatId="hierarchy" qsTypeId="urn:microsoft.com/office/officeart/2005/8/quickstyle/simple1" qsCatId="simple" csTypeId="urn:microsoft.com/office/officeart/2005/8/colors/accent5_4" csCatId="accent5" phldr="1"/>
      <dgm:spPr/>
      <dgm:t>
        <a:bodyPr/>
        <a:lstStyle/>
        <a:p>
          <a:endParaRPr lang="en-US"/>
        </a:p>
      </dgm:t>
    </dgm:pt>
    <dgm:pt modelId="{4C530610-8616-4DFD-BB2F-2BF0BAE6FD2A}">
      <dgm:prSet phldrT="[Text]" phldr="0"/>
      <dgm:spPr/>
      <dgm:t>
        <a:bodyPr/>
        <a:lstStyle/>
        <a:p>
          <a:pPr rtl="0"/>
          <a:r>
            <a:rPr lang="en-US" dirty="0">
              <a:latin typeface="Tw Cen MT"/>
            </a:rPr>
            <a:t>Principal Component Analysis</a:t>
          </a:r>
          <a:endParaRPr lang="en-US" dirty="0"/>
        </a:p>
      </dgm:t>
    </dgm:pt>
    <dgm:pt modelId="{6E0ADF32-17F4-404E-97CE-83594FFF1973}" type="parTrans" cxnId="{9503ACD4-56B9-4FE2-A531-C7AF248D5F14}">
      <dgm:prSet/>
      <dgm:spPr/>
      <dgm:t>
        <a:bodyPr/>
        <a:lstStyle/>
        <a:p>
          <a:endParaRPr lang="en-US"/>
        </a:p>
      </dgm:t>
    </dgm:pt>
    <dgm:pt modelId="{5D56CC1D-A30E-4099-9C23-6DEBB4FC2582}" type="sibTrans" cxnId="{9503ACD4-56B9-4FE2-A531-C7AF248D5F14}">
      <dgm:prSet/>
      <dgm:spPr/>
      <dgm:t>
        <a:bodyPr/>
        <a:lstStyle/>
        <a:p>
          <a:endParaRPr lang="en-US"/>
        </a:p>
      </dgm:t>
    </dgm:pt>
    <dgm:pt modelId="{B0B1FE98-A29D-4570-8BEC-C3D3CE2D5F42}">
      <dgm:prSet phldr="0"/>
      <dgm:spPr/>
      <dgm:t>
        <a:bodyPr/>
        <a:lstStyle/>
        <a:p>
          <a:pPr rtl="0"/>
          <a:r>
            <a:rPr lang="en-US" dirty="0">
              <a:latin typeface="Tw Cen MT"/>
            </a:rPr>
            <a:t>K Means Clustering</a:t>
          </a:r>
          <a:endParaRPr lang="en-US" dirty="0"/>
        </a:p>
      </dgm:t>
    </dgm:pt>
    <dgm:pt modelId="{64904276-346C-44D2-91E8-5B5547AFD514}" type="parTrans" cxnId="{094D3C6B-06F3-4E38-80ED-AB9D7CFC7633}">
      <dgm:prSet/>
      <dgm:spPr/>
    </dgm:pt>
    <dgm:pt modelId="{0AB50569-D17D-49E4-B2A2-CA12C93F6273}" type="sibTrans" cxnId="{094D3C6B-06F3-4E38-80ED-AB9D7CFC7633}">
      <dgm:prSet/>
      <dgm:spPr/>
    </dgm:pt>
    <dgm:pt modelId="{FD69302D-5A42-46B3-951E-1FF98FE71EC7}">
      <dgm:prSet phldr="0"/>
      <dgm:spPr/>
      <dgm:t>
        <a:bodyPr/>
        <a:lstStyle/>
        <a:p>
          <a:pPr rtl="0"/>
          <a:r>
            <a:rPr lang="en-US" dirty="0">
              <a:solidFill>
                <a:srgbClr val="444444"/>
              </a:solidFill>
              <a:latin typeface="Calibri"/>
              <a:cs typeface="Calibri"/>
            </a:rPr>
            <a:t> </a:t>
          </a:r>
          <a:r>
            <a:rPr lang="en-US" b="1" dirty="0">
              <a:solidFill>
                <a:schemeClr val="bg1"/>
              </a:solidFill>
              <a:latin typeface="Calibri"/>
              <a:cs typeface="Calibri"/>
            </a:rPr>
            <a:t>Unsupervised Learning</a:t>
          </a:r>
        </a:p>
      </dgm:t>
    </dgm:pt>
    <dgm:pt modelId="{335CAD6A-599E-4B1A-9895-C5BAF1F99785}" type="parTrans" cxnId="{431B188A-09B1-4276-88CE-2D2154335663}">
      <dgm:prSet/>
      <dgm:spPr/>
    </dgm:pt>
    <dgm:pt modelId="{5FDB0318-4412-4C09-9BF0-D2AE6D53AD98}" type="sibTrans" cxnId="{431B188A-09B1-4276-88CE-2D2154335663}">
      <dgm:prSet/>
      <dgm:spPr/>
    </dgm:pt>
    <dgm:pt modelId="{8D549AD5-251B-4ABA-8C64-D09E5DBF7EF9}" type="pres">
      <dgm:prSet presAssocID="{E95D22DE-7943-4064-9991-520DDA600927}" presName="hierChild1" presStyleCnt="0">
        <dgm:presLayoutVars>
          <dgm:orgChart val="1"/>
          <dgm:chPref val="1"/>
          <dgm:dir/>
          <dgm:animOne val="branch"/>
          <dgm:animLvl val="lvl"/>
          <dgm:resizeHandles/>
        </dgm:presLayoutVars>
      </dgm:prSet>
      <dgm:spPr/>
    </dgm:pt>
    <dgm:pt modelId="{6FEB065C-E005-42EB-890E-51250F936CF4}" type="pres">
      <dgm:prSet presAssocID="{FD69302D-5A42-46B3-951E-1FF98FE71EC7}" presName="hierRoot1" presStyleCnt="0">
        <dgm:presLayoutVars>
          <dgm:hierBranch val="init"/>
        </dgm:presLayoutVars>
      </dgm:prSet>
      <dgm:spPr/>
    </dgm:pt>
    <dgm:pt modelId="{922E129F-80BD-42FD-89A9-8D9F6170FA96}" type="pres">
      <dgm:prSet presAssocID="{FD69302D-5A42-46B3-951E-1FF98FE71EC7}" presName="rootComposite1" presStyleCnt="0"/>
      <dgm:spPr/>
    </dgm:pt>
    <dgm:pt modelId="{69F0F6A4-CBFE-4663-B7CA-E49F4573A060}" type="pres">
      <dgm:prSet presAssocID="{FD69302D-5A42-46B3-951E-1FF98FE71EC7}" presName="rootText1" presStyleLbl="node0" presStyleIdx="0" presStyleCnt="1">
        <dgm:presLayoutVars>
          <dgm:chPref val="3"/>
        </dgm:presLayoutVars>
      </dgm:prSet>
      <dgm:spPr/>
    </dgm:pt>
    <dgm:pt modelId="{1F67DC96-841B-42C1-957F-836E10092836}" type="pres">
      <dgm:prSet presAssocID="{FD69302D-5A42-46B3-951E-1FF98FE71EC7}" presName="rootConnector1" presStyleLbl="node1" presStyleIdx="0" presStyleCnt="0"/>
      <dgm:spPr/>
    </dgm:pt>
    <dgm:pt modelId="{CF266C72-52FF-43EB-B1E1-7CCBE1D331B1}" type="pres">
      <dgm:prSet presAssocID="{FD69302D-5A42-46B3-951E-1FF98FE71EC7}" presName="hierChild2" presStyleCnt="0"/>
      <dgm:spPr/>
    </dgm:pt>
    <dgm:pt modelId="{ABBFE74C-3796-4420-8AC7-369644436D35}" type="pres">
      <dgm:prSet presAssocID="{6E0ADF32-17F4-404E-97CE-83594FFF1973}" presName="Name37" presStyleLbl="parChTrans1D2" presStyleIdx="0" presStyleCnt="2"/>
      <dgm:spPr/>
    </dgm:pt>
    <dgm:pt modelId="{95448FEE-2D1E-482C-9093-918CC3228EFA}" type="pres">
      <dgm:prSet presAssocID="{4C530610-8616-4DFD-BB2F-2BF0BAE6FD2A}" presName="hierRoot2" presStyleCnt="0">
        <dgm:presLayoutVars>
          <dgm:hierBranch val="init"/>
        </dgm:presLayoutVars>
      </dgm:prSet>
      <dgm:spPr/>
    </dgm:pt>
    <dgm:pt modelId="{6F8DFAA1-F761-4485-9349-DB0F4705F1F6}" type="pres">
      <dgm:prSet presAssocID="{4C530610-8616-4DFD-BB2F-2BF0BAE6FD2A}" presName="rootComposite" presStyleCnt="0"/>
      <dgm:spPr/>
    </dgm:pt>
    <dgm:pt modelId="{F825D25B-DB91-4B46-9994-93C2DD45AE0E}" type="pres">
      <dgm:prSet presAssocID="{4C530610-8616-4DFD-BB2F-2BF0BAE6FD2A}" presName="rootText" presStyleLbl="node2" presStyleIdx="0" presStyleCnt="2">
        <dgm:presLayoutVars>
          <dgm:chPref val="3"/>
        </dgm:presLayoutVars>
      </dgm:prSet>
      <dgm:spPr/>
    </dgm:pt>
    <dgm:pt modelId="{37EEE0B9-1B6E-42A7-9C38-EAFACC135887}" type="pres">
      <dgm:prSet presAssocID="{4C530610-8616-4DFD-BB2F-2BF0BAE6FD2A}" presName="rootConnector" presStyleLbl="node2" presStyleIdx="0" presStyleCnt="2"/>
      <dgm:spPr/>
    </dgm:pt>
    <dgm:pt modelId="{1345690D-A326-4453-B471-79D2C58ABD0F}" type="pres">
      <dgm:prSet presAssocID="{4C530610-8616-4DFD-BB2F-2BF0BAE6FD2A}" presName="hierChild4" presStyleCnt="0"/>
      <dgm:spPr/>
    </dgm:pt>
    <dgm:pt modelId="{E91F7098-603D-4B8E-AE9F-97DF9F05301E}" type="pres">
      <dgm:prSet presAssocID="{4C530610-8616-4DFD-BB2F-2BF0BAE6FD2A}" presName="hierChild5" presStyleCnt="0"/>
      <dgm:spPr/>
    </dgm:pt>
    <dgm:pt modelId="{E6A8D56E-D64F-44BA-A864-32A2E232E15D}" type="pres">
      <dgm:prSet presAssocID="{64904276-346C-44D2-91E8-5B5547AFD514}" presName="Name37" presStyleLbl="parChTrans1D2" presStyleIdx="1" presStyleCnt="2"/>
      <dgm:spPr/>
    </dgm:pt>
    <dgm:pt modelId="{95F3C7DE-EC3B-4403-88E7-D9B6AA30FCBF}" type="pres">
      <dgm:prSet presAssocID="{B0B1FE98-A29D-4570-8BEC-C3D3CE2D5F42}" presName="hierRoot2" presStyleCnt="0">
        <dgm:presLayoutVars>
          <dgm:hierBranch val="init"/>
        </dgm:presLayoutVars>
      </dgm:prSet>
      <dgm:spPr/>
    </dgm:pt>
    <dgm:pt modelId="{5C67370C-D7CB-47D4-911A-F0BE260CD357}" type="pres">
      <dgm:prSet presAssocID="{B0B1FE98-A29D-4570-8BEC-C3D3CE2D5F42}" presName="rootComposite" presStyleCnt="0"/>
      <dgm:spPr/>
    </dgm:pt>
    <dgm:pt modelId="{0A452D2C-0DC4-4BE7-B620-2286047C6003}" type="pres">
      <dgm:prSet presAssocID="{B0B1FE98-A29D-4570-8BEC-C3D3CE2D5F42}" presName="rootText" presStyleLbl="node2" presStyleIdx="1" presStyleCnt="2">
        <dgm:presLayoutVars>
          <dgm:chPref val="3"/>
        </dgm:presLayoutVars>
      </dgm:prSet>
      <dgm:spPr/>
    </dgm:pt>
    <dgm:pt modelId="{6B224D80-4AA1-4A96-ACFB-166DEEAA5483}" type="pres">
      <dgm:prSet presAssocID="{B0B1FE98-A29D-4570-8BEC-C3D3CE2D5F42}" presName="rootConnector" presStyleLbl="node2" presStyleIdx="1" presStyleCnt="2"/>
      <dgm:spPr/>
    </dgm:pt>
    <dgm:pt modelId="{AEF46D75-2EA2-47AB-8AFC-7D3906E53967}" type="pres">
      <dgm:prSet presAssocID="{B0B1FE98-A29D-4570-8BEC-C3D3CE2D5F42}" presName="hierChild4" presStyleCnt="0"/>
      <dgm:spPr/>
    </dgm:pt>
    <dgm:pt modelId="{6F01CA12-A83A-42DF-9AEB-3BFF7084427D}" type="pres">
      <dgm:prSet presAssocID="{B0B1FE98-A29D-4570-8BEC-C3D3CE2D5F42}" presName="hierChild5" presStyleCnt="0"/>
      <dgm:spPr/>
    </dgm:pt>
    <dgm:pt modelId="{19F92F8C-1F0E-4831-9FB1-BF7AC574C711}" type="pres">
      <dgm:prSet presAssocID="{FD69302D-5A42-46B3-951E-1FF98FE71EC7}" presName="hierChild3" presStyleCnt="0"/>
      <dgm:spPr/>
    </dgm:pt>
  </dgm:ptLst>
  <dgm:cxnLst>
    <dgm:cxn modelId="{D5519902-AC53-494F-ABCE-40C2D4786072}" type="presOf" srcId="{6E0ADF32-17F4-404E-97CE-83594FFF1973}" destId="{ABBFE74C-3796-4420-8AC7-369644436D35}" srcOrd="0" destOrd="0" presId="urn:microsoft.com/office/officeart/2005/8/layout/orgChart1"/>
    <dgm:cxn modelId="{E430CB18-03A4-43FB-B204-1DCFDB42BE50}" type="presOf" srcId="{B0B1FE98-A29D-4570-8BEC-C3D3CE2D5F42}" destId="{0A452D2C-0DC4-4BE7-B620-2286047C6003}" srcOrd="0" destOrd="0" presId="urn:microsoft.com/office/officeart/2005/8/layout/orgChart1"/>
    <dgm:cxn modelId="{15A78E2F-8AE1-4465-A372-2A3FF1A4D6AA}" type="presOf" srcId="{FD69302D-5A42-46B3-951E-1FF98FE71EC7}" destId="{1F67DC96-841B-42C1-957F-836E10092836}" srcOrd="1" destOrd="0" presId="urn:microsoft.com/office/officeart/2005/8/layout/orgChart1"/>
    <dgm:cxn modelId="{FCE48E30-6091-43D8-ADE5-EDBD06ED4BF5}" type="presOf" srcId="{64904276-346C-44D2-91E8-5B5547AFD514}" destId="{E6A8D56E-D64F-44BA-A864-32A2E232E15D}" srcOrd="0" destOrd="0" presId="urn:microsoft.com/office/officeart/2005/8/layout/orgChart1"/>
    <dgm:cxn modelId="{AAF7EC3A-1FA1-491A-A4A8-68DCD610CD76}" type="presOf" srcId="{FD69302D-5A42-46B3-951E-1FF98FE71EC7}" destId="{69F0F6A4-CBFE-4663-B7CA-E49F4573A060}" srcOrd="0" destOrd="0" presId="urn:microsoft.com/office/officeart/2005/8/layout/orgChart1"/>
    <dgm:cxn modelId="{094D3C6B-06F3-4E38-80ED-AB9D7CFC7633}" srcId="{FD69302D-5A42-46B3-951E-1FF98FE71EC7}" destId="{B0B1FE98-A29D-4570-8BEC-C3D3CE2D5F42}" srcOrd="1" destOrd="0" parTransId="{64904276-346C-44D2-91E8-5B5547AFD514}" sibTransId="{0AB50569-D17D-49E4-B2A2-CA12C93F6273}"/>
    <dgm:cxn modelId="{AF71507D-910C-4EAD-87B4-7E5F3F3BE23E}" type="presOf" srcId="{B0B1FE98-A29D-4570-8BEC-C3D3CE2D5F42}" destId="{6B224D80-4AA1-4A96-ACFB-166DEEAA5483}" srcOrd="1" destOrd="0" presId="urn:microsoft.com/office/officeart/2005/8/layout/orgChart1"/>
    <dgm:cxn modelId="{431B188A-09B1-4276-88CE-2D2154335663}" srcId="{E95D22DE-7943-4064-9991-520DDA600927}" destId="{FD69302D-5A42-46B3-951E-1FF98FE71EC7}" srcOrd="0" destOrd="0" parTransId="{335CAD6A-599E-4B1A-9895-C5BAF1F99785}" sibTransId="{5FDB0318-4412-4C09-9BF0-D2AE6D53AD98}"/>
    <dgm:cxn modelId="{2707F08A-CCB1-401F-928E-56368E110475}" type="presOf" srcId="{4C530610-8616-4DFD-BB2F-2BF0BAE6FD2A}" destId="{F825D25B-DB91-4B46-9994-93C2DD45AE0E}" srcOrd="0" destOrd="0" presId="urn:microsoft.com/office/officeart/2005/8/layout/orgChart1"/>
    <dgm:cxn modelId="{012606C3-C61B-4DC4-A9DA-D7D43B255A91}" type="presOf" srcId="{4C530610-8616-4DFD-BB2F-2BF0BAE6FD2A}" destId="{37EEE0B9-1B6E-42A7-9C38-EAFACC135887}" srcOrd="1" destOrd="0" presId="urn:microsoft.com/office/officeart/2005/8/layout/orgChart1"/>
    <dgm:cxn modelId="{9503ACD4-56B9-4FE2-A531-C7AF248D5F14}" srcId="{FD69302D-5A42-46B3-951E-1FF98FE71EC7}" destId="{4C530610-8616-4DFD-BB2F-2BF0BAE6FD2A}" srcOrd="0" destOrd="0" parTransId="{6E0ADF32-17F4-404E-97CE-83594FFF1973}" sibTransId="{5D56CC1D-A30E-4099-9C23-6DEBB4FC2582}"/>
    <dgm:cxn modelId="{21DB18F5-85D9-4186-BF9F-5A1F7B9D526B}" type="presOf" srcId="{E95D22DE-7943-4064-9991-520DDA600927}" destId="{8D549AD5-251B-4ABA-8C64-D09E5DBF7EF9}" srcOrd="0" destOrd="0" presId="urn:microsoft.com/office/officeart/2005/8/layout/orgChart1"/>
    <dgm:cxn modelId="{822C3DE4-8A41-4B8B-8E40-C3771AB6E503}" type="presParOf" srcId="{8D549AD5-251B-4ABA-8C64-D09E5DBF7EF9}" destId="{6FEB065C-E005-42EB-890E-51250F936CF4}" srcOrd="0" destOrd="0" presId="urn:microsoft.com/office/officeart/2005/8/layout/orgChart1"/>
    <dgm:cxn modelId="{30F86441-13D5-4357-B2BC-1B55ABD081F5}" type="presParOf" srcId="{6FEB065C-E005-42EB-890E-51250F936CF4}" destId="{922E129F-80BD-42FD-89A9-8D9F6170FA96}" srcOrd="0" destOrd="0" presId="urn:microsoft.com/office/officeart/2005/8/layout/orgChart1"/>
    <dgm:cxn modelId="{58D4372C-2867-4E50-A402-5E2A01F73B28}" type="presParOf" srcId="{922E129F-80BD-42FD-89A9-8D9F6170FA96}" destId="{69F0F6A4-CBFE-4663-B7CA-E49F4573A060}" srcOrd="0" destOrd="0" presId="urn:microsoft.com/office/officeart/2005/8/layout/orgChart1"/>
    <dgm:cxn modelId="{AC795415-BCD0-4EFF-8CB3-A5F54DA7BA19}" type="presParOf" srcId="{922E129F-80BD-42FD-89A9-8D9F6170FA96}" destId="{1F67DC96-841B-42C1-957F-836E10092836}" srcOrd="1" destOrd="0" presId="urn:microsoft.com/office/officeart/2005/8/layout/orgChart1"/>
    <dgm:cxn modelId="{3EC5D1C8-0B63-4BF5-ACF7-E3F40B35476B}" type="presParOf" srcId="{6FEB065C-E005-42EB-890E-51250F936CF4}" destId="{CF266C72-52FF-43EB-B1E1-7CCBE1D331B1}" srcOrd="1" destOrd="0" presId="urn:microsoft.com/office/officeart/2005/8/layout/orgChart1"/>
    <dgm:cxn modelId="{6F53E0D3-A903-4522-B286-77D4772DAE1E}" type="presParOf" srcId="{CF266C72-52FF-43EB-B1E1-7CCBE1D331B1}" destId="{ABBFE74C-3796-4420-8AC7-369644436D35}" srcOrd="0" destOrd="0" presId="urn:microsoft.com/office/officeart/2005/8/layout/orgChart1"/>
    <dgm:cxn modelId="{CED2FD02-5A0B-48DE-8699-32BA8A0EFD15}" type="presParOf" srcId="{CF266C72-52FF-43EB-B1E1-7CCBE1D331B1}" destId="{95448FEE-2D1E-482C-9093-918CC3228EFA}" srcOrd="1" destOrd="0" presId="urn:microsoft.com/office/officeart/2005/8/layout/orgChart1"/>
    <dgm:cxn modelId="{E6CBC94A-170D-41EF-B682-42041EAC325D}" type="presParOf" srcId="{95448FEE-2D1E-482C-9093-918CC3228EFA}" destId="{6F8DFAA1-F761-4485-9349-DB0F4705F1F6}" srcOrd="0" destOrd="0" presId="urn:microsoft.com/office/officeart/2005/8/layout/orgChart1"/>
    <dgm:cxn modelId="{6357B3D1-F499-442B-BCAC-1C672266A9FD}" type="presParOf" srcId="{6F8DFAA1-F761-4485-9349-DB0F4705F1F6}" destId="{F825D25B-DB91-4B46-9994-93C2DD45AE0E}" srcOrd="0" destOrd="0" presId="urn:microsoft.com/office/officeart/2005/8/layout/orgChart1"/>
    <dgm:cxn modelId="{C84C1BB5-2609-47AF-94B8-44C1633599D9}" type="presParOf" srcId="{6F8DFAA1-F761-4485-9349-DB0F4705F1F6}" destId="{37EEE0B9-1B6E-42A7-9C38-EAFACC135887}" srcOrd="1" destOrd="0" presId="urn:microsoft.com/office/officeart/2005/8/layout/orgChart1"/>
    <dgm:cxn modelId="{CBD24854-A4CC-4A1F-B733-E2702CF28174}" type="presParOf" srcId="{95448FEE-2D1E-482C-9093-918CC3228EFA}" destId="{1345690D-A326-4453-B471-79D2C58ABD0F}" srcOrd="1" destOrd="0" presId="urn:microsoft.com/office/officeart/2005/8/layout/orgChart1"/>
    <dgm:cxn modelId="{9719533C-CE27-4F8D-9C8E-1E86C6917022}" type="presParOf" srcId="{95448FEE-2D1E-482C-9093-918CC3228EFA}" destId="{E91F7098-603D-4B8E-AE9F-97DF9F05301E}" srcOrd="2" destOrd="0" presId="urn:microsoft.com/office/officeart/2005/8/layout/orgChart1"/>
    <dgm:cxn modelId="{E1867445-8A4E-4B0F-A33A-4DD3DBC564C8}" type="presParOf" srcId="{CF266C72-52FF-43EB-B1E1-7CCBE1D331B1}" destId="{E6A8D56E-D64F-44BA-A864-32A2E232E15D}" srcOrd="2" destOrd="0" presId="urn:microsoft.com/office/officeart/2005/8/layout/orgChart1"/>
    <dgm:cxn modelId="{07391085-0030-44C8-8B53-90B941C5FB27}" type="presParOf" srcId="{CF266C72-52FF-43EB-B1E1-7CCBE1D331B1}" destId="{95F3C7DE-EC3B-4403-88E7-D9B6AA30FCBF}" srcOrd="3" destOrd="0" presId="urn:microsoft.com/office/officeart/2005/8/layout/orgChart1"/>
    <dgm:cxn modelId="{E3428848-5D06-4452-8808-ACCC2621C78D}" type="presParOf" srcId="{95F3C7DE-EC3B-4403-88E7-D9B6AA30FCBF}" destId="{5C67370C-D7CB-47D4-911A-F0BE260CD357}" srcOrd="0" destOrd="0" presId="urn:microsoft.com/office/officeart/2005/8/layout/orgChart1"/>
    <dgm:cxn modelId="{F1D40516-6B3A-4F9D-A979-B698B457978A}" type="presParOf" srcId="{5C67370C-D7CB-47D4-911A-F0BE260CD357}" destId="{0A452D2C-0DC4-4BE7-B620-2286047C6003}" srcOrd="0" destOrd="0" presId="urn:microsoft.com/office/officeart/2005/8/layout/orgChart1"/>
    <dgm:cxn modelId="{45D467FB-2FC8-46D0-9598-D0BAE2EDCE29}" type="presParOf" srcId="{5C67370C-D7CB-47D4-911A-F0BE260CD357}" destId="{6B224D80-4AA1-4A96-ACFB-166DEEAA5483}" srcOrd="1" destOrd="0" presId="urn:microsoft.com/office/officeart/2005/8/layout/orgChart1"/>
    <dgm:cxn modelId="{91EAD0A7-A725-4C8F-85F9-C923321B5B31}" type="presParOf" srcId="{95F3C7DE-EC3B-4403-88E7-D9B6AA30FCBF}" destId="{AEF46D75-2EA2-47AB-8AFC-7D3906E53967}" srcOrd="1" destOrd="0" presId="urn:microsoft.com/office/officeart/2005/8/layout/orgChart1"/>
    <dgm:cxn modelId="{1D8A3B1F-D5FF-4870-9DFF-23FCE084EE67}" type="presParOf" srcId="{95F3C7DE-EC3B-4403-88E7-D9B6AA30FCBF}" destId="{6F01CA12-A83A-42DF-9AEB-3BFF7084427D}" srcOrd="2" destOrd="0" presId="urn:microsoft.com/office/officeart/2005/8/layout/orgChart1"/>
    <dgm:cxn modelId="{E0E9D958-B925-4C3B-B6E0-186D665D17E3}" type="presParOf" srcId="{6FEB065C-E005-42EB-890E-51250F936CF4}" destId="{19F92F8C-1F0E-4831-9FB1-BF7AC574C71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FE53B-FC71-4A1D-9117-05F98533C8B8}">
      <dsp:nvSpPr>
        <dsp:cNvPr id="0" name=""/>
        <dsp:cNvSpPr/>
      </dsp:nvSpPr>
      <dsp:spPr>
        <a:xfrm>
          <a:off x="0" y="794498"/>
          <a:ext cx="5956760" cy="146676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E0A04-47B0-499C-B050-AAC56C3A13C4}">
      <dsp:nvSpPr>
        <dsp:cNvPr id="0" name=""/>
        <dsp:cNvSpPr/>
      </dsp:nvSpPr>
      <dsp:spPr>
        <a:xfrm>
          <a:off x="443696" y="1124520"/>
          <a:ext cx="806721" cy="8067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AE50CA-90B8-47A9-972C-0358DFE7A36B}">
      <dsp:nvSpPr>
        <dsp:cNvPr id="0" name=""/>
        <dsp:cNvSpPr/>
      </dsp:nvSpPr>
      <dsp:spPr>
        <a:xfrm>
          <a:off x="1694114" y="794498"/>
          <a:ext cx="4262645" cy="1466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33" tIns="155233" rIns="155233" bIns="155233" numCol="1" spcCol="1270" anchor="ctr" anchorCtr="0">
          <a:noAutofit/>
        </a:bodyPr>
        <a:lstStyle/>
        <a:p>
          <a:pPr marL="0" lvl="0" indent="0" algn="l" defTabSz="755650">
            <a:lnSpc>
              <a:spcPct val="100000"/>
            </a:lnSpc>
            <a:spcBef>
              <a:spcPct val="0"/>
            </a:spcBef>
            <a:spcAft>
              <a:spcPct val="35000"/>
            </a:spcAft>
            <a:buNone/>
          </a:pPr>
          <a:r>
            <a:rPr lang="en-US" sz="1700" b="1" kern="1200" dirty="0">
              <a:solidFill>
                <a:schemeClr val="tx1"/>
              </a:solidFill>
            </a:rPr>
            <a:t>"Learning is any process by which a system improves performance from experience."</a:t>
          </a:r>
        </a:p>
      </dsp:txBody>
      <dsp:txXfrm>
        <a:off x="1694114" y="794498"/>
        <a:ext cx="4262645" cy="1466766"/>
      </dsp:txXfrm>
    </dsp:sp>
    <dsp:sp modelId="{6818B075-4064-45D8-BFB9-8F1D74B65F70}">
      <dsp:nvSpPr>
        <dsp:cNvPr id="0" name=""/>
        <dsp:cNvSpPr/>
      </dsp:nvSpPr>
      <dsp:spPr>
        <a:xfrm>
          <a:off x="0" y="2627955"/>
          <a:ext cx="5956760" cy="1466766"/>
        </a:xfrm>
        <a:prstGeom prst="roundRect">
          <a:avLst>
            <a:gd name="adj" fmla="val 10000"/>
          </a:avLst>
        </a:prstGeom>
        <a:solidFill>
          <a:schemeClr val="accent5">
            <a:hueOff val="3475675"/>
            <a:satOff val="-5869"/>
            <a:lumOff val="-392"/>
            <a:alphaOff val="0"/>
          </a:schemeClr>
        </a:solidFill>
        <a:ln>
          <a:noFill/>
        </a:ln>
        <a:effectLst/>
      </dsp:spPr>
      <dsp:style>
        <a:lnRef idx="0">
          <a:scrgbClr r="0" g="0" b="0"/>
        </a:lnRef>
        <a:fillRef idx="1">
          <a:scrgbClr r="0" g="0" b="0"/>
        </a:fillRef>
        <a:effectRef idx="0">
          <a:scrgbClr r="0" g="0" b="0"/>
        </a:effectRef>
        <a:fontRef idx="minor"/>
      </dsp:style>
    </dsp:sp>
    <dsp:sp modelId="{2C2979D7-7DFD-4B60-9453-325ADAC96A2F}">
      <dsp:nvSpPr>
        <dsp:cNvPr id="0" name=""/>
        <dsp:cNvSpPr/>
      </dsp:nvSpPr>
      <dsp:spPr>
        <a:xfrm>
          <a:off x="443696" y="2957978"/>
          <a:ext cx="806721" cy="8067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72B37A-D073-469C-B0C7-5AB7058EA915}">
      <dsp:nvSpPr>
        <dsp:cNvPr id="0" name=""/>
        <dsp:cNvSpPr/>
      </dsp:nvSpPr>
      <dsp:spPr>
        <a:xfrm>
          <a:off x="1694114" y="2627955"/>
          <a:ext cx="4262645" cy="1466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33" tIns="155233" rIns="155233" bIns="155233" numCol="1" spcCol="1270" anchor="ctr" anchorCtr="0">
          <a:noAutofit/>
        </a:bodyPr>
        <a:lstStyle/>
        <a:p>
          <a:pPr marL="0" lvl="0" indent="0" algn="l" defTabSz="755650">
            <a:lnSpc>
              <a:spcPct val="100000"/>
            </a:lnSpc>
            <a:spcBef>
              <a:spcPct val="0"/>
            </a:spcBef>
            <a:spcAft>
              <a:spcPct val="35000"/>
            </a:spcAft>
            <a:buNone/>
          </a:pPr>
          <a:r>
            <a:rPr lang="en-US" sz="1700" b="1" kern="1200" dirty="0">
              <a:solidFill>
                <a:schemeClr val="tx1"/>
              </a:solidFill>
            </a:rPr>
            <a:t>"Machine Learning is concerned with computer programs that automatically improve their performance through experience."</a:t>
          </a:r>
        </a:p>
      </dsp:txBody>
      <dsp:txXfrm>
        <a:off x="1694114" y="2627955"/>
        <a:ext cx="4262645" cy="1466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8D56E-D64F-44BA-A864-32A2E232E15D}">
      <dsp:nvSpPr>
        <dsp:cNvPr id="0" name=""/>
        <dsp:cNvSpPr/>
      </dsp:nvSpPr>
      <dsp:spPr>
        <a:xfrm>
          <a:off x="4235532" y="2492902"/>
          <a:ext cx="3317294" cy="383819"/>
        </a:xfrm>
        <a:custGeom>
          <a:avLst/>
          <a:gdLst/>
          <a:ahLst/>
          <a:cxnLst/>
          <a:rect l="0" t="0" r="0" b="0"/>
          <a:pathLst>
            <a:path>
              <a:moveTo>
                <a:pt x="0" y="0"/>
              </a:moveTo>
              <a:lnTo>
                <a:pt x="0" y="191909"/>
              </a:lnTo>
              <a:lnTo>
                <a:pt x="3317294" y="191909"/>
              </a:lnTo>
              <a:lnTo>
                <a:pt x="3317294" y="383819"/>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BFE74C-3796-4420-8AC7-369644436D35}">
      <dsp:nvSpPr>
        <dsp:cNvPr id="0" name=""/>
        <dsp:cNvSpPr/>
      </dsp:nvSpPr>
      <dsp:spPr>
        <a:xfrm>
          <a:off x="4235532" y="2492902"/>
          <a:ext cx="1105764" cy="383819"/>
        </a:xfrm>
        <a:custGeom>
          <a:avLst/>
          <a:gdLst/>
          <a:ahLst/>
          <a:cxnLst/>
          <a:rect l="0" t="0" r="0" b="0"/>
          <a:pathLst>
            <a:path>
              <a:moveTo>
                <a:pt x="0" y="0"/>
              </a:moveTo>
              <a:lnTo>
                <a:pt x="0" y="191909"/>
              </a:lnTo>
              <a:lnTo>
                <a:pt x="1105764" y="191909"/>
              </a:lnTo>
              <a:lnTo>
                <a:pt x="1105764" y="383819"/>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CF4A7A-D515-4CAD-BF58-00625E928AE7}">
      <dsp:nvSpPr>
        <dsp:cNvPr id="0" name=""/>
        <dsp:cNvSpPr/>
      </dsp:nvSpPr>
      <dsp:spPr>
        <a:xfrm>
          <a:off x="3129767" y="2492902"/>
          <a:ext cx="1105764" cy="383819"/>
        </a:xfrm>
        <a:custGeom>
          <a:avLst/>
          <a:gdLst/>
          <a:ahLst/>
          <a:cxnLst/>
          <a:rect l="0" t="0" r="0" b="0"/>
          <a:pathLst>
            <a:path>
              <a:moveTo>
                <a:pt x="1105764" y="0"/>
              </a:moveTo>
              <a:lnTo>
                <a:pt x="1105764" y="191909"/>
              </a:lnTo>
              <a:lnTo>
                <a:pt x="0" y="191909"/>
              </a:lnTo>
              <a:lnTo>
                <a:pt x="0" y="383819"/>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9C71E-4D7C-43AB-A352-40B27F5CC331}">
      <dsp:nvSpPr>
        <dsp:cNvPr id="0" name=""/>
        <dsp:cNvSpPr/>
      </dsp:nvSpPr>
      <dsp:spPr>
        <a:xfrm>
          <a:off x="918237" y="2492902"/>
          <a:ext cx="3317294" cy="383819"/>
        </a:xfrm>
        <a:custGeom>
          <a:avLst/>
          <a:gdLst/>
          <a:ahLst/>
          <a:cxnLst/>
          <a:rect l="0" t="0" r="0" b="0"/>
          <a:pathLst>
            <a:path>
              <a:moveTo>
                <a:pt x="3317294" y="0"/>
              </a:moveTo>
              <a:lnTo>
                <a:pt x="3317294" y="191909"/>
              </a:lnTo>
              <a:lnTo>
                <a:pt x="0" y="191909"/>
              </a:lnTo>
              <a:lnTo>
                <a:pt x="0" y="383819"/>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DDE8DD-5E03-4784-962A-B0232D2BA81A}">
      <dsp:nvSpPr>
        <dsp:cNvPr id="0" name=""/>
        <dsp:cNvSpPr/>
      </dsp:nvSpPr>
      <dsp:spPr>
        <a:xfrm>
          <a:off x="3321676" y="1579047"/>
          <a:ext cx="1827710" cy="913855"/>
        </a:xfrm>
        <a:prstGeom prst="rect">
          <a:avLst/>
        </a:prstGeom>
        <a:solidFill>
          <a:schemeClr val="accent5">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w Cen MT"/>
            </a:rPr>
            <a:t>ML</a:t>
          </a:r>
          <a:endParaRPr lang="en-US" sz="2200" b="1" kern="1200" dirty="0"/>
        </a:p>
      </dsp:txBody>
      <dsp:txXfrm>
        <a:off x="3321676" y="1579047"/>
        <a:ext cx="1827710" cy="913855"/>
      </dsp:txXfrm>
    </dsp:sp>
    <dsp:sp modelId="{8C0429E4-CDCA-4421-B89D-306B52E2A3E0}">
      <dsp:nvSpPr>
        <dsp:cNvPr id="0" name=""/>
        <dsp:cNvSpPr/>
      </dsp:nvSpPr>
      <dsp:spPr>
        <a:xfrm>
          <a:off x="4381" y="2876721"/>
          <a:ext cx="1827710" cy="913855"/>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Tw Cen MT"/>
            </a:rPr>
            <a:t>Supervised Learning</a:t>
          </a:r>
          <a:endParaRPr lang="en-US" sz="2200" kern="1200" dirty="0"/>
        </a:p>
      </dsp:txBody>
      <dsp:txXfrm>
        <a:off x="4381" y="2876721"/>
        <a:ext cx="1827710" cy="913855"/>
      </dsp:txXfrm>
    </dsp:sp>
    <dsp:sp modelId="{8E6445BA-9E35-40A2-9007-C1E72AC06D32}">
      <dsp:nvSpPr>
        <dsp:cNvPr id="0" name=""/>
        <dsp:cNvSpPr/>
      </dsp:nvSpPr>
      <dsp:spPr>
        <a:xfrm>
          <a:off x="2215911" y="2876721"/>
          <a:ext cx="1827710" cy="913855"/>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Tw Cen MT"/>
            </a:rPr>
            <a:t>Unsupervised Learning</a:t>
          </a:r>
          <a:endParaRPr lang="en-US" sz="2200" kern="1200" dirty="0"/>
        </a:p>
      </dsp:txBody>
      <dsp:txXfrm>
        <a:off x="2215911" y="2876721"/>
        <a:ext cx="1827710" cy="913855"/>
      </dsp:txXfrm>
    </dsp:sp>
    <dsp:sp modelId="{F825D25B-DB91-4B46-9994-93C2DD45AE0E}">
      <dsp:nvSpPr>
        <dsp:cNvPr id="0" name=""/>
        <dsp:cNvSpPr/>
      </dsp:nvSpPr>
      <dsp:spPr>
        <a:xfrm>
          <a:off x="4427441" y="2876721"/>
          <a:ext cx="1827710" cy="913855"/>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Tw Cen MT"/>
            </a:rPr>
            <a:t>Semi-supervised Learning</a:t>
          </a:r>
          <a:endParaRPr lang="en-US" sz="2200" kern="1200" dirty="0"/>
        </a:p>
      </dsp:txBody>
      <dsp:txXfrm>
        <a:off x="4427441" y="2876721"/>
        <a:ext cx="1827710" cy="913855"/>
      </dsp:txXfrm>
    </dsp:sp>
    <dsp:sp modelId="{0A452D2C-0DC4-4BE7-B620-2286047C6003}">
      <dsp:nvSpPr>
        <dsp:cNvPr id="0" name=""/>
        <dsp:cNvSpPr/>
      </dsp:nvSpPr>
      <dsp:spPr>
        <a:xfrm>
          <a:off x="6638971" y="2876721"/>
          <a:ext cx="1827710" cy="913855"/>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Tw Cen MT"/>
            </a:rPr>
            <a:t>Reinforcement Learning</a:t>
          </a:r>
        </a:p>
      </dsp:txBody>
      <dsp:txXfrm>
        <a:off x="6638971" y="2876721"/>
        <a:ext cx="1827710" cy="913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8D56E-D64F-44BA-A864-32A2E232E15D}">
      <dsp:nvSpPr>
        <dsp:cNvPr id="0" name=""/>
        <dsp:cNvSpPr/>
      </dsp:nvSpPr>
      <dsp:spPr>
        <a:xfrm>
          <a:off x="3770415" y="2280144"/>
          <a:ext cx="2667596" cy="462971"/>
        </a:xfrm>
        <a:custGeom>
          <a:avLst/>
          <a:gdLst/>
          <a:ahLst/>
          <a:cxnLst/>
          <a:rect l="0" t="0" r="0" b="0"/>
          <a:pathLst>
            <a:path>
              <a:moveTo>
                <a:pt x="0" y="0"/>
              </a:moveTo>
              <a:lnTo>
                <a:pt x="0" y="231485"/>
              </a:lnTo>
              <a:lnTo>
                <a:pt x="2667596" y="231485"/>
              </a:lnTo>
              <a:lnTo>
                <a:pt x="2667596" y="46297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BFE74C-3796-4420-8AC7-369644436D35}">
      <dsp:nvSpPr>
        <dsp:cNvPr id="0" name=""/>
        <dsp:cNvSpPr/>
      </dsp:nvSpPr>
      <dsp:spPr>
        <a:xfrm>
          <a:off x="3724695" y="2280144"/>
          <a:ext cx="91440" cy="462971"/>
        </a:xfrm>
        <a:custGeom>
          <a:avLst/>
          <a:gdLst/>
          <a:ahLst/>
          <a:cxnLst/>
          <a:rect l="0" t="0" r="0" b="0"/>
          <a:pathLst>
            <a:path>
              <a:moveTo>
                <a:pt x="45720" y="0"/>
              </a:moveTo>
              <a:lnTo>
                <a:pt x="45720" y="46297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CF4A7A-D515-4CAD-BF58-00625E928AE7}">
      <dsp:nvSpPr>
        <dsp:cNvPr id="0" name=""/>
        <dsp:cNvSpPr/>
      </dsp:nvSpPr>
      <dsp:spPr>
        <a:xfrm>
          <a:off x="1102818" y="2280144"/>
          <a:ext cx="2667596" cy="462971"/>
        </a:xfrm>
        <a:custGeom>
          <a:avLst/>
          <a:gdLst/>
          <a:ahLst/>
          <a:cxnLst/>
          <a:rect l="0" t="0" r="0" b="0"/>
          <a:pathLst>
            <a:path>
              <a:moveTo>
                <a:pt x="2667596" y="0"/>
              </a:moveTo>
              <a:lnTo>
                <a:pt x="2667596" y="231485"/>
              </a:lnTo>
              <a:lnTo>
                <a:pt x="0" y="231485"/>
              </a:lnTo>
              <a:lnTo>
                <a:pt x="0" y="46297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F0F6A4-CBFE-4663-B7CA-E49F4573A060}">
      <dsp:nvSpPr>
        <dsp:cNvPr id="0" name=""/>
        <dsp:cNvSpPr/>
      </dsp:nvSpPr>
      <dsp:spPr>
        <a:xfrm>
          <a:off x="2668102" y="1177832"/>
          <a:ext cx="2204625" cy="1102312"/>
        </a:xfrm>
        <a:prstGeom prst="rect">
          <a:avLst/>
        </a:prstGeom>
        <a:solidFill>
          <a:schemeClr val="accent5">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bg1"/>
              </a:solidFill>
              <a:latin typeface="Calibri"/>
              <a:cs typeface="Calibri"/>
            </a:rPr>
            <a:t>Supervised Learning</a:t>
          </a:r>
        </a:p>
      </dsp:txBody>
      <dsp:txXfrm>
        <a:off x="2668102" y="1177832"/>
        <a:ext cx="2204625" cy="1102312"/>
      </dsp:txXfrm>
    </dsp:sp>
    <dsp:sp modelId="{8E6445BA-9E35-40A2-9007-C1E72AC06D32}">
      <dsp:nvSpPr>
        <dsp:cNvPr id="0" name=""/>
        <dsp:cNvSpPr/>
      </dsp:nvSpPr>
      <dsp:spPr>
        <a:xfrm>
          <a:off x="506" y="2743116"/>
          <a:ext cx="2204625" cy="1102312"/>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Tw Cen MT"/>
            </a:rPr>
            <a:t>Decision Tree</a:t>
          </a:r>
          <a:endParaRPr lang="en-US" sz="2800" kern="1200" dirty="0"/>
        </a:p>
      </dsp:txBody>
      <dsp:txXfrm>
        <a:off x="506" y="2743116"/>
        <a:ext cx="2204625" cy="1102312"/>
      </dsp:txXfrm>
    </dsp:sp>
    <dsp:sp modelId="{F825D25B-DB91-4B46-9994-93C2DD45AE0E}">
      <dsp:nvSpPr>
        <dsp:cNvPr id="0" name=""/>
        <dsp:cNvSpPr/>
      </dsp:nvSpPr>
      <dsp:spPr>
        <a:xfrm>
          <a:off x="2668102" y="2743116"/>
          <a:ext cx="2204625" cy="1102312"/>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Tw Cen MT"/>
            </a:rPr>
            <a:t>Naive Bayes</a:t>
          </a:r>
          <a:endParaRPr lang="en-US" sz="2800" kern="1200" dirty="0"/>
        </a:p>
      </dsp:txBody>
      <dsp:txXfrm>
        <a:off x="2668102" y="2743116"/>
        <a:ext cx="2204625" cy="1102312"/>
      </dsp:txXfrm>
    </dsp:sp>
    <dsp:sp modelId="{0A452D2C-0DC4-4BE7-B620-2286047C6003}">
      <dsp:nvSpPr>
        <dsp:cNvPr id="0" name=""/>
        <dsp:cNvSpPr/>
      </dsp:nvSpPr>
      <dsp:spPr>
        <a:xfrm>
          <a:off x="5335699" y="2743116"/>
          <a:ext cx="2204625" cy="1102312"/>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Tw Cen MT"/>
            </a:rPr>
            <a:t>Support Vector Machine</a:t>
          </a:r>
          <a:endParaRPr lang="en-US" sz="2800" kern="1200" dirty="0"/>
        </a:p>
      </dsp:txBody>
      <dsp:txXfrm>
        <a:off x="5335699" y="2743116"/>
        <a:ext cx="2204625" cy="1102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8D56E-D64F-44BA-A864-32A2E232E15D}">
      <dsp:nvSpPr>
        <dsp:cNvPr id="0" name=""/>
        <dsp:cNvSpPr/>
      </dsp:nvSpPr>
      <dsp:spPr>
        <a:xfrm>
          <a:off x="2464130" y="1560127"/>
          <a:ext cx="1348488" cy="468070"/>
        </a:xfrm>
        <a:custGeom>
          <a:avLst/>
          <a:gdLst/>
          <a:ahLst/>
          <a:cxnLst/>
          <a:rect l="0" t="0" r="0" b="0"/>
          <a:pathLst>
            <a:path>
              <a:moveTo>
                <a:pt x="0" y="0"/>
              </a:moveTo>
              <a:lnTo>
                <a:pt x="0" y="234035"/>
              </a:lnTo>
              <a:lnTo>
                <a:pt x="1348488" y="234035"/>
              </a:lnTo>
              <a:lnTo>
                <a:pt x="1348488" y="468070"/>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BFE74C-3796-4420-8AC7-369644436D35}">
      <dsp:nvSpPr>
        <dsp:cNvPr id="0" name=""/>
        <dsp:cNvSpPr/>
      </dsp:nvSpPr>
      <dsp:spPr>
        <a:xfrm>
          <a:off x="1115641" y="1560127"/>
          <a:ext cx="1348488" cy="468070"/>
        </a:xfrm>
        <a:custGeom>
          <a:avLst/>
          <a:gdLst/>
          <a:ahLst/>
          <a:cxnLst/>
          <a:rect l="0" t="0" r="0" b="0"/>
          <a:pathLst>
            <a:path>
              <a:moveTo>
                <a:pt x="1348488" y="0"/>
              </a:moveTo>
              <a:lnTo>
                <a:pt x="1348488" y="234035"/>
              </a:lnTo>
              <a:lnTo>
                <a:pt x="0" y="234035"/>
              </a:lnTo>
              <a:lnTo>
                <a:pt x="0" y="468070"/>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F0F6A4-CBFE-4663-B7CA-E49F4573A060}">
      <dsp:nvSpPr>
        <dsp:cNvPr id="0" name=""/>
        <dsp:cNvSpPr/>
      </dsp:nvSpPr>
      <dsp:spPr>
        <a:xfrm>
          <a:off x="1349676" y="445674"/>
          <a:ext cx="2228906" cy="1114453"/>
        </a:xfrm>
        <a:prstGeom prst="rect">
          <a:avLst/>
        </a:prstGeom>
        <a:solidFill>
          <a:schemeClr val="accent5">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rgbClr val="444444"/>
              </a:solidFill>
              <a:latin typeface="Calibri"/>
              <a:cs typeface="Calibri"/>
            </a:rPr>
            <a:t> </a:t>
          </a:r>
          <a:r>
            <a:rPr lang="en-US" sz="2600" b="1" kern="1200" dirty="0">
              <a:solidFill>
                <a:schemeClr val="bg1"/>
              </a:solidFill>
              <a:latin typeface="Calibri"/>
              <a:cs typeface="Calibri"/>
            </a:rPr>
            <a:t>Unsupervised Learning</a:t>
          </a:r>
        </a:p>
      </dsp:txBody>
      <dsp:txXfrm>
        <a:off x="1349676" y="445674"/>
        <a:ext cx="2228906" cy="1114453"/>
      </dsp:txXfrm>
    </dsp:sp>
    <dsp:sp modelId="{F825D25B-DB91-4B46-9994-93C2DD45AE0E}">
      <dsp:nvSpPr>
        <dsp:cNvPr id="0" name=""/>
        <dsp:cNvSpPr/>
      </dsp:nvSpPr>
      <dsp:spPr>
        <a:xfrm>
          <a:off x="1188" y="2028198"/>
          <a:ext cx="2228906" cy="1114453"/>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Tw Cen MT"/>
            </a:rPr>
            <a:t>Principal Component Analysis</a:t>
          </a:r>
          <a:endParaRPr lang="en-US" sz="2600" kern="1200" dirty="0"/>
        </a:p>
      </dsp:txBody>
      <dsp:txXfrm>
        <a:off x="1188" y="2028198"/>
        <a:ext cx="2228906" cy="1114453"/>
      </dsp:txXfrm>
    </dsp:sp>
    <dsp:sp modelId="{0A452D2C-0DC4-4BE7-B620-2286047C6003}">
      <dsp:nvSpPr>
        <dsp:cNvPr id="0" name=""/>
        <dsp:cNvSpPr/>
      </dsp:nvSpPr>
      <dsp:spPr>
        <a:xfrm>
          <a:off x="2698165" y="2028198"/>
          <a:ext cx="2228906" cy="1114453"/>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Tw Cen MT"/>
            </a:rPr>
            <a:t>K Means Clustering</a:t>
          </a:r>
          <a:endParaRPr lang="en-US" sz="2600" kern="1200" dirty="0"/>
        </a:p>
      </dsp:txBody>
      <dsp:txXfrm>
        <a:off x="2698165" y="2028198"/>
        <a:ext cx="2228906" cy="11144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9/6/2023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transition spd="slow">
    <p:wipe/>
  </p:transition>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Triangle 5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27">
            <a:extLst>
              <a:ext uri="{FF2B5EF4-FFF2-40B4-BE49-F238E27FC236}">
                <a16:creationId xmlns:a16="http://schemas.microsoft.com/office/drawing/2014/main" id="{74243F80-2452-B5E5-5D7D-41EF976C2818}"/>
              </a:ext>
            </a:extLst>
          </p:cNvPr>
          <p:cNvSpPr>
            <a:spLocks noGrp="1"/>
          </p:cNvSpPr>
          <p:nvPr>
            <p:ph type="title"/>
          </p:nvPr>
        </p:nvSpPr>
        <p:spPr>
          <a:xfrm>
            <a:off x="1075767" y="1188637"/>
            <a:ext cx="3100292" cy="2698991"/>
          </a:xfrm>
        </p:spPr>
        <p:txBody>
          <a:bodyPr vert="horz" lIns="91440" tIns="45720" rIns="91440" bIns="45720" rtlCol="0" anchor="ctr">
            <a:normAutofit/>
          </a:bodyPr>
          <a:lstStyle/>
          <a:p>
            <a:pPr algn="r"/>
            <a:r>
              <a:rPr lang="en-US" sz="2100" kern="1200">
                <a:solidFill>
                  <a:schemeClr val="tx1"/>
                </a:solidFill>
                <a:latin typeface="+mj-lt"/>
                <a:ea typeface="+mj-ea"/>
                <a:cs typeface="+mj-cs"/>
              </a:rPr>
              <a:t>CSE 376</a:t>
            </a:r>
            <a:br>
              <a:rPr lang="en-US" sz="2100" kern="1200">
                <a:solidFill>
                  <a:schemeClr val="tx1"/>
                </a:solidFill>
                <a:latin typeface="+mj-lt"/>
                <a:ea typeface="+mj-ea"/>
                <a:cs typeface="+mj-cs"/>
              </a:rPr>
            </a:br>
            <a:r>
              <a:rPr lang="en-US" sz="2100" kern="1200">
                <a:solidFill>
                  <a:schemeClr val="tx1"/>
                </a:solidFill>
                <a:latin typeface="+mj-lt"/>
                <a:ea typeface="+mj-ea"/>
                <a:cs typeface="+mj-cs"/>
              </a:rPr>
              <a:t>Technical writing &amp; presentation</a:t>
            </a:r>
          </a:p>
        </p:txBody>
      </p:sp>
      <p:cxnSp>
        <p:nvCxnSpPr>
          <p:cNvPr id="57" name="Straight Connector 5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8A590DE-31C7-56C7-2297-782BCD2A1FE1}"/>
              </a:ext>
            </a:extLst>
          </p:cNvPr>
          <p:cNvSpPr txBox="1"/>
          <p:nvPr/>
        </p:nvSpPr>
        <p:spPr>
          <a:xfrm>
            <a:off x="5512995" y="2231576"/>
            <a:ext cx="5240731" cy="248449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a:lnSpc>
                <a:spcPct val="90000"/>
              </a:lnSpc>
              <a:spcAft>
                <a:spcPts val="600"/>
              </a:spcAft>
            </a:pPr>
            <a:r>
              <a:rPr lang="en-US" sz="2400" b="1" dirty="0">
                <a:solidFill>
                  <a:schemeClr val="accent3">
                    <a:lumMod val="25000"/>
                  </a:schemeClr>
                </a:solidFill>
              </a:rPr>
              <a:t> </a:t>
            </a:r>
            <a:r>
              <a:rPr lang="en-US" sz="2400" b="1" i="1" dirty="0">
                <a:solidFill>
                  <a:schemeClr val="accent3">
                    <a:lumMod val="25000"/>
                  </a:schemeClr>
                </a:solidFill>
                <a:latin typeface="Segoe UI Black"/>
                <a:ea typeface="Segoe UI Black"/>
              </a:rPr>
              <a:t>Presented By</a:t>
            </a:r>
            <a:endParaRPr lang="en-US" sz="2400" b="1" dirty="0">
              <a:solidFill>
                <a:schemeClr val="accent3">
                  <a:lumMod val="25000"/>
                </a:schemeClr>
              </a:solidFill>
              <a:latin typeface="Segoe UI Black"/>
              <a:ea typeface="Segoe UI Black"/>
              <a:cs typeface="Segoe UI Light"/>
            </a:endParaRPr>
          </a:p>
          <a:p>
            <a:pPr indent="-228600">
              <a:lnSpc>
                <a:spcPct val="90000"/>
              </a:lnSpc>
              <a:spcAft>
                <a:spcPts val="600"/>
              </a:spcAft>
              <a:buFont typeface="Arial" panose="020B0604020202020204" pitchFamily="34" charset="0"/>
              <a:buChar char="•"/>
            </a:pPr>
            <a:endParaRPr lang="en-US" sz="2400" b="1"/>
          </a:p>
          <a:p>
            <a:pPr>
              <a:lnSpc>
                <a:spcPct val="90000"/>
              </a:lnSpc>
              <a:spcAft>
                <a:spcPts val="600"/>
              </a:spcAft>
            </a:pPr>
            <a:r>
              <a:rPr lang="en-US" sz="2400" b="1" dirty="0">
                <a:solidFill>
                  <a:schemeClr val="accent3">
                    <a:lumMod val="25000"/>
                  </a:schemeClr>
                </a:solidFill>
              </a:rPr>
              <a:t>Sourav Bhowmik Joy  </a:t>
            </a:r>
            <a:r>
              <a:rPr lang="en-US" sz="2400" b="1" dirty="0"/>
              <a:t>              </a:t>
            </a:r>
            <a:endParaRPr lang="en-US" sz="2400">
              <a:cs typeface="Segoe UI Light"/>
            </a:endParaRPr>
          </a:p>
          <a:p>
            <a:pPr>
              <a:lnSpc>
                <a:spcPct val="90000"/>
              </a:lnSpc>
              <a:spcAft>
                <a:spcPts val="600"/>
              </a:spcAft>
            </a:pPr>
            <a:r>
              <a:rPr lang="en-US" sz="2400" dirty="0"/>
              <a:t>Reg – 2019331037 </a:t>
            </a:r>
            <a:endParaRPr lang="en-US" sz="2400" dirty="0">
              <a:cs typeface="Segoe UI Light"/>
            </a:endParaRPr>
          </a:p>
          <a:p>
            <a:pPr>
              <a:lnSpc>
                <a:spcPct val="90000"/>
              </a:lnSpc>
              <a:spcAft>
                <a:spcPts val="600"/>
              </a:spcAft>
            </a:pPr>
            <a:r>
              <a:rPr lang="en-US" sz="2400" dirty="0"/>
              <a:t>    </a:t>
            </a:r>
            <a:endParaRPr lang="en-US" sz="2400" dirty="0">
              <a:cs typeface="Segoe UI Light"/>
            </a:endParaRPr>
          </a:p>
          <a:p>
            <a:pPr>
              <a:lnSpc>
                <a:spcPct val="90000"/>
              </a:lnSpc>
            </a:pPr>
            <a:r>
              <a:rPr lang="en-US" sz="2400" b="1" dirty="0">
                <a:solidFill>
                  <a:schemeClr val="accent3">
                    <a:lumMod val="25000"/>
                  </a:schemeClr>
                </a:solidFill>
              </a:rPr>
              <a:t>Pulok Saha</a:t>
            </a:r>
            <a:endParaRPr lang="en-US" sz="2400" b="1">
              <a:solidFill>
                <a:schemeClr val="accent3">
                  <a:lumMod val="25000"/>
                </a:schemeClr>
              </a:solidFill>
              <a:cs typeface="Segoe UI Light"/>
            </a:endParaRPr>
          </a:p>
          <a:p>
            <a:pPr>
              <a:lnSpc>
                <a:spcPct val="90000"/>
              </a:lnSpc>
              <a:spcAft>
                <a:spcPts val="600"/>
              </a:spcAft>
            </a:pPr>
            <a:r>
              <a:rPr lang="en-US" sz="2400" dirty="0"/>
              <a:t>Reg - 2019331021</a:t>
            </a:r>
            <a:endParaRPr lang="en-US" sz="2400" dirty="0">
              <a:cs typeface="Segoe UI Light"/>
            </a:endParaRPr>
          </a:p>
        </p:txBody>
      </p:sp>
      <p:sp>
        <p:nvSpPr>
          <p:cNvPr id="3" name="TextBox 2">
            <a:extLst>
              <a:ext uri="{FF2B5EF4-FFF2-40B4-BE49-F238E27FC236}">
                <a16:creationId xmlns:a16="http://schemas.microsoft.com/office/drawing/2014/main" id="{05DDEDD7-56C4-212E-6339-F02F1857D103}"/>
              </a:ext>
            </a:extLst>
          </p:cNvPr>
          <p:cNvSpPr txBox="1"/>
          <p:nvPr/>
        </p:nvSpPr>
        <p:spPr>
          <a:xfrm>
            <a:off x="1877639" y="3105482"/>
            <a:ext cx="2518851" cy="22313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600" b="1" dirty="0">
                <a:solidFill>
                  <a:schemeClr val="bg1"/>
                </a:solidFill>
                <a:cs typeface="Segoe UI Light"/>
              </a:rPr>
              <a:t>                        </a:t>
            </a:r>
            <a:r>
              <a:rPr lang="en-US" sz="1600" b="1" i="1" dirty="0">
                <a:solidFill>
                  <a:schemeClr val="bg1"/>
                </a:solidFill>
                <a:latin typeface="Verdana Pro Cond"/>
                <a:cs typeface="Segoe UI Light"/>
              </a:rPr>
              <a:t>Presented To</a:t>
            </a:r>
          </a:p>
          <a:p>
            <a:pPr>
              <a:spcAft>
                <a:spcPts val="600"/>
              </a:spcAft>
            </a:pPr>
            <a:r>
              <a:rPr lang="en-US" b="1" i="1" dirty="0">
                <a:solidFill>
                  <a:schemeClr val="accent3">
                    <a:lumMod val="25000"/>
                  </a:schemeClr>
                </a:solidFill>
                <a:latin typeface="Segoe UI"/>
                <a:cs typeface="Segoe UI Light"/>
              </a:rPr>
              <a:t>Presented To</a:t>
            </a:r>
          </a:p>
          <a:p>
            <a:pPr>
              <a:spcAft>
                <a:spcPts val="600"/>
              </a:spcAft>
            </a:pPr>
            <a:r>
              <a:rPr lang="en-US" sz="1600" b="1" dirty="0">
                <a:solidFill>
                  <a:schemeClr val="accent3">
                    <a:lumMod val="25000"/>
                  </a:schemeClr>
                </a:solidFill>
                <a:latin typeface="Segoe UI"/>
                <a:ea typeface="Segoe UI Black"/>
                <a:cs typeface="Segoe UI Light"/>
              </a:rPr>
              <a:t>Dr. Md. Forhad Rabbi</a:t>
            </a:r>
          </a:p>
          <a:p>
            <a:pPr>
              <a:spcAft>
                <a:spcPts val="600"/>
              </a:spcAft>
            </a:pPr>
            <a:r>
              <a:rPr lang="en-US" sz="1600" dirty="0">
                <a:latin typeface="Segoe UI"/>
                <a:ea typeface="Segoe UI Black"/>
                <a:cs typeface="Segoe UI Light"/>
              </a:rPr>
              <a:t>Associate Professor</a:t>
            </a:r>
          </a:p>
          <a:p>
            <a:pPr>
              <a:spcAft>
                <a:spcPts val="600"/>
              </a:spcAft>
            </a:pPr>
            <a:r>
              <a:rPr lang="en-US" sz="1600" dirty="0">
                <a:latin typeface="Segoe UI"/>
                <a:ea typeface="Segoe UI Black"/>
                <a:cs typeface="Segoe UI Light"/>
              </a:rPr>
              <a:t>CSE, SUST</a:t>
            </a:r>
          </a:p>
          <a:p>
            <a:pPr>
              <a:spcAft>
                <a:spcPts val="600"/>
              </a:spcAft>
            </a:pPr>
            <a:r>
              <a:rPr lang="en-US" sz="1600" b="1" dirty="0">
                <a:solidFill>
                  <a:schemeClr val="bg1"/>
                </a:solidFill>
                <a:cs typeface="Segoe UI Light"/>
              </a:rPr>
              <a:t>Assoicate Professor</a:t>
            </a:r>
          </a:p>
        </p:txBody>
      </p:sp>
    </p:spTree>
    <p:extLst>
      <p:ext uri="{BB962C8B-B14F-4D97-AF65-F5344CB8AC3E}">
        <p14:creationId xmlns:p14="http://schemas.microsoft.com/office/powerpoint/2010/main" val="143013819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530355" y="1619665"/>
            <a:ext cx="7433410" cy="1073487"/>
          </a:xfrm>
        </p:spPr>
        <p:txBody>
          <a:bodyPr/>
          <a:lstStyle/>
          <a:p>
            <a:r>
              <a:rPr lang="en-US" sz="3600" err="1"/>
              <a:t>unSupervised</a:t>
            </a:r>
            <a:r>
              <a:rPr lang="en-US" sz="3600" dirty="0"/>
              <a:t> learning</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vert="horz" lIns="91440" tIns="45720" rIns="91440" bIns="45720" rtlCol="0" anchor="t">
            <a:noAutofit/>
          </a:bodyPr>
          <a:lstStyle/>
          <a:p>
            <a:r>
              <a:rPr lang="en-US" sz="2400" b="1" dirty="0">
                <a:ea typeface="+mn-lt"/>
                <a:cs typeface="+mn-lt"/>
              </a:rPr>
              <a:t>Unsupervised learning is another machine learning method in which patterns inferred from the unlabeled input data. The goal of unsupervised learning is to find the structure and patterns from the input data.</a:t>
            </a:r>
            <a:endParaRPr lang="en-US" sz="2400" b="1"/>
          </a:p>
        </p:txBody>
      </p:sp>
    </p:spTree>
    <p:extLst>
      <p:ext uri="{BB962C8B-B14F-4D97-AF65-F5344CB8AC3E}">
        <p14:creationId xmlns:p14="http://schemas.microsoft.com/office/powerpoint/2010/main" val="7342682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660042" y="891652"/>
            <a:ext cx="4412021" cy="3030724"/>
          </a:xfrm>
        </p:spPr>
        <p:txBody>
          <a:bodyPr anchor="b">
            <a:normAutofit/>
          </a:bodyPr>
          <a:lstStyle/>
          <a:p>
            <a:pPr algn="r"/>
            <a:r>
              <a:rPr lang="en-US" sz="4000">
                <a:solidFill>
                  <a:srgbClr val="FFFFFF"/>
                </a:solidFill>
              </a:rPr>
              <a:t>Workflow of supervised learning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945791" y="4745317"/>
            <a:ext cx="4126272" cy="1375145"/>
          </a:xfrm>
        </p:spPr>
        <p:txBody>
          <a:bodyPr vert="horz" lIns="91440" tIns="45720" rIns="91440" bIns="45720" rtlCol="0" anchor="t">
            <a:normAutofit/>
          </a:bodyPr>
          <a:lstStyle/>
          <a:p>
            <a:pPr algn="r"/>
            <a:r>
              <a:rPr lang="en-US" dirty="0">
                <a:solidFill>
                  <a:srgbClr val="FFFFFF"/>
                </a:solidFill>
                <a:cs typeface="Segoe UI"/>
              </a:rPr>
              <a:t>Supervised learning can be complicated but getting started doesn’t have to be</a:t>
            </a:r>
          </a:p>
        </p:txBody>
      </p:sp>
      <p:pic>
        <p:nvPicPr>
          <p:cNvPr id="4" name="Picture 3" descr="A diagram of a workflow&#10;&#10;Description automatically generated">
            <a:extLst>
              <a:ext uri="{FF2B5EF4-FFF2-40B4-BE49-F238E27FC236}">
                <a16:creationId xmlns:a16="http://schemas.microsoft.com/office/drawing/2014/main" id="{CD7C6996-09D8-EB88-966A-45E7E40FCAA7}"/>
              </a:ext>
            </a:extLst>
          </p:cNvPr>
          <p:cNvPicPr>
            <a:picLocks noChangeAspect="1"/>
          </p:cNvPicPr>
          <p:nvPr/>
        </p:nvPicPr>
        <p:blipFill>
          <a:blip r:embed="rId2"/>
          <a:stretch>
            <a:fillRect/>
          </a:stretch>
        </p:blipFill>
        <p:spPr>
          <a:xfrm>
            <a:off x="5749636" y="2200155"/>
            <a:ext cx="6281255" cy="2858564"/>
          </a:xfrm>
          <a:prstGeom prst="rect">
            <a:avLst/>
          </a:prstGeom>
        </p:spPr>
      </p:pic>
    </p:spTree>
    <p:extLst>
      <p:ext uri="{BB962C8B-B14F-4D97-AF65-F5344CB8AC3E}">
        <p14:creationId xmlns:p14="http://schemas.microsoft.com/office/powerpoint/2010/main" val="5484762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4E42A2-E866-987F-D10C-52E82B299B08}"/>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4" name="Title 3">
            <a:extLst>
              <a:ext uri="{FF2B5EF4-FFF2-40B4-BE49-F238E27FC236}">
                <a16:creationId xmlns:a16="http://schemas.microsoft.com/office/drawing/2014/main" id="{522C30AF-7364-619C-FB7F-9AEE871A18C9}"/>
              </a:ext>
            </a:extLst>
          </p:cNvPr>
          <p:cNvSpPr>
            <a:spLocks noGrp="1"/>
          </p:cNvSpPr>
          <p:nvPr>
            <p:ph type="title"/>
          </p:nvPr>
        </p:nvSpPr>
        <p:spPr>
          <a:xfrm>
            <a:off x="2006257" y="406572"/>
            <a:ext cx="9080529" cy="1170700"/>
          </a:xfrm>
        </p:spPr>
        <p:txBody>
          <a:bodyPr/>
          <a:lstStyle/>
          <a:p>
            <a:pPr algn="ctr"/>
            <a:r>
              <a:rPr lang="en-US" sz="3600" dirty="0"/>
              <a:t>Supervised learning algorithms</a:t>
            </a:r>
            <a:endParaRPr lang="en-US"/>
          </a:p>
        </p:txBody>
      </p:sp>
      <p:graphicFrame>
        <p:nvGraphicFramePr>
          <p:cNvPr id="13" name="Diagram 12" descr="fbgadf">
            <a:extLst>
              <a:ext uri="{FF2B5EF4-FFF2-40B4-BE49-F238E27FC236}">
                <a16:creationId xmlns:a16="http://schemas.microsoft.com/office/drawing/2014/main" id="{947271A4-3E27-87C5-05C2-28AE7DBBC917}"/>
              </a:ext>
            </a:extLst>
          </p:cNvPr>
          <p:cNvGraphicFramePr/>
          <p:nvPr/>
        </p:nvGraphicFramePr>
        <p:xfrm>
          <a:off x="2454235" y="1125188"/>
          <a:ext cx="7540831" cy="5023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3000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530355" y="1619665"/>
            <a:ext cx="7142058" cy="703693"/>
          </a:xfrm>
        </p:spPr>
        <p:txBody>
          <a:bodyPr/>
          <a:lstStyle/>
          <a:p>
            <a:r>
              <a:rPr lang="en-US" dirty="0"/>
              <a:t>Decision tree</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vert="horz" lIns="91440" tIns="45720" rIns="91440" bIns="45720" rtlCol="0" anchor="t">
            <a:noAutofit/>
          </a:bodyPr>
          <a:lstStyle/>
          <a:p>
            <a:r>
              <a:rPr lang="en-US" sz="2400" b="1" dirty="0">
                <a:ea typeface="+mn-lt"/>
                <a:cs typeface="+mn-lt"/>
              </a:rPr>
              <a:t>Decision tree is a graph to represent choices and their results in form of a tree. The nodes in the graph represent an event or choice and the edges of the graph represent the decision rules or conditions.</a:t>
            </a:r>
            <a:endParaRPr lang="en-US" b="1" dirty="0"/>
          </a:p>
        </p:txBody>
      </p:sp>
    </p:spTree>
    <p:extLst>
      <p:ext uri="{BB962C8B-B14F-4D97-AF65-F5344CB8AC3E}">
        <p14:creationId xmlns:p14="http://schemas.microsoft.com/office/powerpoint/2010/main" val="16933086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8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C9313B1F-2C7F-CD10-C407-EBDDFF12F84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200" kern="1200">
                <a:solidFill>
                  <a:srgbClr val="FFFFFF"/>
                </a:solidFill>
                <a:latin typeface="+mj-lt"/>
                <a:ea typeface="+mj-ea"/>
                <a:cs typeface="+mj-cs"/>
              </a:rPr>
              <a:t>Decision tree</a:t>
            </a:r>
          </a:p>
        </p:txBody>
      </p:sp>
      <p:pic>
        <p:nvPicPr>
          <p:cNvPr id="10" name="Content Placeholder 9" descr="A diagram of a person&amp;#39;s decision tree&#10;&#10;Description automatically generated">
            <a:extLst>
              <a:ext uri="{FF2B5EF4-FFF2-40B4-BE49-F238E27FC236}">
                <a16:creationId xmlns:a16="http://schemas.microsoft.com/office/drawing/2014/main" id="{F8648388-D3C5-6676-85BE-433C6D6FF17A}"/>
              </a:ext>
            </a:extLst>
          </p:cNvPr>
          <p:cNvPicPr>
            <a:picLocks noGrp="1" noChangeAspect="1"/>
          </p:cNvPicPr>
          <p:nvPr>
            <p:ph idx="1"/>
          </p:nvPr>
        </p:nvPicPr>
        <p:blipFill>
          <a:blip r:embed="rId2"/>
          <a:stretch>
            <a:fillRect/>
          </a:stretch>
        </p:blipFill>
        <p:spPr>
          <a:xfrm>
            <a:off x="4038600" y="1055200"/>
            <a:ext cx="7188199" cy="4744210"/>
          </a:xfrm>
          <a:prstGeom prst="rect">
            <a:avLst/>
          </a:prstGeom>
        </p:spPr>
      </p:pic>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a:xfrm>
            <a:off x="4116613" y="6356350"/>
            <a:ext cx="7032172" cy="365125"/>
          </a:xfrm>
        </p:spPr>
        <p:txBody>
          <a:bodyPr vert="horz" lIns="91440" tIns="45720" rIns="91440" bIns="45720" rtlCol="0" anchor="ctr">
            <a:normAutofit/>
          </a:bodyPr>
          <a:lstStyle/>
          <a:p>
            <a:pPr algn="ctr">
              <a:spcAft>
                <a:spcPts val="600"/>
              </a:spcAft>
            </a:pPr>
            <a:r>
              <a:rPr lang="en-US" kern="1200">
                <a:solidFill>
                  <a:srgbClr val="898989"/>
                </a:solidFill>
                <a:latin typeface="+mn-lt"/>
                <a:ea typeface="+mn-ea"/>
                <a:cs typeface="+mn-cs"/>
              </a:rPr>
              <a:t>Crypto: investing &amp; trading</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a:xfrm>
            <a:off x="11310257" y="6356350"/>
            <a:ext cx="560009" cy="365125"/>
          </a:xfrm>
        </p:spPr>
        <p:txBody>
          <a:bodyPr vert="horz" lIns="91440" tIns="45720" rIns="91440" bIns="45720" rtlCol="0" anchor="ctr">
            <a:normAutofit/>
          </a:bodyPr>
          <a:lstStyle/>
          <a:p>
            <a:pPr algn="r">
              <a:spcAft>
                <a:spcPts val="600"/>
              </a:spcAft>
            </a:pPr>
            <a:fld id="{294A09A9-5501-47C1-A89A-A340965A2BE2}" type="slidenum">
              <a:rPr lang="en-US">
                <a:solidFill>
                  <a:srgbClr val="898989"/>
                </a:solidFill>
                <a:cs typeface="+mn-cs"/>
              </a:rPr>
              <a:pPr algn="r">
                <a:spcAft>
                  <a:spcPts val="600"/>
                </a:spcAft>
              </a:pPr>
              <a:t>14</a:t>
            </a:fld>
            <a:endParaRPr lang="en-US">
              <a:solidFill>
                <a:srgbClr val="898989"/>
              </a:solidFill>
              <a:cs typeface="+mn-cs"/>
            </a:endParaRPr>
          </a:p>
        </p:txBody>
      </p:sp>
    </p:spTree>
    <p:extLst>
      <p:ext uri="{BB962C8B-B14F-4D97-AF65-F5344CB8AC3E}">
        <p14:creationId xmlns:p14="http://schemas.microsoft.com/office/powerpoint/2010/main" val="12087244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530355" y="1619665"/>
            <a:ext cx="7142058" cy="703693"/>
          </a:xfrm>
        </p:spPr>
        <p:txBody>
          <a:bodyPr/>
          <a:lstStyle/>
          <a:p>
            <a:r>
              <a:rPr lang="en-US" dirty="0"/>
              <a:t>Naïve bayes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vert="horz" lIns="91440" tIns="45720" rIns="91440" bIns="45720" rtlCol="0" anchor="t">
            <a:noAutofit/>
          </a:bodyPr>
          <a:lstStyle/>
          <a:p>
            <a:r>
              <a:rPr lang="en-US" sz="2400" b="1" dirty="0">
                <a:ea typeface="+mn-lt"/>
                <a:cs typeface="+mn-lt"/>
              </a:rPr>
              <a:t>It is a classification technique based on Bayes Theorem with an assumption of independence among predictors. In simple terms, a Naive Bayes classifier assumes that the presence of a particular feature in a class is unrelated to the presence of any other feature</a:t>
            </a:r>
            <a:endParaRPr lang="en-US" b="1" dirty="0"/>
          </a:p>
        </p:txBody>
      </p:sp>
    </p:spTree>
    <p:extLst>
      <p:ext uri="{BB962C8B-B14F-4D97-AF65-F5344CB8AC3E}">
        <p14:creationId xmlns:p14="http://schemas.microsoft.com/office/powerpoint/2010/main" val="2235700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Rectangle 3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27">
            <a:extLst>
              <a:ext uri="{FF2B5EF4-FFF2-40B4-BE49-F238E27FC236}">
                <a16:creationId xmlns:a16="http://schemas.microsoft.com/office/drawing/2014/main" id="{74243F80-2452-B5E5-5D7D-41EF976C2818}"/>
              </a:ext>
            </a:extLst>
          </p:cNvPr>
          <p:cNvSpPr>
            <a:spLocks noGrp="1"/>
          </p:cNvSpPr>
          <p:nvPr>
            <p:ph type="title"/>
          </p:nvPr>
        </p:nvSpPr>
        <p:spPr>
          <a:xfrm>
            <a:off x="699714" y="353160"/>
            <a:ext cx="7091300" cy="898581"/>
          </a:xfrm>
        </p:spPr>
        <p:txBody>
          <a:bodyPr vert="horz" lIns="91440" tIns="45720" rIns="91440" bIns="45720" rtlCol="0" anchor="ctr">
            <a:normAutofit/>
          </a:bodyPr>
          <a:lstStyle/>
          <a:p>
            <a:pPr algn="l"/>
            <a:r>
              <a:rPr lang="en-US">
                <a:solidFill>
                  <a:srgbClr val="FFFFFF"/>
                </a:solidFill>
              </a:rPr>
              <a:t>Naïve bayes</a:t>
            </a:r>
          </a:p>
        </p:txBody>
      </p:sp>
      <p:pic>
        <p:nvPicPr>
          <p:cNvPr id="2" name="Picture 1" descr="A black line with black text&#10;&#10;Description automatically generated">
            <a:extLst>
              <a:ext uri="{FF2B5EF4-FFF2-40B4-BE49-F238E27FC236}">
                <a16:creationId xmlns:a16="http://schemas.microsoft.com/office/drawing/2014/main" id="{E7D94D32-F841-2659-D05F-8802A0C15760}"/>
              </a:ext>
            </a:extLst>
          </p:cNvPr>
          <p:cNvPicPr>
            <a:picLocks noChangeAspect="1"/>
          </p:cNvPicPr>
          <p:nvPr/>
        </p:nvPicPr>
        <p:blipFill>
          <a:blip r:embed="rId2"/>
          <a:stretch>
            <a:fillRect/>
          </a:stretch>
        </p:blipFill>
        <p:spPr>
          <a:xfrm>
            <a:off x="715748" y="3410581"/>
            <a:ext cx="5131088" cy="1539326"/>
          </a:xfrm>
          <a:prstGeom prst="rect">
            <a:avLst/>
          </a:prstGeom>
        </p:spPr>
      </p:pic>
      <p:pic>
        <p:nvPicPr>
          <p:cNvPr id="3" name="Picture 2" descr="A diagram with red blue and yellow dots&#10;&#10;Description automatically generated">
            <a:extLst>
              <a:ext uri="{FF2B5EF4-FFF2-40B4-BE49-F238E27FC236}">
                <a16:creationId xmlns:a16="http://schemas.microsoft.com/office/drawing/2014/main" id="{EDE5C2A1-A089-827E-1924-28E3B40011D7}"/>
              </a:ext>
            </a:extLst>
          </p:cNvPr>
          <p:cNvPicPr>
            <a:picLocks noChangeAspect="1"/>
          </p:cNvPicPr>
          <p:nvPr/>
        </p:nvPicPr>
        <p:blipFill>
          <a:blip r:embed="rId3"/>
          <a:stretch>
            <a:fillRect/>
          </a:stretch>
        </p:blipFill>
        <p:spPr>
          <a:xfrm>
            <a:off x="6714959" y="2184197"/>
            <a:ext cx="4736561" cy="3997831"/>
          </a:xfrm>
          <a:prstGeom prst="rect">
            <a:avLst/>
          </a:prstGeom>
        </p:spPr>
      </p:pic>
    </p:spTree>
    <p:extLst>
      <p:ext uri="{BB962C8B-B14F-4D97-AF65-F5344CB8AC3E}">
        <p14:creationId xmlns:p14="http://schemas.microsoft.com/office/powerpoint/2010/main" val="33975611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72620" y="1709312"/>
            <a:ext cx="7735969" cy="737311"/>
          </a:xfrm>
        </p:spPr>
        <p:txBody>
          <a:bodyPr/>
          <a:lstStyle/>
          <a:p>
            <a:r>
              <a:rPr lang="en-US" sz="3600" dirty="0"/>
              <a:t>Support Vector Machine</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vert="horz" lIns="91440" tIns="45720" rIns="91440" bIns="45720" rtlCol="0" anchor="t">
            <a:noAutofit/>
          </a:bodyPr>
          <a:lstStyle/>
          <a:p>
            <a:r>
              <a:rPr lang="en-US" sz="2400" b="1" dirty="0">
                <a:ea typeface="+mn-lt"/>
                <a:cs typeface="+mn-lt"/>
              </a:rPr>
              <a:t>Another most widely used state-of-the-art machine learning technique is Support Vector Machine (SVM). In machine learning, support-vector machines are supervised learning models with associated learning algorithms that analyze data used for classification and regression analysis.</a:t>
            </a:r>
          </a:p>
        </p:txBody>
      </p:sp>
    </p:spTree>
    <p:extLst>
      <p:ext uri="{BB962C8B-B14F-4D97-AF65-F5344CB8AC3E}">
        <p14:creationId xmlns:p14="http://schemas.microsoft.com/office/powerpoint/2010/main" val="29310565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27">
            <a:extLst>
              <a:ext uri="{FF2B5EF4-FFF2-40B4-BE49-F238E27FC236}">
                <a16:creationId xmlns:a16="http://schemas.microsoft.com/office/drawing/2014/main" id="{74243F80-2452-B5E5-5D7D-41EF976C281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r>
              <a:rPr lang="en-US" sz="3600" kern="1200" dirty="0">
                <a:solidFill>
                  <a:srgbClr val="FFFFFF"/>
                </a:solidFill>
                <a:latin typeface="+mj-lt"/>
                <a:ea typeface="+mj-ea"/>
                <a:cs typeface="+mj-cs"/>
              </a:rPr>
              <a:t>Support vector machine</a:t>
            </a:r>
          </a:p>
        </p:txBody>
      </p:sp>
      <p:pic>
        <p:nvPicPr>
          <p:cNvPr id="3" name="Picture 2" descr="A diagram of a positive hyperplane&#10;&#10;Description automatically generated">
            <a:extLst>
              <a:ext uri="{FF2B5EF4-FFF2-40B4-BE49-F238E27FC236}">
                <a16:creationId xmlns:a16="http://schemas.microsoft.com/office/drawing/2014/main" id="{B89F6433-1599-93EE-45E0-A93134F70C4C}"/>
              </a:ext>
            </a:extLst>
          </p:cNvPr>
          <p:cNvPicPr>
            <a:picLocks noChangeAspect="1"/>
          </p:cNvPicPr>
          <p:nvPr/>
        </p:nvPicPr>
        <p:blipFill>
          <a:blip r:embed="rId2"/>
          <a:stretch>
            <a:fillRect/>
          </a:stretch>
        </p:blipFill>
        <p:spPr>
          <a:xfrm>
            <a:off x="4926105" y="2069236"/>
            <a:ext cx="6138580" cy="3795291"/>
          </a:xfrm>
          <a:prstGeom prst="rect">
            <a:avLst/>
          </a:prstGeom>
        </p:spPr>
      </p:pic>
      <p:sp>
        <p:nvSpPr>
          <p:cNvPr id="4" name="TextBox 3">
            <a:extLst>
              <a:ext uri="{FF2B5EF4-FFF2-40B4-BE49-F238E27FC236}">
                <a16:creationId xmlns:a16="http://schemas.microsoft.com/office/drawing/2014/main" id="{F7305C81-D4D4-F043-3F96-019D95A8868B}"/>
              </a:ext>
            </a:extLst>
          </p:cNvPr>
          <p:cNvSpPr txBox="1"/>
          <p:nvPr/>
        </p:nvSpPr>
        <p:spPr>
          <a:xfrm>
            <a:off x="4835338" y="437029"/>
            <a:ext cx="630610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ea typeface="+mn-lt"/>
                <a:cs typeface="+mn-lt"/>
              </a:rPr>
              <a:t>SVM chooses the extreme points/vectors that help in creating the hyperplane. These extreme cases are called as support vectors, and hence algorithm is termed as Support Vector Machine</a:t>
            </a:r>
            <a:endParaRPr lang="en-US" sz="2000" b="1">
              <a:solidFill>
                <a:schemeClr val="bg1"/>
              </a:solidFill>
              <a:cs typeface="Segoe UI Light"/>
            </a:endParaRPr>
          </a:p>
        </p:txBody>
      </p:sp>
    </p:spTree>
    <p:extLst>
      <p:ext uri="{BB962C8B-B14F-4D97-AF65-F5344CB8AC3E}">
        <p14:creationId xmlns:p14="http://schemas.microsoft.com/office/powerpoint/2010/main" val="389444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4E42A2-E866-987F-D10C-52E82B299B08}"/>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4" name="Title 3">
            <a:extLst>
              <a:ext uri="{FF2B5EF4-FFF2-40B4-BE49-F238E27FC236}">
                <a16:creationId xmlns:a16="http://schemas.microsoft.com/office/drawing/2014/main" id="{522C30AF-7364-619C-FB7F-9AEE871A18C9}"/>
              </a:ext>
            </a:extLst>
          </p:cNvPr>
          <p:cNvSpPr>
            <a:spLocks noGrp="1"/>
          </p:cNvSpPr>
          <p:nvPr>
            <p:ph type="title"/>
          </p:nvPr>
        </p:nvSpPr>
        <p:spPr>
          <a:xfrm>
            <a:off x="1939022" y="406572"/>
            <a:ext cx="8878824" cy="1069848"/>
          </a:xfrm>
        </p:spPr>
        <p:txBody>
          <a:bodyPr/>
          <a:lstStyle/>
          <a:p>
            <a:pPr algn="ctr"/>
            <a:r>
              <a:rPr lang="en-US" dirty="0"/>
              <a:t>Unsupervised learning algorithms</a:t>
            </a:r>
          </a:p>
        </p:txBody>
      </p:sp>
      <p:graphicFrame>
        <p:nvGraphicFramePr>
          <p:cNvPr id="13" name="Diagram 12" descr="fbgadf">
            <a:extLst>
              <a:ext uri="{FF2B5EF4-FFF2-40B4-BE49-F238E27FC236}">
                <a16:creationId xmlns:a16="http://schemas.microsoft.com/office/drawing/2014/main" id="{947271A4-3E27-87C5-05C2-28AE7DBBC917}"/>
              </a:ext>
            </a:extLst>
          </p:cNvPr>
          <p:cNvGraphicFramePr/>
          <p:nvPr>
            <p:extLst>
              <p:ext uri="{D42A27DB-BD31-4B8C-83A1-F6EECF244321}">
                <p14:modId xmlns:p14="http://schemas.microsoft.com/office/powerpoint/2010/main" val="3942607714"/>
              </p:ext>
            </p:extLst>
          </p:nvPr>
        </p:nvGraphicFramePr>
        <p:xfrm>
          <a:off x="3577734" y="1893300"/>
          <a:ext cx="4928260" cy="3588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57584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Machine learning</a:t>
            </a:r>
          </a:p>
        </p:txBody>
      </p:sp>
    </p:spTree>
    <p:extLst>
      <p:ext uri="{BB962C8B-B14F-4D97-AF65-F5344CB8AC3E}">
        <p14:creationId xmlns:p14="http://schemas.microsoft.com/office/powerpoint/2010/main" val="172349111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72620" y="1709312"/>
            <a:ext cx="7735969" cy="737311"/>
          </a:xfrm>
        </p:spPr>
        <p:txBody>
          <a:bodyPr/>
          <a:lstStyle/>
          <a:p>
            <a:r>
              <a:rPr lang="en-US" sz="3600" dirty="0"/>
              <a:t>K means clustering</a:t>
            </a: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vert="horz" lIns="91440" tIns="45720" rIns="91440" bIns="45720" rtlCol="0" anchor="t">
            <a:noAutofit/>
          </a:bodyPr>
          <a:lstStyle/>
          <a:p>
            <a:r>
              <a:rPr lang="en-US" sz="2400" b="1" dirty="0">
                <a:ea typeface="+mn-lt"/>
                <a:cs typeface="+mn-lt"/>
              </a:rPr>
              <a:t>K-means is one of the simplest unsupervised learning algorithms that solve the well known clustering problem. The procedure follows a simple and easy way to classify a given data set through a certain number of clusters. The main idea is to define k centers, one for each cluster</a:t>
            </a:r>
            <a:endParaRPr lang="en-US" sz="2400" b="1">
              <a:cs typeface="Segoe UI Light"/>
            </a:endParaRPr>
          </a:p>
        </p:txBody>
      </p:sp>
    </p:spTree>
    <p:extLst>
      <p:ext uri="{BB962C8B-B14F-4D97-AF65-F5344CB8AC3E}">
        <p14:creationId xmlns:p14="http://schemas.microsoft.com/office/powerpoint/2010/main" val="4074059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4E42A2-E866-987F-D10C-52E82B299B08}"/>
              </a:ext>
            </a:extLst>
          </p:cNvPr>
          <p:cNvSpPr>
            <a:spLocks noGrp="1"/>
          </p:cNvSpPr>
          <p:nvPr>
            <p:ph type="sldNum" sz="quarter" idx="11"/>
          </p:nvPr>
        </p:nvSpPr>
        <p:spPr/>
        <p:txBody>
          <a:bodyPr/>
          <a:lstStyle/>
          <a:p>
            <a:fld id="{294A09A9-5501-47C1-A89A-A340965A2BE2}" type="slidenum">
              <a:rPr lang="en-US" dirty="0" smtClean="0"/>
              <a:pPr/>
              <a:t>21</a:t>
            </a:fld>
            <a:endParaRPr lang="en-US" dirty="0"/>
          </a:p>
        </p:txBody>
      </p:sp>
      <p:sp>
        <p:nvSpPr>
          <p:cNvPr id="4" name="Title 3">
            <a:extLst>
              <a:ext uri="{FF2B5EF4-FFF2-40B4-BE49-F238E27FC236}">
                <a16:creationId xmlns:a16="http://schemas.microsoft.com/office/drawing/2014/main" id="{522C30AF-7364-619C-FB7F-9AEE871A18C9}"/>
              </a:ext>
            </a:extLst>
          </p:cNvPr>
          <p:cNvSpPr>
            <a:spLocks noGrp="1"/>
          </p:cNvSpPr>
          <p:nvPr>
            <p:ph type="title"/>
          </p:nvPr>
        </p:nvSpPr>
        <p:spPr>
          <a:xfrm>
            <a:off x="1939022" y="406572"/>
            <a:ext cx="8878824" cy="1069848"/>
          </a:xfrm>
        </p:spPr>
        <p:txBody>
          <a:bodyPr/>
          <a:lstStyle/>
          <a:p>
            <a:pPr algn="ctr"/>
            <a:r>
              <a:rPr lang="en-US" dirty="0"/>
              <a:t>K means clustering</a:t>
            </a:r>
          </a:p>
        </p:txBody>
      </p:sp>
      <p:pic>
        <p:nvPicPr>
          <p:cNvPr id="18" name="Picture 17" descr="A diagram of a diagram of a number of dots&#10;&#10;Description automatically generated">
            <a:extLst>
              <a:ext uri="{FF2B5EF4-FFF2-40B4-BE49-F238E27FC236}">
                <a16:creationId xmlns:a16="http://schemas.microsoft.com/office/drawing/2014/main" id="{44A911D2-13CD-A8C0-170E-41CCFB5B84BE}"/>
              </a:ext>
            </a:extLst>
          </p:cNvPr>
          <p:cNvPicPr>
            <a:picLocks noChangeAspect="1"/>
          </p:cNvPicPr>
          <p:nvPr/>
        </p:nvPicPr>
        <p:blipFill>
          <a:blip r:embed="rId2"/>
          <a:stretch>
            <a:fillRect/>
          </a:stretch>
        </p:blipFill>
        <p:spPr>
          <a:xfrm>
            <a:off x="2158252" y="1717353"/>
            <a:ext cx="8446993" cy="4286148"/>
          </a:xfrm>
          <a:prstGeom prst="rect">
            <a:avLst/>
          </a:prstGeom>
        </p:spPr>
      </p:pic>
    </p:spTree>
    <p:extLst>
      <p:ext uri="{BB962C8B-B14F-4D97-AF65-F5344CB8AC3E}">
        <p14:creationId xmlns:p14="http://schemas.microsoft.com/office/powerpoint/2010/main" val="42356076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72620" y="1709312"/>
            <a:ext cx="7937674" cy="1028663"/>
          </a:xfrm>
        </p:spPr>
        <p:txBody>
          <a:bodyPr/>
          <a:lstStyle/>
          <a:p>
            <a:r>
              <a:rPr lang="en-US" sz="3600" dirty="0"/>
              <a:t>Principal component analysis</a:t>
            </a:r>
            <a:endParaRPr lang="en-US" sz="360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vert="horz" lIns="91440" tIns="45720" rIns="91440" bIns="45720" rtlCol="0" anchor="t">
            <a:noAutofit/>
          </a:bodyPr>
          <a:lstStyle/>
          <a:p>
            <a:r>
              <a:rPr lang="en-US" sz="2400" b="1" dirty="0">
                <a:latin typeface="Segoe UI"/>
                <a:cs typeface="Segoe UI Light"/>
              </a:rPr>
              <a:t>Principal component analysis, or PCA, is a dimensionality reduction method that is often used to reduce the dimensionality of large data sets, by transforming a large set of variables into a smaller one that still contains most of the information in the large set.</a:t>
            </a:r>
            <a:endParaRPr lang="en-US" sz="2400" b="1">
              <a:latin typeface="Segoe UI"/>
            </a:endParaRPr>
          </a:p>
        </p:txBody>
      </p:sp>
    </p:spTree>
    <p:extLst>
      <p:ext uri="{BB962C8B-B14F-4D97-AF65-F5344CB8AC3E}">
        <p14:creationId xmlns:p14="http://schemas.microsoft.com/office/powerpoint/2010/main" val="28526876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2C30AF-7364-619C-FB7F-9AEE871A18C9}"/>
              </a:ext>
            </a:extLst>
          </p:cNvPr>
          <p:cNvSpPr>
            <a:spLocks noGrp="1"/>
          </p:cNvSpPr>
          <p:nvPr>
            <p:ph type="title"/>
          </p:nvPr>
        </p:nvSpPr>
        <p:spPr>
          <a:xfrm>
            <a:off x="699714" y="5490971"/>
            <a:ext cx="6962072" cy="1159200"/>
          </a:xfrm>
        </p:spPr>
        <p:txBody>
          <a:bodyPr vert="horz" lIns="91440" tIns="45720" rIns="91440" bIns="45720" rtlCol="0" anchor="ctr">
            <a:normAutofit fontScale="90000"/>
          </a:bodyPr>
          <a:lstStyle/>
          <a:p>
            <a:r>
              <a:rPr lang="en-US" dirty="0">
                <a:solidFill>
                  <a:srgbClr val="FFFFFF"/>
                </a:solidFill>
              </a:rPr>
              <a:t>Principal component analysis</a:t>
            </a:r>
            <a:endParaRPr lang="en-US" dirty="0">
              <a:ea typeface="+mj-ea"/>
              <a:cs typeface="+mj-cs"/>
            </a:endParaRPr>
          </a:p>
        </p:txBody>
      </p:sp>
      <p:pic>
        <p:nvPicPr>
          <p:cNvPr id="5" name="Picture 4" descr="A graph of a graph&#10;&#10;Description automatically generated">
            <a:extLst>
              <a:ext uri="{FF2B5EF4-FFF2-40B4-BE49-F238E27FC236}">
                <a16:creationId xmlns:a16="http://schemas.microsoft.com/office/drawing/2014/main" id="{5B4E5203-B6A1-89BA-8B59-8EA44E42B987}"/>
              </a:ext>
            </a:extLst>
          </p:cNvPr>
          <p:cNvPicPr>
            <a:picLocks noChangeAspect="1"/>
          </p:cNvPicPr>
          <p:nvPr/>
        </p:nvPicPr>
        <p:blipFill>
          <a:blip r:embed="rId2"/>
          <a:stretch>
            <a:fillRect/>
          </a:stretch>
        </p:blipFill>
        <p:spPr>
          <a:xfrm>
            <a:off x="493417" y="390832"/>
            <a:ext cx="11297785" cy="4519114"/>
          </a:xfrm>
          <a:prstGeom prst="rect">
            <a:avLst/>
          </a:prstGeom>
        </p:spPr>
      </p:pic>
    </p:spTree>
    <p:extLst>
      <p:ext uri="{BB962C8B-B14F-4D97-AF65-F5344CB8AC3E}">
        <p14:creationId xmlns:p14="http://schemas.microsoft.com/office/powerpoint/2010/main" val="389697882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317153" y="1603802"/>
            <a:ext cx="7735824" cy="1069848"/>
          </a:xfrm>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vert="horz" lIns="91440" tIns="45720" rIns="91440" bIns="45720" rtlCol="0" anchor="t">
            <a:noAutofit/>
          </a:bodyPr>
          <a:lstStyle/>
          <a:p>
            <a:r>
              <a:rPr lang="en-US" sz="2000" b="1" dirty="0">
                <a:latin typeface="Segoe UI Light"/>
                <a:ea typeface="+mn-lt"/>
                <a:cs typeface="Segoe UI Light"/>
              </a:rPr>
              <a:t>Machine learning has significant applications in modern world. </a:t>
            </a:r>
            <a:r>
              <a:rPr lang="en-US" sz="2000" b="1" dirty="0">
                <a:ea typeface="+mn-lt"/>
                <a:cs typeface="+mn-lt"/>
              </a:rPr>
              <a:t>This slide presents an overview of various popular machine learning algorithms.</a:t>
            </a:r>
            <a:endParaRPr lang="en-US" sz="2000" b="1"/>
          </a:p>
        </p:txBody>
      </p:sp>
    </p:spTree>
    <p:extLst>
      <p:ext uri="{BB962C8B-B14F-4D97-AF65-F5344CB8AC3E}">
        <p14:creationId xmlns:p14="http://schemas.microsoft.com/office/powerpoint/2010/main" val="195875962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6553240" y="1717686"/>
            <a:ext cx="4718304" cy="1069848"/>
          </a:xfrm>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vert="horz" lIns="91440" tIns="45720" rIns="91440" bIns="45720" rtlCol="0" anchor="t">
            <a:noAutofit/>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r>
              <a:rPr lang="en-US" dirty="0">
                <a:latin typeface="Segoe UI Light"/>
                <a:cs typeface="Segoe UI Light"/>
              </a:rPr>
              <a:t>Machine Learning Categories</a:t>
            </a:r>
          </a:p>
          <a:p>
            <a:pPr marL="342900" indent="-342900"/>
            <a:r>
              <a:rPr lang="en-US" dirty="0">
                <a:latin typeface="Segoe UI Light"/>
                <a:cs typeface="Segoe UI Light"/>
              </a:rPr>
              <a:t>Supervised Learning</a:t>
            </a:r>
            <a:endParaRPr lang="en-US" dirty="0">
              <a:latin typeface="Segoe UI Light" panose="020B0502040204020203" pitchFamily="34" charset="0"/>
              <a:cs typeface="Segoe UI Light" panose="020B0502040204020203" pitchFamily="34" charset="0"/>
            </a:endParaRPr>
          </a:p>
          <a:p>
            <a:pPr marL="342900" indent="-342900"/>
            <a:r>
              <a:rPr lang="en-US" dirty="0">
                <a:latin typeface="Segoe UI Light"/>
                <a:cs typeface="Segoe UI Light"/>
              </a:rPr>
              <a:t>Unsupervised Learning</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769023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653620" y="2415283"/>
            <a:ext cx="7142058" cy="703693"/>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vert="horz" lIns="91440" tIns="45720" rIns="91440" bIns="45720" rtlCol="0" anchor="t">
            <a:noAutofit/>
          </a:bodyPr>
          <a:lstStyle/>
          <a:p>
            <a:r>
              <a:rPr lang="en-US" sz="2400" b="1" dirty="0">
                <a:ea typeface="+mn-lt"/>
                <a:cs typeface="+mn-lt"/>
              </a:rPr>
              <a:t>Machine learning (ML) is the scientific study of algorithms and statistical models that computer systems use to perform a specific task without being explicitly programmed</a:t>
            </a:r>
            <a:endParaRPr lang="en-US" sz="2400" b="1"/>
          </a:p>
        </p:txBody>
      </p:sp>
    </p:spTree>
    <p:extLst>
      <p:ext uri="{BB962C8B-B14F-4D97-AF65-F5344CB8AC3E}">
        <p14:creationId xmlns:p14="http://schemas.microsoft.com/office/powerpoint/2010/main" val="33807598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93EAFA9-9D81-12CC-C20C-F409EE772189}"/>
              </a:ext>
            </a:extLst>
          </p:cNvPr>
          <p:cNvSpPr txBox="1"/>
          <p:nvPr/>
        </p:nvSpPr>
        <p:spPr>
          <a:xfrm>
            <a:off x="6234865" y="568517"/>
            <a:ext cx="5248221" cy="106720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400" b="1">
                <a:solidFill>
                  <a:schemeClr val="bg1"/>
                </a:solidFill>
                <a:latin typeface="+mj-lt"/>
                <a:ea typeface="+mj-ea"/>
                <a:cs typeface="+mj-cs"/>
              </a:rPr>
              <a:t>According to Herbert Alexander Simon - </a:t>
            </a:r>
            <a:endParaRPr lang="en-US" sz="3400">
              <a:solidFill>
                <a:schemeClr val="bg1"/>
              </a:solidFill>
              <a:latin typeface="+mj-lt"/>
              <a:ea typeface="+mj-ea"/>
              <a:cs typeface="+mj-cs"/>
            </a:endParaRPr>
          </a:p>
        </p:txBody>
      </p:sp>
      <p:grpSp>
        <p:nvGrpSpPr>
          <p:cNvPr id="47" name="Group 46">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8" name="Freeform: Shape 4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9" name="Freeform: Shape 4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spcAft>
                <a:spcPts val="600"/>
              </a:spcAft>
              <a:defRPr/>
            </a:pPr>
            <a:fld id="{294A09A9-5501-47C1-A89A-A340965A2BE2}" type="slidenum">
              <a:rPr lang="en-US" dirty="0">
                <a:latin typeface="Calibri" panose="020F0502020204030204"/>
                <a:cs typeface="+mn-cs"/>
              </a:rPr>
              <a:pPr algn="r">
                <a:spcAft>
                  <a:spcPts val="600"/>
                </a:spcAft>
                <a:defRPr/>
              </a:pPr>
              <a:t>5</a:t>
            </a:fld>
            <a:endParaRPr lang="en-US" dirty="0">
              <a:latin typeface="Calibri" panose="020F0502020204030204"/>
              <a:cs typeface="+mn-cs"/>
            </a:endParaRPr>
          </a:p>
        </p:txBody>
      </p:sp>
      <p:grpSp>
        <p:nvGrpSpPr>
          <p:cNvPr id="51"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52" name="Freeform: Shape 51">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24" name="Content Placeholder 8">
            <a:extLst>
              <a:ext uri="{FF2B5EF4-FFF2-40B4-BE49-F238E27FC236}">
                <a16:creationId xmlns:a16="http://schemas.microsoft.com/office/drawing/2014/main" id="{A1062C7D-021B-FBC0-73BA-09ADE2402129}"/>
              </a:ext>
            </a:extLst>
          </p:cNvPr>
          <p:cNvGraphicFramePr>
            <a:graphicFrameLocks noGrp="1"/>
          </p:cNvGraphicFramePr>
          <p:nvPr>
            <p:ph idx="1"/>
            <p:extLst>
              <p:ext uri="{D42A27DB-BD31-4B8C-83A1-F6EECF244321}">
                <p14:modId xmlns:p14="http://schemas.microsoft.com/office/powerpoint/2010/main" val="3869276968"/>
              </p:ext>
            </p:extLst>
          </p:nvPr>
        </p:nvGraphicFramePr>
        <p:xfrm>
          <a:off x="5517692" y="1282487"/>
          <a:ext cx="5956760" cy="4889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0" name="Picture 129" descr="A person wearing glasses and a suit&#10;&#10;Description automatically generated">
            <a:extLst>
              <a:ext uri="{FF2B5EF4-FFF2-40B4-BE49-F238E27FC236}">
                <a16:creationId xmlns:a16="http://schemas.microsoft.com/office/drawing/2014/main" id="{3F21A349-87DD-A917-8D86-9592090DDEE4}"/>
              </a:ext>
            </a:extLst>
          </p:cNvPr>
          <p:cNvPicPr>
            <a:picLocks noChangeAspect="1"/>
          </p:cNvPicPr>
          <p:nvPr/>
        </p:nvPicPr>
        <p:blipFill>
          <a:blip r:embed="rId7"/>
          <a:stretch>
            <a:fillRect/>
          </a:stretch>
        </p:blipFill>
        <p:spPr>
          <a:xfrm>
            <a:off x="1485900" y="1329018"/>
            <a:ext cx="2888877" cy="2888877"/>
          </a:xfrm>
          <a:prstGeom prst="rect">
            <a:avLst/>
          </a:prstGeom>
        </p:spPr>
      </p:pic>
      <p:sp>
        <p:nvSpPr>
          <p:cNvPr id="355" name="TextBox 354">
            <a:extLst>
              <a:ext uri="{FF2B5EF4-FFF2-40B4-BE49-F238E27FC236}">
                <a16:creationId xmlns:a16="http://schemas.microsoft.com/office/drawing/2014/main" id="{5EBF2596-34F4-842A-5839-4D561D28E2FA}"/>
              </a:ext>
            </a:extLst>
          </p:cNvPr>
          <p:cNvSpPr txBox="1"/>
          <p:nvPr/>
        </p:nvSpPr>
        <p:spPr>
          <a:xfrm>
            <a:off x="1207433" y="4445933"/>
            <a:ext cx="29975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cs typeface="Segoe UI Light"/>
              </a:rPr>
              <a:t>Herbert Simon</a:t>
            </a:r>
            <a:endParaRPr lang="en-US" sz="2400">
              <a:solidFill>
                <a:schemeClr val="bg1"/>
              </a:solidFill>
              <a:cs typeface="Segoe UI Light"/>
            </a:endParaRPr>
          </a:p>
        </p:txBody>
      </p:sp>
      <p:sp>
        <p:nvSpPr>
          <p:cNvPr id="356" name="TextBox 355">
            <a:extLst>
              <a:ext uri="{FF2B5EF4-FFF2-40B4-BE49-F238E27FC236}">
                <a16:creationId xmlns:a16="http://schemas.microsoft.com/office/drawing/2014/main" id="{EA0091F2-AE74-1F8F-6E05-7A27B7743990}"/>
              </a:ext>
            </a:extLst>
          </p:cNvPr>
          <p:cNvSpPr txBox="1"/>
          <p:nvPr/>
        </p:nvSpPr>
        <p:spPr>
          <a:xfrm>
            <a:off x="1204632" y="5020234"/>
            <a:ext cx="29975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cs typeface="Segoe UI Light"/>
              </a:rPr>
              <a:t>Turing Award </a:t>
            </a:r>
            <a:r>
              <a:rPr lang="en-US" sz="2000" b="1" dirty="0">
                <a:solidFill>
                  <a:schemeClr val="tx2"/>
                </a:solidFill>
                <a:cs typeface="Segoe UI Light"/>
              </a:rPr>
              <a:t>1975</a:t>
            </a:r>
            <a:endParaRPr lang="en-US" sz="2000">
              <a:solidFill>
                <a:schemeClr val="tx2"/>
              </a:solidFill>
              <a:cs typeface="Segoe UI Light"/>
            </a:endParaRPr>
          </a:p>
        </p:txBody>
      </p:sp>
    </p:spTree>
    <p:extLst>
      <p:ext uri="{BB962C8B-B14F-4D97-AF65-F5344CB8AC3E}">
        <p14:creationId xmlns:p14="http://schemas.microsoft.com/office/powerpoint/2010/main" val="4781472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4E42A2-E866-987F-D10C-52E82B299B08}"/>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4" name="Title 3">
            <a:extLst>
              <a:ext uri="{FF2B5EF4-FFF2-40B4-BE49-F238E27FC236}">
                <a16:creationId xmlns:a16="http://schemas.microsoft.com/office/drawing/2014/main" id="{522C30AF-7364-619C-FB7F-9AEE871A18C9}"/>
              </a:ext>
            </a:extLst>
          </p:cNvPr>
          <p:cNvSpPr>
            <a:spLocks noGrp="1"/>
          </p:cNvSpPr>
          <p:nvPr>
            <p:ph type="title"/>
          </p:nvPr>
        </p:nvSpPr>
        <p:spPr>
          <a:xfrm>
            <a:off x="1635153" y="832104"/>
            <a:ext cx="8878824" cy="1069848"/>
          </a:xfrm>
        </p:spPr>
        <p:txBody>
          <a:bodyPr/>
          <a:lstStyle/>
          <a:p>
            <a:r>
              <a:rPr lang="en-US" dirty="0"/>
              <a:t>Machine Learning categories</a:t>
            </a:r>
          </a:p>
        </p:txBody>
      </p:sp>
      <p:graphicFrame>
        <p:nvGraphicFramePr>
          <p:cNvPr id="13" name="Diagram 12">
            <a:extLst>
              <a:ext uri="{FF2B5EF4-FFF2-40B4-BE49-F238E27FC236}">
                <a16:creationId xmlns:a16="http://schemas.microsoft.com/office/drawing/2014/main" id="{947271A4-3E27-87C5-05C2-28AE7DBBC917}"/>
              </a:ext>
            </a:extLst>
          </p:cNvPr>
          <p:cNvGraphicFramePr/>
          <p:nvPr>
            <p:extLst>
              <p:ext uri="{D42A27DB-BD31-4B8C-83A1-F6EECF244321}">
                <p14:modId xmlns:p14="http://schemas.microsoft.com/office/powerpoint/2010/main" val="4054553945"/>
              </p:ext>
            </p:extLst>
          </p:nvPr>
        </p:nvGraphicFramePr>
        <p:xfrm>
          <a:off x="1781300" y="1006435"/>
          <a:ext cx="8471064" cy="536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70002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74243F80-2452-B5E5-5D7D-41EF976C2818}"/>
              </a:ext>
            </a:extLst>
          </p:cNvPr>
          <p:cNvSpPr>
            <a:spLocks noGrp="1"/>
          </p:cNvSpPr>
          <p:nvPr>
            <p:ph type="title"/>
          </p:nvPr>
        </p:nvSpPr>
        <p:spPr>
          <a:xfrm>
            <a:off x="1655064" y="169065"/>
            <a:ext cx="8878824" cy="1069848"/>
          </a:xfrm>
        </p:spPr>
        <p:txBody>
          <a:bodyPr/>
          <a:lstStyle/>
          <a:p>
            <a:r>
              <a:rPr lang="en-US" sz="2400" dirty="0">
                <a:latin typeface="TW Cen MT"/>
                <a:cs typeface="Segoe UI"/>
              </a:rPr>
              <a:t>Supervised  v/s  unsupervised learning</a:t>
            </a:r>
          </a:p>
        </p:txBody>
      </p:sp>
      <p:pic>
        <p:nvPicPr>
          <p:cNvPr id="33" name="Picture 32" descr="A cartoon of a teacher teaching a student&#10;&#10;Description automatically generated">
            <a:extLst>
              <a:ext uri="{FF2B5EF4-FFF2-40B4-BE49-F238E27FC236}">
                <a16:creationId xmlns:a16="http://schemas.microsoft.com/office/drawing/2014/main" id="{00C2B0C1-110C-AE1E-CA2D-B7370B022732}"/>
              </a:ext>
            </a:extLst>
          </p:cNvPr>
          <p:cNvPicPr>
            <a:picLocks noChangeAspect="1"/>
          </p:cNvPicPr>
          <p:nvPr/>
        </p:nvPicPr>
        <p:blipFill>
          <a:blip r:embed="rId2"/>
          <a:stretch>
            <a:fillRect/>
          </a:stretch>
        </p:blipFill>
        <p:spPr>
          <a:xfrm>
            <a:off x="3051958" y="2104837"/>
            <a:ext cx="5999017" cy="4132740"/>
          </a:xfrm>
          <a:prstGeom prst="rect">
            <a:avLst/>
          </a:prstGeom>
        </p:spPr>
      </p:pic>
    </p:spTree>
    <p:extLst>
      <p:ext uri="{BB962C8B-B14F-4D97-AF65-F5344CB8AC3E}">
        <p14:creationId xmlns:p14="http://schemas.microsoft.com/office/powerpoint/2010/main" val="75047720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32" name="Flowchart: Document 3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83C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27">
            <a:extLst>
              <a:ext uri="{FF2B5EF4-FFF2-40B4-BE49-F238E27FC236}">
                <a16:creationId xmlns:a16="http://schemas.microsoft.com/office/drawing/2014/main" id="{74243F80-2452-B5E5-5D7D-41EF976C2818}"/>
              </a:ext>
            </a:extLst>
          </p:cNvPr>
          <p:cNvSpPr>
            <a:spLocks noGrp="1"/>
          </p:cNvSpPr>
          <p:nvPr>
            <p:ph type="title"/>
          </p:nvPr>
        </p:nvSpPr>
        <p:spPr>
          <a:xfrm>
            <a:off x="462149" y="2928"/>
            <a:ext cx="3750622" cy="2480004"/>
          </a:xfrm>
        </p:spPr>
        <p:txBody>
          <a:bodyPr vert="horz" lIns="91440" tIns="45720" rIns="91440" bIns="45720" rtlCol="0" anchor="ctr">
            <a:normAutofit/>
          </a:bodyPr>
          <a:lstStyle/>
          <a:p>
            <a:r>
              <a:rPr lang="en-US" sz="2400" dirty="0">
                <a:solidFill>
                  <a:srgbClr val="FFFFFF"/>
                </a:solidFill>
              </a:rPr>
              <a:t>  Supervised</a:t>
            </a:r>
            <a:r>
              <a:rPr lang="en-US" sz="2400" kern="1200" dirty="0">
                <a:solidFill>
                  <a:srgbClr val="FFFFFF"/>
                </a:solidFill>
                <a:latin typeface="+mj-lt"/>
                <a:ea typeface="+mj-ea"/>
                <a:cs typeface="+mj-cs"/>
              </a:rPr>
              <a:t>  </a:t>
            </a:r>
            <a:r>
              <a:rPr lang="en-US" sz="2400" dirty="0">
                <a:solidFill>
                  <a:srgbClr val="FFFFFF"/>
                </a:solidFill>
              </a:rPr>
              <a:t>   </a:t>
            </a:r>
            <a:r>
              <a:rPr lang="en-US" sz="2400" kern="1200" dirty="0">
                <a:solidFill>
                  <a:srgbClr val="FFFFFF"/>
                </a:solidFill>
                <a:latin typeface="+mj-lt"/>
                <a:ea typeface="+mj-ea"/>
                <a:cs typeface="+mj-cs"/>
              </a:rPr>
              <a:t>v/s  unsupervised learning</a:t>
            </a:r>
            <a:endParaRPr lang="en-US" sz="2400" kern="1200" dirty="0">
              <a:solidFill>
                <a:srgbClr val="FFFFFF"/>
              </a:solidFill>
              <a:latin typeface="+mj-lt"/>
            </a:endParaRPr>
          </a:p>
        </p:txBody>
      </p:sp>
      <p:pic>
        <p:nvPicPr>
          <p:cNvPr id="2" name="Picture 1" descr="A diagram of different types of learning&#10;&#10;Description automatically generated">
            <a:extLst>
              <a:ext uri="{FF2B5EF4-FFF2-40B4-BE49-F238E27FC236}">
                <a16:creationId xmlns:a16="http://schemas.microsoft.com/office/drawing/2014/main" id="{EBCB7729-3AE6-38B7-71BA-B971B266565F}"/>
              </a:ext>
            </a:extLst>
          </p:cNvPr>
          <p:cNvPicPr>
            <a:picLocks noChangeAspect="1"/>
          </p:cNvPicPr>
          <p:nvPr/>
        </p:nvPicPr>
        <p:blipFill>
          <a:blip r:embed="rId2"/>
          <a:stretch>
            <a:fillRect/>
          </a:stretch>
        </p:blipFill>
        <p:spPr>
          <a:xfrm>
            <a:off x="4366271" y="2028033"/>
            <a:ext cx="7347537" cy="3673768"/>
          </a:xfrm>
          <a:prstGeom prst="rect">
            <a:avLst/>
          </a:prstGeom>
        </p:spPr>
      </p:pic>
    </p:spTree>
    <p:extLst>
      <p:ext uri="{BB962C8B-B14F-4D97-AF65-F5344CB8AC3E}">
        <p14:creationId xmlns:p14="http://schemas.microsoft.com/office/powerpoint/2010/main" val="160842516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530355" y="1619665"/>
            <a:ext cx="7142058" cy="703693"/>
          </a:xfrm>
        </p:spPr>
        <p:txBody>
          <a:bodyPr/>
          <a:lstStyle/>
          <a:p>
            <a:r>
              <a:rPr lang="en-US" dirty="0"/>
              <a:t>Supervised learning</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vert="horz" lIns="91440" tIns="45720" rIns="91440" bIns="45720" rtlCol="0" anchor="t">
            <a:noAutofit/>
          </a:bodyPr>
          <a:lstStyle/>
          <a:p>
            <a:r>
              <a:rPr lang="en-US" sz="2400" b="1" dirty="0">
                <a:ea typeface="+mn-lt"/>
                <a:cs typeface="+mn-lt"/>
              </a:rPr>
              <a:t>Supervised learning is a machine learning method in which models are trained using labeled data. In supervised learning, models need to find the mapping function to map the input variable (X) with the output variable (Y) </a:t>
            </a:r>
            <a:endParaRPr lang="en-US" dirty="0"/>
          </a:p>
          <a:p>
            <a:r>
              <a:rPr lang="en-US" sz="2400" b="1" dirty="0">
                <a:cs typeface="Segoe UI Light"/>
              </a:rPr>
              <a:t> Y = f (X)</a:t>
            </a:r>
            <a:endParaRPr lang="en-US" dirty="0"/>
          </a:p>
          <a:p>
            <a:endParaRPr lang="en-US" sz="2400" b="1" dirty="0">
              <a:cs typeface="Segoe UI Light"/>
            </a:endParaRPr>
          </a:p>
        </p:txBody>
      </p:sp>
    </p:spTree>
    <p:extLst>
      <p:ext uri="{BB962C8B-B14F-4D97-AF65-F5344CB8AC3E}">
        <p14:creationId xmlns:p14="http://schemas.microsoft.com/office/powerpoint/2010/main" val="10564449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490</Words>
  <Application>Microsoft Office PowerPoint</Application>
  <PresentationFormat>Widescreen</PresentationFormat>
  <Paragraphs>130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CSE 376 Technical writing &amp; presentation</vt:lpstr>
      <vt:lpstr>Machine learning</vt:lpstr>
      <vt:lpstr>CONTENTS</vt:lpstr>
      <vt:lpstr>INTRODUCTION</vt:lpstr>
      <vt:lpstr>PowerPoint Presentation</vt:lpstr>
      <vt:lpstr>Machine Learning categories</vt:lpstr>
      <vt:lpstr>Supervised  v/s  unsupervised learning</vt:lpstr>
      <vt:lpstr>  Supervised     v/s  unsupervised learning</vt:lpstr>
      <vt:lpstr>Supervised learning</vt:lpstr>
      <vt:lpstr>unSupervised learning</vt:lpstr>
      <vt:lpstr>Workflow of supervised learning</vt:lpstr>
      <vt:lpstr>Supervised learning algorithms</vt:lpstr>
      <vt:lpstr>Decision tree</vt:lpstr>
      <vt:lpstr>Decision tree</vt:lpstr>
      <vt:lpstr>Naïve bayes</vt:lpstr>
      <vt:lpstr>Naïve bayes</vt:lpstr>
      <vt:lpstr>Support Vector Machine</vt:lpstr>
      <vt:lpstr>Support vector machine</vt:lpstr>
      <vt:lpstr>Unsupervised learning algorithms</vt:lpstr>
      <vt:lpstr>K means clustering</vt:lpstr>
      <vt:lpstr>K means clustering</vt:lpstr>
      <vt:lpstr>Principal component analysis</vt:lpstr>
      <vt:lpstr>Principal component analysis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
  <cp:lastModifiedBy/>
  <cp:revision>691</cp:revision>
  <dcterms:created xsi:type="dcterms:W3CDTF">2023-09-06T05:35:27Z</dcterms:created>
  <dcterms:modified xsi:type="dcterms:W3CDTF">2023-09-07T05:55:07Z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