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614" r:id="rId3"/>
    <p:sldId id="1269" r:id="rId4"/>
    <p:sldId id="1268" r:id="rId5"/>
    <p:sldId id="1270" r:id="rId6"/>
    <p:sldId id="127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FE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E178C-A17F-42AB-B675-BF507620FA72}" v="22" dt="2023-03-15T06:39:19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55" d="100"/>
          <a:sy n="55" d="100"/>
        </p:scale>
        <p:origin x="101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70" userId="e45fef91-6c70-48b8-beff-d9f9b4297aec" providerId="ADAL" clId="{3BB0E326-4A7E-482A-9C60-3EC8A8DB113E}"/>
    <pc:docChg chg="undo custSel addSld modSld">
      <pc:chgData name="C110112170" userId="e45fef91-6c70-48b8-beff-d9f9b4297aec" providerId="ADAL" clId="{3BB0E326-4A7E-482A-9C60-3EC8A8DB113E}" dt="2022-12-01T08:35:19.950" v="183" actId="20577"/>
      <pc:docMkLst>
        <pc:docMk/>
      </pc:docMkLst>
      <pc:sldChg chg="modSp mod">
        <pc:chgData name="C110112170" userId="e45fef91-6c70-48b8-beff-d9f9b4297aec" providerId="ADAL" clId="{3BB0E326-4A7E-482A-9C60-3EC8A8DB113E}" dt="2022-12-01T08:26:28.549" v="87" actId="20577"/>
        <pc:sldMkLst>
          <pc:docMk/>
          <pc:sldMk cId="673396412" sldId="267"/>
        </pc:sldMkLst>
        <pc:spChg chg="mod">
          <ac:chgData name="C110112170" userId="e45fef91-6c70-48b8-beff-d9f9b4297aec" providerId="ADAL" clId="{3BB0E326-4A7E-482A-9C60-3EC8A8DB113E}" dt="2022-12-01T08:26:28.549" v="87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addSp delSp modSp add mod delAnim modAnim">
        <pc:chgData name="C110112170" userId="e45fef91-6c70-48b8-beff-d9f9b4297aec" providerId="ADAL" clId="{3BB0E326-4A7E-482A-9C60-3EC8A8DB113E}" dt="2022-12-01T08:35:19.950" v="183" actId="20577"/>
        <pc:sldMkLst>
          <pc:docMk/>
          <pc:sldMk cId="3465306720" sldId="1260"/>
        </pc:sldMkLst>
        <pc:spChg chg="mod">
          <ac:chgData name="C110112170" userId="e45fef91-6c70-48b8-beff-d9f9b4297aec" providerId="ADAL" clId="{3BB0E326-4A7E-482A-9C60-3EC8A8DB113E}" dt="2022-12-01T08:35:19.950" v="183" actId="20577"/>
          <ac:spMkLst>
            <pc:docMk/>
            <pc:sldMk cId="3465306720" sldId="1260"/>
            <ac:spMk id="10" creationId="{7525C5FA-E5AD-4056-9857-68D56781A774}"/>
          </ac:spMkLst>
        </pc:spChg>
        <pc:picChg chg="del">
          <ac:chgData name="C110112170" userId="e45fef91-6c70-48b8-beff-d9f9b4297aec" providerId="ADAL" clId="{3BB0E326-4A7E-482A-9C60-3EC8A8DB113E}" dt="2022-12-01T08:29:24.927" v="176" actId="478"/>
          <ac:picMkLst>
            <pc:docMk/>
            <pc:sldMk cId="3465306720" sldId="1260"/>
            <ac:picMk id="2" creationId="{1059E1B5-409F-7908-A237-79A319DBECB7}"/>
          </ac:picMkLst>
        </pc:picChg>
        <pc:picChg chg="add mod">
          <ac:chgData name="C110112170" userId="e45fef91-6c70-48b8-beff-d9f9b4297aec" providerId="ADAL" clId="{3BB0E326-4A7E-482A-9C60-3EC8A8DB113E}" dt="2022-12-01T08:35:01.271" v="179" actId="14100"/>
          <ac:picMkLst>
            <pc:docMk/>
            <pc:sldMk cId="3465306720" sldId="1260"/>
            <ac:picMk id="4" creationId="{53CB85F3-ABE9-1C88-C0F9-A31BFA941315}"/>
          </ac:picMkLst>
        </pc:picChg>
      </pc:sldChg>
    </pc:docChg>
  </pc:docChgLst>
  <pc:docChgLst>
    <pc:chgData name="C110112170" userId="e45fef91-6c70-48b8-beff-d9f9b4297aec" providerId="ADAL" clId="{D28E178C-A17F-42AB-B675-BF507620FA72}"/>
    <pc:docChg chg="undo custSel addSld delSld modSld addSection delSection modSection">
      <pc:chgData name="C110112170" userId="e45fef91-6c70-48b8-beff-d9f9b4297aec" providerId="ADAL" clId="{D28E178C-A17F-42AB-B675-BF507620FA72}" dt="2023-03-15T06:39:48.382" v="795" actId="1076"/>
      <pc:docMkLst>
        <pc:docMk/>
      </pc:docMkLst>
      <pc:sldChg chg="modSp add del mod">
        <pc:chgData name="C110112170" userId="e45fef91-6c70-48b8-beff-d9f9b4297aec" providerId="ADAL" clId="{D28E178C-A17F-42AB-B675-BF507620FA72}" dt="2023-03-15T06:06:33.442" v="64" actId="47"/>
        <pc:sldMkLst>
          <pc:docMk/>
          <pc:sldMk cId="4056936614" sldId="259"/>
        </pc:sldMkLst>
        <pc:spChg chg="mod">
          <ac:chgData name="C110112170" userId="e45fef91-6c70-48b8-beff-d9f9b4297aec" providerId="ADAL" clId="{D28E178C-A17F-42AB-B675-BF507620FA72}" dt="2023-03-15T06:06:19.216" v="60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C110112170" userId="e45fef91-6c70-48b8-beff-d9f9b4297aec" providerId="ADAL" clId="{D28E178C-A17F-42AB-B675-BF507620FA72}" dt="2023-03-15T06:06:05.652" v="34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C110112170" userId="e45fef91-6c70-48b8-beff-d9f9b4297aec" providerId="ADAL" clId="{D28E178C-A17F-42AB-B675-BF507620FA72}" dt="2023-03-15T06:06:42.852" v="67" actId="47"/>
        <pc:sldMkLst>
          <pc:docMk/>
          <pc:sldMk cId="768206860" sldId="261"/>
        </pc:sldMkLst>
      </pc:sldChg>
      <pc:sldChg chg="del">
        <pc:chgData name="C110112170" userId="e45fef91-6c70-48b8-beff-d9f9b4297aec" providerId="ADAL" clId="{D28E178C-A17F-42AB-B675-BF507620FA72}" dt="2023-03-15T06:06:44.377" v="68" actId="47"/>
        <pc:sldMkLst>
          <pc:docMk/>
          <pc:sldMk cId="673396412" sldId="267"/>
        </pc:sldMkLst>
      </pc:sldChg>
      <pc:sldChg chg="del">
        <pc:chgData name="C110112170" userId="e45fef91-6c70-48b8-beff-d9f9b4297aec" providerId="ADAL" clId="{D28E178C-A17F-42AB-B675-BF507620FA72}" dt="2023-03-15T06:06:51.640" v="70" actId="47"/>
        <pc:sldMkLst>
          <pc:docMk/>
          <pc:sldMk cId="2460776231" sldId="269"/>
        </pc:sldMkLst>
      </pc:sldChg>
      <pc:sldChg chg="del">
        <pc:chgData name="C110112170" userId="e45fef91-6c70-48b8-beff-d9f9b4297aec" providerId="ADAL" clId="{D28E178C-A17F-42AB-B675-BF507620FA72}" dt="2023-03-15T06:08:43.496" v="108" actId="47"/>
        <pc:sldMkLst>
          <pc:docMk/>
          <pc:sldMk cId="1759100234" sldId="271"/>
        </pc:sldMkLst>
      </pc:sldChg>
      <pc:sldChg chg="del">
        <pc:chgData name="C110112170" userId="e45fef91-6c70-48b8-beff-d9f9b4297aec" providerId="ADAL" clId="{D28E178C-A17F-42AB-B675-BF507620FA72}" dt="2023-03-15T06:08:39.208" v="107" actId="47"/>
        <pc:sldMkLst>
          <pc:docMk/>
          <pc:sldMk cId="1403700655" sldId="302"/>
        </pc:sldMkLst>
      </pc:sldChg>
      <pc:sldChg chg="del">
        <pc:chgData name="C110112170" userId="e45fef91-6c70-48b8-beff-d9f9b4297aec" providerId="ADAL" clId="{D28E178C-A17F-42AB-B675-BF507620FA72}" dt="2023-03-15T06:06:41.344" v="66" actId="47"/>
        <pc:sldMkLst>
          <pc:docMk/>
          <pc:sldMk cId="1466746081" sldId="372"/>
        </pc:sldMkLst>
      </pc:sldChg>
      <pc:sldChg chg="modSp mod">
        <pc:chgData name="C110112170" userId="e45fef91-6c70-48b8-beff-d9f9b4297aec" providerId="ADAL" clId="{D28E178C-A17F-42AB-B675-BF507620FA72}" dt="2023-03-15T06:08:08.707" v="101" actId="20577"/>
        <pc:sldMkLst>
          <pc:docMk/>
          <pc:sldMk cId="1406203448" sldId="614"/>
        </pc:sldMkLst>
        <pc:spChg chg="mod">
          <ac:chgData name="C110112170" userId="e45fef91-6c70-48b8-beff-d9f9b4297aec" providerId="ADAL" clId="{D28E178C-A17F-42AB-B675-BF507620FA72}" dt="2023-03-15T06:06:55.436" v="71" actId="20577"/>
          <ac:spMkLst>
            <pc:docMk/>
            <pc:sldMk cId="1406203448" sldId="614"/>
            <ac:spMk id="3" creationId="{00000000-0000-0000-0000-000000000000}"/>
          </ac:spMkLst>
        </pc:spChg>
        <pc:spChg chg="mod">
          <ac:chgData name="C110112170" userId="e45fef91-6c70-48b8-beff-d9f9b4297aec" providerId="ADAL" clId="{D28E178C-A17F-42AB-B675-BF507620FA72}" dt="2023-03-15T06:08:08.707" v="101" actId="20577"/>
          <ac:spMkLst>
            <pc:docMk/>
            <pc:sldMk cId="1406203448" sldId="614"/>
            <ac:spMk id="4" creationId="{00000000-0000-0000-0000-000000000000}"/>
          </ac:spMkLst>
        </pc:spChg>
      </pc:sldChg>
      <pc:sldChg chg="del">
        <pc:chgData name="C110112170" userId="e45fef91-6c70-48b8-beff-d9f9b4297aec" providerId="ADAL" clId="{D28E178C-A17F-42AB-B675-BF507620FA72}" dt="2023-03-15T06:06:24.929" v="61" actId="47"/>
        <pc:sldMkLst>
          <pc:docMk/>
          <pc:sldMk cId="3843903932" sldId="615"/>
        </pc:sldMkLst>
      </pc:sldChg>
      <pc:sldChg chg="del">
        <pc:chgData name="C110112170" userId="e45fef91-6c70-48b8-beff-d9f9b4297aec" providerId="ADAL" clId="{D28E178C-A17F-42AB-B675-BF507620FA72}" dt="2023-03-15T06:06:47.048" v="69" actId="47"/>
        <pc:sldMkLst>
          <pc:docMk/>
          <pc:sldMk cId="2590588513" sldId="1142"/>
        </pc:sldMkLst>
      </pc:sldChg>
      <pc:sldChg chg="del">
        <pc:chgData name="C110112170" userId="e45fef91-6c70-48b8-beff-d9f9b4297aec" providerId="ADAL" clId="{D28E178C-A17F-42AB-B675-BF507620FA72}" dt="2023-03-15T06:08:35.150" v="106" actId="47"/>
        <pc:sldMkLst>
          <pc:docMk/>
          <pc:sldMk cId="3762316735" sldId="1266"/>
        </pc:sldMkLst>
      </pc:sldChg>
      <pc:sldChg chg="addSp delSp modSp mod delAnim">
        <pc:chgData name="C110112170" userId="e45fef91-6c70-48b8-beff-d9f9b4297aec" providerId="ADAL" clId="{D28E178C-A17F-42AB-B675-BF507620FA72}" dt="2023-03-15T06:37:52.913" v="742" actId="1076"/>
        <pc:sldMkLst>
          <pc:docMk/>
          <pc:sldMk cId="2857587029" sldId="1268"/>
        </pc:sldMkLst>
        <pc:spChg chg="mod">
          <ac:chgData name="C110112170" userId="e45fef91-6c70-48b8-beff-d9f9b4297aec" providerId="ADAL" clId="{D28E178C-A17F-42AB-B675-BF507620FA72}" dt="2023-03-15T06:17:05.600" v="161" actId="20577"/>
          <ac:spMkLst>
            <pc:docMk/>
            <pc:sldMk cId="2857587029" sldId="1268"/>
            <ac:spMk id="3" creationId="{00000000-0000-0000-0000-000000000000}"/>
          </ac:spMkLst>
        </pc:spChg>
        <pc:spChg chg="add mod">
          <ac:chgData name="C110112170" userId="e45fef91-6c70-48b8-beff-d9f9b4297aec" providerId="ADAL" clId="{D28E178C-A17F-42AB-B675-BF507620FA72}" dt="2023-03-15T06:37:32.965" v="733" actId="14100"/>
          <ac:spMkLst>
            <pc:docMk/>
            <pc:sldMk cId="2857587029" sldId="1268"/>
            <ac:spMk id="4" creationId="{9CC4D424-419F-9DEA-81F8-94D8479E032F}"/>
          </ac:spMkLst>
        </pc:spChg>
        <pc:spChg chg="mod">
          <ac:chgData name="C110112170" userId="e45fef91-6c70-48b8-beff-d9f9b4297aec" providerId="ADAL" clId="{D28E178C-A17F-42AB-B675-BF507620FA72}" dt="2023-03-15T06:37:17.769" v="724" actId="1076"/>
          <ac:spMkLst>
            <pc:docMk/>
            <pc:sldMk cId="2857587029" sldId="1268"/>
            <ac:spMk id="10" creationId="{7525C5FA-E5AD-4056-9857-68D56781A774}"/>
          </ac:spMkLst>
        </pc:spChg>
        <pc:picChg chg="del">
          <ac:chgData name="C110112170" userId="e45fef91-6c70-48b8-beff-d9f9b4297aec" providerId="ADAL" clId="{D28E178C-A17F-42AB-B675-BF507620FA72}" dt="2023-03-15T06:09:16.095" v="109" actId="478"/>
          <ac:picMkLst>
            <pc:docMk/>
            <pc:sldMk cId="2857587029" sldId="1268"/>
            <ac:picMk id="2" creationId="{89518A3F-C7D1-F826-3FAD-7B6A80F0BBA7}"/>
          </ac:picMkLst>
        </pc:picChg>
        <pc:picChg chg="add mod">
          <ac:chgData name="C110112170" userId="e45fef91-6c70-48b8-beff-d9f9b4297aec" providerId="ADAL" clId="{D28E178C-A17F-42AB-B675-BF507620FA72}" dt="2023-03-15T06:37:52.913" v="742" actId="1076"/>
          <ac:picMkLst>
            <pc:docMk/>
            <pc:sldMk cId="2857587029" sldId="1268"/>
            <ac:picMk id="6" creationId="{7F4D291E-30DC-92C1-5DA6-479EE9D9E4F3}"/>
          </ac:picMkLst>
        </pc:picChg>
        <pc:picChg chg="add mod">
          <ac:chgData name="C110112170" userId="e45fef91-6c70-48b8-beff-d9f9b4297aec" providerId="ADAL" clId="{D28E178C-A17F-42AB-B675-BF507620FA72}" dt="2023-03-15T06:37:50.390" v="741" actId="1076"/>
          <ac:picMkLst>
            <pc:docMk/>
            <pc:sldMk cId="2857587029" sldId="1268"/>
            <ac:picMk id="8" creationId="{198B45DB-BC44-C1C9-DD38-8F63192BC130}"/>
          </ac:picMkLst>
        </pc:picChg>
      </pc:sldChg>
      <pc:sldChg chg="addSp delSp modSp mod">
        <pc:chgData name="C110112170" userId="e45fef91-6c70-48b8-beff-d9f9b4297aec" providerId="ADAL" clId="{D28E178C-A17F-42AB-B675-BF507620FA72}" dt="2023-03-15T06:32:28.023" v="719" actId="20577"/>
        <pc:sldMkLst>
          <pc:docMk/>
          <pc:sldMk cId="1398118768" sldId="1269"/>
        </pc:sldMkLst>
        <pc:spChg chg="mod">
          <ac:chgData name="C110112170" userId="e45fef91-6c70-48b8-beff-d9f9b4297aec" providerId="ADAL" clId="{D28E178C-A17F-42AB-B675-BF507620FA72}" dt="2023-03-15T06:22:35.060" v="265" actId="1076"/>
          <ac:spMkLst>
            <pc:docMk/>
            <pc:sldMk cId="1398118768" sldId="1269"/>
            <ac:spMk id="4" creationId="{00000000-0000-0000-0000-000000000000}"/>
          </ac:spMkLst>
        </pc:spChg>
        <pc:spChg chg="add mod">
          <ac:chgData name="C110112170" userId="e45fef91-6c70-48b8-beff-d9f9b4297aec" providerId="ADAL" clId="{D28E178C-A17F-42AB-B675-BF507620FA72}" dt="2023-03-15T06:32:28.023" v="719" actId="20577"/>
          <ac:spMkLst>
            <pc:docMk/>
            <pc:sldMk cId="1398118768" sldId="1269"/>
            <ac:spMk id="6" creationId="{418653D8-4BAA-1B1B-5339-3B450663B2C5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9" creationId="{CC36B5BE-7E1F-42D9-ED8B-AD5AFD413089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16" creationId="{737A3106-E6EF-C4F8-BF89-9B3D3160BB9E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18" creationId="{C00D1E03-5B5D-7941-2C7E-A387B4536445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22" creationId="{4B030A64-A48B-1255-C284-51C1878B986E}"/>
          </ac:spMkLst>
        </pc:spChg>
        <pc:spChg chg="add del mod">
          <ac:chgData name="C110112170" userId="e45fef91-6c70-48b8-beff-d9f9b4297aec" providerId="ADAL" clId="{D28E178C-A17F-42AB-B675-BF507620FA72}" dt="2023-03-15T06:27:01.681" v="401"/>
          <ac:spMkLst>
            <pc:docMk/>
            <pc:sldMk cId="1398118768" sldId="1269"/>
            <ac:spMk id="26" creationId="{046D39EF-A49F-291D-1D6C-76E69C57FB67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28" creationId="{EAA53AE1-9570-F742-4555-D3C475A1C0A3}"/>
          </ac:spMkLst>
        </pc:spChg>
        <pc:spChg chg="add del mod">
          <ac:chgData name="C110112170" userId="e45fef91-6c70-48b8-beff-d9f9b4297aec" providerId="ADAL" clId="{D28E178C-A17F-42AB-B675-BF507620FA72}" dt="2023-03-15T06:29:39.989" v="506" actId="478"/>
          <ac:spMkLst>
            <pc:docMk/>
            <pc:sldMk cId="1398118768" sldId="1269"/>
            <ac:spMk id="30" creationId="{B18A4960-4B73-0CCA-0E84-FE7CFF047FFA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32" creationId="{AA031139-599F-A6BD-2C88-CC3FA54E800A}"/>
          </ac:spMkLst>
        </pc:spChg>
        <pc:spChg chg="add del mod">
          <ac:chgData name="C110112170" userId="e45fef91-6c70-48b8-beff-d9f9b4297aec" providerId="ADAL" clId="{D28E178C-A17F-42AB-B675-BF507620FA72}" dt="2023-03-15T06:30:25.388" v="594"/>
          <ac:spMkLst>
            <pc:docMk/>
            <pc:sldMk cId="1398118768" sldId="1269"/>
            <ac:spMk id="34" creationId="{E4C539E0-7274-BB80-C161-9EF38F7C7948}"/>
          </ac:spMkLst>
        </pc:spChg>
        <pc:spChg chg="add mod">
          <ac:chgData name="C110112170" userId="e45fef91-6c70-48b8-beff-d9f9b4297aec" providerId="ADAL" clId="{D28E178C-A17F-42AB-B675-BF507620FA72}" dt="2023-03-15T06:31:53.096" v="716" actId="1035"/>
          <ac:spMkLst>
            <pc:docMk/>
            <pc:sldMk cId="1398118768" sldId="1269"/>
            <ac:spMk id="37" creationId="{A80FDA84-80D8-A697-9EBF-90A5065A962F}"/>
          </ac:spMkLst>
        </pc:spChg>
        <pc:spChg chg="del">
          <ac:chgData name="C110112170" userId="e45fef91-6c70-48b8-beff-d9f9b4297aec" providerId="ADAL" clId="{D28E178C-A17F-42AB-B675-BF507620FA72}" dt="2023-03-15T06:08:31.367" v="103" actId="478"/>
          <ac:spMkLst>
            <pc:docMk/>
            <pc:sldMk cId="1398118768" sldId="1269"/>
            <ac:spMk id="47" creationId="{D06112A5-56F3-5CB5-0C00-BDE6C23541C7}"/>
          </ac:spMkLst>
        </pc:spChg>
        <pc:graphicFrameChg chg="add del mod modGraphic">
          <ac:chgData name="C110112170" userId="e45fef91-6c70-48b8-beff-d9f9b4297aec" providerId="ADAL" clId="{D28E178C-A17F-42AB-B675-BF507620FA72}" dt="2023-03-15T06:19:45.068" v="213" actId="478"/>
          <ac:graphicFrameMkLst>
            <pc:docMk/>
            <pc:sldMk cId="1398118768" sldId="1269"/>
            <ac:graphicFrameMk id="5" creationId="{43DEAC3D-FBDD-E2CD-3A45-4CC6DC3892FB}"/>
          </ac:graphicFrameMkLst>
        </pc:graphicFrameChg>
        <pc:picChg chg="del">
          <ac:chgData name="C110112170" userId="e45fef91-6c70-48b8-beff-d9f9b4297aec" providerId="ADAL" clId="{D28E178C-A17F-42AB-B675-BF507620FA72}" dt="2023-03-15T06:08:29.791" v="102" actId="478"/>
          <ac:picMkLst>
            <pc:docMk/>
            <pc:sldMk cId="1398118768" sldId="1269"/>
            <ac:picMk id="3" creationId="{51693F58-24F7-FDEB-2C9D-C7631C50D41C}"/>
          </ac:picMkLst>
        </pc:picChg>
        <pc:inkChg chg="add del">
          <ac:chgData name="C110112170" userId="e45fef91-6c70-48b8-beff-d9f9b4297aec" providerId="ADAL" clId="{D28E178C-A17F-42AB-B675-BF507620FA72}" dt="2023-03-15T06:18:03.204" v="163" actId="9405"/>
          <ac:inkMkLst>
            <pc:docMk/>
            <pc:sldMk cId="1398118768" sldId="1269"/>
            <ac:inkMk id="2" creationId="{BCECFED5-E74B-830D-8921-4D1D86A1E543}"/>
          </ac:inkMkLst>
        </pc:inkChg>
        <pc:cxnChg chg="add del mod">
          <ac:chgData name="C110112170" userId="e45fef91-6c70-48b8-beff-d9f9b4297aec" providerId="ADAL" clId="{D28E178C-A17F-42AB-B675-BF507620FA72}" dt="2023-03-15T06:22:01.026" v="258" actId="478"/>
          <ac:cxnSpMkLst>
            <pc:docMk/>
            <pc:sldMk cId="1398118768" sldId="1269"/>
            <ac:cxnSpMk id="8" creationId="{33B2AE0A-5985-5822-4744-FB2A128AEAA2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10" creationId="{9D6CB1C8-6BFE-3423-3598-42D8CBBAAFD6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15" creationId="{4F11E36F-89BB-315D-7422-42291FD6B7B0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17" creationId="{0D709D94-1B4D-5455-73E1-5BD42F17DE0A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19" creationId="{B9012138-ADF0-C083-B73C-F045BE021D74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23" creationId="{572AA955-038E-4700-A6E0-C9A8A52C83A0}"/>
          </ac:cxnSpMkLst>
        </pc:cxnChg>
        <pc:cxnChg chg="add del mod">
          <ac:chgData name="C110112170" userId="e45fef91-6c70-48b8-beff-d9f9b4297aec" providerId="ADAL" clId="{D28E178C-A17F-42AB-B675-BF507620FA72}" dt="2023-03-15T06:27:01.681" v="401"/>
          <ac:cxnSpMkLst>
            <pc:docMk/>
            <pc:sldMk cId="1398118768" sldId="1269"/>
            <ac:cxnSpMk id="27" creationId="{9E16AB91-42E8-92C1-6620-13B84A3166A4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29" creationId="{F9DF7902-0660-D749-DFCC-9E26A218DBEA}"/>
          </ac:cxnSpMkLst>
        </pc:cxnChg>
        <pc:cxnChg chg="add del mod">
          <ac:chgData name="C110112170" userId="e45fef91-6c70-48b8-beff-d9f9b4297aec" providerId="ADAL" clId="{D28E178C-A17F-42AB-B675-BF507620FA72}" dt="2023-03-15T06:29:39.989" v="506" actId="478"/>
          <ac:cxnSpMkLst>
            <pc:docMk/>
            <pc:sldMk cId="1398118768" sldId="1269"/>
            <ac:cxnSpMk id="31" creationId="{87F32A26-DB5D-3255-43C8-7BE6EA5BE36A}"/>
          </ac:cxnSpMkLst>
        </pc:cxnChg>
        <pc:cxnChg chg="add del mod">
          <ac:chgData name="C110112170" userId="e45fef91-6c70-48b8-beff-d9f9b4297aec" providerId="ADAL" clId="{D28E178C-A17F-42AB-B675-BF507620FA72}" dt="2023-03-15T06:29:36.484" v="505" actId="478"/>
          <ac:cxnSpMkLst>
            <pc:docMk/>
            <pc:sldMk cId="1398118768" sldId="1269"/>
            <ac:cxnSpMk id="33" creationId="{3C712009-2023-F360-40E2-E2744ADC7C22}"/>
          </ac:cxnSpMkLst>
        </pc:cxnChg>
        <pc:cxnChg chg="add del mod">
          <ac:chgData name="C110112170" userId="e45fef91-6c70-48b8-beff-d9f9b4297aec" providerId="ADAL" clId="{D28E178C-A17F-42AB-B675-BF507620FA72}" dt="2023-03-15T06:30:25.388" v="594"/>
          <ac:cxnSpMkLst>
            <pc:docMk/>
            <pc:sldMk cId="1398118768" sldId="1269"/>
            <ac:cxnSpMk id="35" creationId="{BFA3F3B7-2565-3CC4-348B-A9643489C1BF}"/>
          </ac:cxnSpMkLst>
        </pc:cxnChg>
        <pc:cxnChg chg="add mod">
          <ac:chgData name="C110112170" userId="e45fef91-6c70-48b8-beff-d9f9b4297aec" providerId="ADAL" clId="{D28E178C-A17F-42AB-B675-BF507620FA72}" dt="2023-03-15T06:31:53.096" v="716" actId="1035"/>
          <ac:cxnSpMkLst>
            <pc:docMk/>
            <pc:sldMk cId="1398118768" sldId="1269"/>
            <ac:cxnSpMk id="36" creationId="{F360095A-D146-5A31-504E-DDFE6CBDB8FC}"/>
          </ac:cxnSpMkLst>
        </pc:cxnChg>
      </pc:sldChg>
      <pc:sldChg chg="del">
        <pc:chgData name="C110112170" userId="e45fef91-6c70-48b8-beff-d9f9b4297aec" providerId="ADAL" clId="{D28E178C-A17F-42AB-B675-BF507620FA72}" dt="2023-03-15T06:08:32.558" v="104" actId="47"/>
        <pc:sldMkLst>
          <pc:docMk/>
          <pc:sldMk cId="1455178199" sldId="1270"/>
        </pc:sldMkLst>
      </pc:sldChg>
      <pc:sldChg chg="addSp delSp modSp add mod">
        <pc:chgData name="C110112170" userId="e45fef91-6c70-48b8-beff-d9f9b4297aec" providerId="ADAL" clId="{D28E178C-A17F-42AB-B675-BF507620FA72}" dt="2023-03-15T06:38:38.657" v="766" actId="962"/>
        <pc:sldMkLst>
          <pc:docMk/>
          <pc:sldMk cId="1570331067" sldId="1270"/>
        </pc:sldMkLst>
        <pc:spChg chg="add mod">
          <ac:chgData name="C110112170" userId="e45fef91-6c70-48b8-beff-d9f9b4297aec" providerId="ADAL" clId="{D28E178C-A17F-42AB-B675-BF507620FA72}" dt="2023-03-15T06:38:12.221" v="749"/>
          <ac:spMkLst>
            <pc:docMk/>
            <pc:sldMk cId="1570331067" sldId="1270"/>
            <ac:spMk id="2" creationId="{11D2CC0D-1CC9-468A-E7DD-9810EF91B8A7}"/>
          </ac:spMkLst>
        </pc:spChg>
        <pc:spChg chg="mod">
          <ac:chgData name="C110112170" userId="e45fef91-6c70-48b8-beff-d9f9b4297aec" providerId="ADAL" clId="{D28E178C-A17F-42AB-B675-BF507620FA72}" dt="2023-03-15T06:38:06.562" v="748" actId="20577"/>
          <ac:spMkLst>
            <pc:docMk/>
            <pc:sldMk cId="1570331067" sldId="1270"/>
            <ac:spMk id="10" creationId="{7525C5FA-E5AD-4056-9857-68D56781A774}"/>
          </ac:spMkLst>
        </pc:spChg>
        <pc:picChg chg="add mod">
          <ac:chgData name="C110112170" userId="e45fef91-6c70-48b8-beff-d9f9b4297aec" providerId="ADAL" clId="{D28E178C-A17F-42AB-B675-BF507620FA72}" dt="2023-03-15T06:38:19.745" v="753" actId="1076"/>
          <ac:picMkLst>
            <pc:docMk/>
            <pc:sldMk cId="1570331067" sldId="1270"/>
            <ac:picMk id="5" creationId="{AF0D5749-CBAA-51B1-DD21-9A6984B4DF8E}"/>
          </ac:picMkLst>
        </pc:picChg>
        <pc:picChg chg="add del mod">
          <ac:chgData name="C110112170" userId="e45fef91-6c70-48b8-beff-d9f9b4297aec" providerId="ADAL" clId="{D28E178C-A17F-42AB-B675-BF507620FA72}" dt="2023-03-15T06:38:26.280" v="761" actId="478"/>
          <ac:picMkLst>
            <pc:docMk/>
            <pc:sldMk cId="1570331067" sldId="1270"/>
            <ac:picMk id="7" creationId="{32053018-9924-8555-D8B5-0E4A041B7209}"/>
          </ac:picMkLst>
        </pc:picChg>
        <pc:picChg chg="add del mod">
          <ac:chgData name="C110112170" userId="e45fef91-6c70-48b8-beff-d9f9b4297aec" providerId="ADAL" clId="{D28E178C-A17F-42AB-B675-BF507620FA72}" dt="2023-03-15T06:38:24.740" v="760" actId="478"/>
          <ac:picMkLst>
            <pc:docMk/>
            <pc:sldMk cId="1570331067" sldId="1270"/>
            <ac:picMk id="9" creationId="{499DEFF0-9D19-5B2D-52B0-99F986586C78}"/>
          </ac:picMkLst>
        </pc:picChg>
        <pc:picChg chg="add del mod">
          <ac:chgData name="C110112170" userId="e45fef91-6c70-48b8-beff-d9f9b4297aec" providerId="ADAL" clId="{D28E178C-A17F-42AB-B675-BF507620FA72}" dt="2023-03-15T06:38:28.601" v="762" actId="478"/>
          <ac:picMkLst>
            <pc:docMk/>
            <pc:sldMk cId="1570331067" sldId="1270"/>
            <ac:picMk id="12" creationId="{BC4D12EA-DB31-102F-02C4-92E296B209E7}"/>
          </ac:picMkLst>
        </pc:picChg>
        <pc:picChg chg="add mod">
          <ac:chgData name="C110112170" userId="e45fef91-6c70-48b8-beff-d9f9b4297aec" providerId="ADAL" clId="{D28E178C-A17F-42AB-B675-BF507620FA72}" dt="2023-03-15T06:38:38.657" v="766" actId="962"/>
          <ac:picMkLst>
            <pc:docMk/>
            <pc:sldMk cId="1570331067" sldId="1270"/>
            <ac:picMk id="14" creationId="{96F6BD33-0621-3907-86AF-488310D159BB}"/>
          </ac:picMkLst>
        </pc:picChg>
      </pc:sldChg>
      <pc:sldChg chg="del">
        <pc:chgData name="C110112170" userId="e45fef91-6c70-48b8-beff-d9f9b4297aec" providerId="ADAL" clId="{D28E178C-A17F-42AB-B675-BF507620FA72}" dt="2023-03-15T06:08:33.864" v="105" actId="47"/>
        <pc:sldMkLst>
          <pc:docMk/>
          <pc:sldMk cId="944102846" sldId="1271"/>
        </pc:sldMkLst>
      </pc:sldChg>
      <pc:sldChg chg="addSp delSp modSp add mod">
        <pc:chgData name="C110112170" userId="e45fef91-6c70-48b8-beff-d9f9b4297aec" providerId="ADAL" clId="{D28E178C-A17F-42AB-B675-BF507620FA72}" dt="2023-03-15T06:39:48.382" v="795" actId="1076"/>
        <pc:sldMkLst>
          <pc:docMk/>
          <pc:sldMk cId="1290617729" sldId="1271"/>
        </pc:sldMkLst>
        <pc:spChg chg="del">
          <ac:chgData name="C110112170" userId="e45fef91-6c70-48b8-beff-d9f9b4297aec" providerId="ADAL" clId="{D28E178C-A17F-42AB-B675-BF507620FA72}" dt="2023-03-15T06:39:08.933" v="784" actId="478"/>
          <ac:spMkLst>
            <pc:docMk/>
            <pc:sldMk cId="1290617729" sldId="1271"/>
            <ac:spMk id="2" creationId="{11D2CC0D-1CC9-468A-E7DD-9810EF91B8A7}"/>
          </ac:spMkLst>
        </pc:spChg>
        <pc:spChg chg="mod">
          <ac:chgData name="C110112170" userId="e45fef91-6c70-48b8-beff-d9f9b4297aec" providerId="ADAL" clId="{D28E178C-A17F-42AB-B675-BF507620FA72}" dt="2023-03-15T06:39:00.445" v="781" actId="20577"/>
          <ac:spMkLst>
            <pc:docMk/>
            <pc:sldMk cId="1290617729" sldId="1271"/>
            <ac:spMk id="3" creationId="{00000000-0000-0000-0000-000000000000}"/>
          </ac:spMkLst>
        </pc:spChg>
        <pc:spChg chg="add del mod">
          <ac:chgData name="C110112170" userId="e45fef91-6c70-48b8-beff-d9f9b4297aec" providerId="ADAL" clId="{D28E178C-A17F-42AB-B675-BF507620FA72}" dt="2023-03-15T06:39:19.054" v="786"/>
          <ac:spMkLst>
            <pc:docMk/>
            <pc:sldMk cId="1290617729" sldId="1271"/>
            <ac:spMk id="6" creationId="{DD1ACC2B-2FE7-86B9-A819-211A59AEF52A}"/>
          </ac:spMkLst>
        </pc:spChg>
        <pc:spChg chg="del">
          <ac:chgData name="C110112170" userId="e45fef91-6c70-48b8-beff-d9f9b4297aec" providerId="ADAL" clId="{D28E178C-A17F-42AB-B675-BF507620FA72}" dt="2023-03-15T06:39:15.092" v="785" actId="478"/>
          <ac:spMkLst>
            <pc:docMk/>
            <pc:sldMk cId="1290617729" sldId="1271"/>
            <ac:spMk id="10" creationId="{7525C5FA-E5AD-4056-9857-68D56781A774}"/>
          </ac:spMkLst>
        </pc:spChg>
        <pc:picChg chg="del">
          <ac:chgData name="C110112170" userId="e45fef91-6c70-48b8-beff-d9f9b4297aec" providerId="ADAL" clId="{D28E178C-A17F-42AB-B675-BF507620FA72}" dt="2023-03-15T06:39:06.626" v="783" actId="478"/>
          <ac:picMkLst>
            <pc:docMk/>
            <pc:sldMk cId="1290617729" sldId="1271"/>
            <ac:picMk id="5" creationId="{AF0D5749-CBAA-51B1-DD21-9A6984B4DF8E}"/>
          </ac:picMkLst>
        </pc:picChg>
        <pc:picChg chg="add mod">
          <ac:chgData name="C110112170" userId="e45fef91-6c70-48b8-beff-d9f9b4297aec" providerId="ADAL" clId="{D28E178C-A17F-42AB-B675-BF507620FA72}" dt="2023-03-15T06:39:48.382" v="795" actId="1076"/>
          <ac:picMkLst>
            <pc:docMk/>
            <pc:sldMk cId="1290617729" sldId="1271"/>
            <ac:picMk id="8" creationId="{8E38D7EC-420C-83CB-7FD2-196FB5D531CE}"/>
          </ac:picMkLst>
        </pc:picChg>
        <pc:picChg chg="del">
          <ac:chgData name="C110112170" userId="e45fef91-6c70-48b8-beff-d9f9b4297aec" providerId="ADAL" clId="{D28E178C-A17F-42AB-B675-BF507620FA72}" dt="2023-03-15T06:39:06.224" v="782" actId="478"/>
          <ac:picMkLst>
            <pc:docMk/>
            <pc:sldMk cId="1290617729" sldId="1271"/>
            <ac:picMk id="14" creationId="{96F6BD33-0621-3907-86AF-488310D159BB}"/>
          </ac:picMkLst>
        </pc:picChg>
      </pc:sldChg>
    </pc:docChg>
  </pc:docChgLst>
  <pc:docChgLst>
    <pc:chgData name="C110112170" userId="e45fef91-6c70-48b8-beff-d9f9b4297aec" providerId="ADAL" clId="{F16F17F9-F561-4981-83B9-BA58914E94E8}"/>
    <pc:docChg chg="undo custSel addSld delSld modSld">
      <pc:chgData name="C110112170" userId="e45fef91-6c70-48b8-beff-d9f9b4297aec" providerId="ADAL" clId="{F16F17F9-F561-4981-83B9-BA58914E94E8}" dt="2022-12-12T16:08:18.148" v="582" actId="20577"/>
      <pc:docMkLst>
        <pc:docMk/>
      </pc:docMkLst>
      <pc:sldChg chg="modSp mod">
        <pc:chgData name="C110112170" userId="e45fef91-6c70-48b8-beff-d9f9b4297aec" providerId="ADAL" clId="{F16F17F9-F561-4981-83B9-BA58914E94E8}" dt="2022-12-12T14:59:09.793" v="106" actId="20577"/>
        <pc:sldMkLst>
          <pc:docMk/>
          <pc:sldMk cId="768206860" sldId="261"/>
        </pc:sldMkLst>
        <pc:spChg chg="mod">
          <ac:chgData name="C110112170" userId="e45fef91-6c70-48b8-beff-d9f9b4297aec" providerId="ADAL" clId="{F16F17F9-F561-4981-83B9-BA58914E94E8}" dt="2022-12-12T14:59:09.793" v="106" actId="20577"/>
          <ac:spMkLst>
            <pc:docMk/>
            <pc:sldMk cId="768206860" sldId="261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F16F17F9-F561-4981-83B9-BA58914E94E8}" dt="2022-12-12T15:01:21.551" v="248" actId="20577"/>
        <pc:sldMkLst>
          <pc:docMk/>
          <pc:sldMk cId="673396412" sldId="267"/>
        </pc:sldMkLst>
        <pc:spChg chg="mod">
          <ac:chgData name="C110112170" userId="e45fef91-6c70-48b8-beff-d9f9b4297aec" providerId="ADAL" clId="{F16F17F9-F561-4981-83B9-BA58914E94E8}" dt="2022-12-12T15:01:21.551" v="248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">
        <pc:chgData name="C110112170" userId="e45fef91-6c70-48b8-beff-d9f9b4297aec" providerId="ADAL" clId="{F16F17F9-F561-4981-83B9-BA58914E94E8}" dt="2022-12-12T16:08:18.148" v="582" actId="20577"/>
        <pc:sldMkLst>
          <pc:docMk/>
          <pc:sldMk cId="1403700655" sldId="302"/>
        </pc:sldMkLst>
        <pc:spChg chg="mod">
          <ac:chgData name="C110112170" userId="e45fef91-6c70-48b8-beff-d9f9b4297aec" providerId="ADAL" clId="{F16F17F9-F561-4981-83B9-BA58914E94E8}" dt="2022-12-12T16:07:54.080" v="581" actId="20577"/>
          <ac:spMkLst>
            <pc:docMk/>
            <pc:sldMk cId="1403700655" sldId="302"/>
            <ac:spMk id="2" creationId="{00000000-0000-0000-0000-000000000000}"/>
          </ac:spMkLst>
        </pc:spChg>
        <pc:spChg chg="mod">
          <ac:chgData name="C110112170" userId="e45fef91-6c70-48b8-beff-d9f9b4297aec" providerId="ADAL" clId="{F16F17F9-F561-4981-83B9-BA58914E94E8}" dt="2022-12-12T16:08:18.148" v="582" actId="20577"/>
          <ac:spMkLst>
            <pc:docMk/>
            <pc:sldMk cId="1403700655" sldId="302"/>
            <ac:spMk id="3" creationId="{00000000-0000-0000-0000-000000000000}"/>
          </ac:spMkLst>
        </pc:spChg>
      </pc:sldChg>
      <pc:sldChg chg="addSp delSp modSp mod">
        <pc:chgData name="C110112170" userId="e45fef91-6c70-48b8-beff-d9f9b4297aec" providerId="ADAL" clId="{F16F17F9-F561-4981-83B9-BA58914E94E8}" dt="2022-12-12T14:57:19.087" v="67" actId="20577"/>
        <pc:sldMkLst>
          <pc:docMk/>
          <pc:sldMk cId="1466746081" sldId="372"/>
        </pc:sldMkLst>
        <pc:spChg chg="mod">
          <ac:chgData name="C110112170" userId="e45fef91-6c70-48b8-beff-d9f9b4297aec" providerId="ADAL" clId="{F16F17F9-F561-4981-83B9-BA58914E94E8}" dt="2022-12-12T14:57:19.087" v="67" actId="20577"/>
          <ac:spMkLst>
            <pc:docMk/>
            <pc:sldMk cId="1466746081" sldId="372"/>
            <ac:spMk id="3" creationId="{00000000-0000-0000-0000-000000000000}"/>
          </ac:spMkLst>
        </pc:spChg>
        <pc:spChg chg="del">
          <ac:chgData name="C110112170" userId="e45fef91-6c70-48b8-beff-d9f9b4297aec" providerId="ADAL" clId="{F16F17F9-F561-4981-83B9-BA58914E94E8}" dt="2022-12-12T14:56:33.108" v="53" actId="478"/>
          <ac:spMkLst>
            <pc:docMk/>
            <pc:sldMk cId="1466746081" sldId="372"/>
            <ac:spMk id="4" creationId="{7374C366-FB65-4056-8F9B-E58518816637}"/>
          </ac:spMkLst>
        </pc:spChg>
        <pc:picChg chg="add mod">
          <ac:chgData name="C110112170" userId="e45fef91-6c70-48b8-beff-d9f9b4297aec" providerId="ADAL" clId="{F16F17F9-F561-4981-83B9-BA58914E94E8}" dt="2022-12-12T14:56:40.055" v="56" actId="1076"/>
          <ac:picMkLst>
            <pc:docMk/>
            <pc:sldMk cId="1466746081" sldId="372"/>
            <ac:picMk id="2" creationId="{15E41BAE-D1DA-6918-A67A-CE32BC1D4E09}"/>
          </ac:picMkLst>
        </pc:picChg>
      </pc:sldChg>
      <pc:sldChg chg="addSp delSp modSp mod">
        <pc:chgData name="C110112170" userId="e45fef91-6c70-48b8-beff-d9f9b4297aec" providerId="ADAL" clId="{F16F17F9-F561-4981-83B9-BA58914E94E8}" dt="2022-12-12T14:56:28.644" v="52" actId="478"/>
        <pc:sldMkLst>
          <pc:docMk/>
          <pc:sldMk cId="3843903932" sldId="615"/>
        </pc:sldMkLst>
        <pc:spChg chg="add del">
          <ac:chgData name="C110112170" userId="e45fef91-6c70-48b8-beff-d9f9b4297aec" providerId="ADAL" clId="{F16F17F9-F561-4981-83B9-BA58914E94E8}" dt="2022-12-12T14:56:28.644" v="52" actId="478"/>
          <ac:spMkLst>
            <pc:docMk/>
            <pc:sldMk cId="3843903932" sldId="615"/>
            <ac:spMk id="5" creationId="{1FCFB5FB-237A-47BA-BD5B-AC33439AEF5F}"/>
          </ac:spMkLst>
        </pc:spChg>
        <pc:picChg chg="add del mod">
          <ac:chgData name="C110112170" userId="e45fef91-6c70-48b8-beff-d9f9b4297aec" providerId="ADAL" clId="{F16F17F9-F561-4981-83B9-BA58914E94E8}" dt="2022-12-12T14:56:28.196" v="51" actId="931"/>
          <ac:picMkLst>
            <pc:docMk/>
            <pc:sldMk cId="3843903932" sldId="615"/>
            <ac:picMk id="7" creationId="{E1531BA8-67FF-394F-E99A-A96109B8181F}"/>
          </ac:picMkLst>
        </pc:picChg>
      </pc:sldChg>
      <pc:sldChg chg="addSp delSp modSp mod">
        <pc:chgData name="C110112170" userId="e45fef91-6c70-48b8-beff-d9f9b4297aec" providerId="ADAL" clId="{F16F17F9-F561-4981-83B9-BA58914E94E8}" dt="2022-12-12T15:03:10.761" v="255" actId="20577"/>
        <pc:sldMkLst>
          <pc:docMk/>
          <pc:sldMk cId="3556275576" sldId="1257"/>
        </pc:sldMkLst>
        <pc:spChg chg="mod">
          <ac:chgData name="C110112170" userId="e45fef91-6c70-48b8-beff-d9f9b4297aec" providerId="ADAL" clId="{F16F17F9-F561-4981-83B9-BA58914E94E8}" dt="2022-12-12T15:03:10.761" v="255" actId="20577"/>
          <ac:spMkLst>
            <pc:docMk/>
            <pc:sldMk cId="3556275576" sldId="1257"/>
            <ac:spMk id="3" creationId="{00000000-0000-0000-0000-000000000000}"/>
          </ac:spMkLst>
        </pc:spChg>
        <pc:spChg chg="del mod">
          <ac:chgData name="C110112170" userId="e45fef91-6c70-48b8-beff-d9f9b4297aec" providerId="ADAL" clId="{F16F17F9-F561-4981-83B9-BA58914E94E8}" dt="2022-12-12T14:54:26.166" v="8"/>
          <ac:spMkLst>
            <pc:docMk/>
            <pc:sldMk cId="3556275576" sldId="1257"/>
            <ac:spMk id="6" creationId="{2614B21C-5C86-48F2-A852-4C750EE19CE7}"/>
          </ac:spMkLst>
        </pc:spChg>
        <pc:spChg chg="del">
          <ac:chgData name="C110112170" userId="e45fef91-6c70-48b8-beff-d9f9b4297aec" providerId="ADAL" clId="{F16F17F9-F561-4981-83B9-BA58914E94E8}" dt="2022-12-12T14:54:29.391" v="10" actId="478"/>
          <ac:spMkLst>
            <pc:docMk/>
            <pc:sldMk cId="3556275576" sldId="1257"/>
            <ac:spMk id="8" creationId="{E7F93356-F9FA-42BD-B35E-7F4A84652A29}"/>
          </ac:spMkLst>
        </pc:spChg>
        <pc:spChg chg="mod">
          <ac:chgData name="C110112170" userId="e45fef91-6c70-48b8-beff-d9f9b4297aec" providerId="ADAL" clId="{F16F17F9-F561-4981-83B9-BA58914E94E8}" dt="2022-12-12T14:57:26.152" v="68" actId="20577"/>
          <ac:spMkLst>
            <pc:docMk/>
            <pc:sldMk cId="3556275576" sldId="1257"/>
            <ac:spMk id="9" creationId="{1F596EB5-194B-41DD-9405-83C981B5180E}"/>
          </ac:spMkLst>
        </pc:spChg>
        <pc:spChg chg="del">
          <ac:chgData name="C110112170" userId="e45fef91-6c70-48b8-beff-d9f9b4297aec" providerId="ADAL" clId="{F16F17F9-F561-4981-83B9-BA58914E94E8}" dt="2022-12-12T14:54:28.415" v="9" actId="478"/>
          <ac:spMkLst>
            <pc:docMk/>
            <pc:sldMk cId="3556275576" sldId="1257"/>
            <ac:spMk id="11" creationId="{7A15B836-553E-4AC6-B683-3173E65F3C16}"/>
          </ac:spMkLst>
        </pc:spChg>
        <pc:picChg chg="del">
          <ac:chgData name="C110112170" userId="e45fef91-6c70-48b8-beff-d9f9b4297aec" providerId="ADAL" clId="{F16F17F9-F561-4981-83B9-BA58914E94E8}" dt="2022-12-12T14:54:26.165" v="6" actId="478"/>
          <ac:picMkLst>
            <pc:docMk/>
            <pc:sldMk cId="3556275576" sldId="1257"/>
            <ac:picMk id="2" creationId="{C3078AAE-D4C1-49C2-922C-66283951C78C}"/>
          </ac:picMkLst>
        </pc:picChg>
        <pc:picChg chg="add del mod">
          <ac:chgData name="C110112170" userId="e45fef91-6c70-48b8-beff-d9f9b4297aec" providerId="ADAL" clId="{F16F17F9-F561-4981-83B9-BA58914E94E8}" dt="2022-12-12T14:54:42.643" v="15" actId="931"/>
          <ac:picMkLst>
            <pc:docMk/>
            <pc:sldMk cId="3556275576" sldId="1257"/>
            <ac:picMk id="5" creationId="{FE0B5B6C-5713-465D-7D21-ED06846D1781}"/>
          </ac:picMkLst>
        </pc:picChg>
        <pc:picChg chg="add mod">
          <ac:chgData name="C110112170" userId="e45fef91-6c70-48b8-beff-d9f9b4297aec" providerId="ADAL" clId="{F16F17F9-F561-4981-83B9-BA58914E94E8}" dt="2022-12-12T14:55:05.070" v="23" actId="14100"/>
          <ac:picMkLst>
            <pc:docMk/>
            <pc:sldMk cId="3556275576" sldId="1257"/>
            <ac:picMk id="10" creationId="{8A812884-685F-FB9A-7467-98B8E3F1CAC4}"/>
          </ac:picMkLst>
        </pc:picChg>
      </pc:sldChg>
      <pc:sldChg chg="modSp add del mod">
        <pc:chgData name="C110112170" userId="e45fef91-6c70-48b8-beff-d9f9b4297aec" providerId="ADAL" clId="{F16F17F9-F561-4981-83B9-BA58914E94E8}" dt="2022-12-12T14:58:54.412" v="74"/>
        <pc:sldMkLst>
          <pc:docMk/>
          <pc:sldMk cId="721922871" sldId="1266"/>
        </pc:sldMkLst>
        <pc:spChg chg="mod">
          <ac:chgData name="C110112170" userId="e45fef91-6c70-48b8-beff-d9f9b4297aec" providerId="ADAL" clId="{F16F17F9-F561-4981-83B9-BA58914E94E8}" dt="2022-12-12T14:58:53.256" v="73" actId="20577"/>
          <ac:spMkLst>
            <pc:docMk/>
            <pc:sldMk cId="721922871" sldId="1266"/>
            <ac:spMk id="2" creationId="{00000000-0000-0000-0000-000000000000}"/>
          </ac:spMkLst>
        </pc:spChg>
      </pc:sldChg>
      <pc:sldChg chg="addSp delSp modSp add mod">
        <pc:chgData name="C110112170" userId="e45fef91-6c70-48b8-beff-d9f9b4297aec" providerId="ADAL" clId="{F16F17F9-F561-4981-83B9-BA58914E94E8}" dt="2022-12-12T15:05:00.268" v="263" actId="1076"/>
        <pc:sldMkLst>
          <pc:docMk/>
          <pc:sldMk cId="3762316735" sldId="1266"/>
        </pc:sldMkLst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2" creationId="{A102ACE3-B5FD-5FD3-D2DD-7FDA3104CC81}"/>
          </ac:spMkLst>
        </pc:spChg>
        <pc:spChg chg="mod">
          <ac:chgData name="C110112170" userId="e45fef91-6c70-48b8-beff-d9f9b4297aec" providerId="ADAL" clId="{F16F17F9-F561-4981-83B9-BA58914E94E8}" dt="2022-12-12T15:04:06.976" v="258" actId="20577"/>
          <ac:spMkLst>
            <pc:docMk/>
            <pc:sldMk cId="3762316735" sldId="1266"/>
            <ac:spMk id="3" creationId="{00000000-0000-0000-0000-000000000000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5" creationId="{0F466293-5610-4481-4F20-D3EC50B2B9B9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12" creationId="{255BA12F-4BA8-7F73-57FD-DCEA39D42BBA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13" creationId="{54E90F8A-C758-ED20-545E-3E169F2D53B6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18" creationId="{A7F314CF-B929-D283-9942-AA81F6F77AC6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26" creationId="{57C45DE0-86D3-1FBF-AD13-710E1FC81F94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29" creationId="{4A8504EC-C8D0-CC90-34A8-6BAE5A874F35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30" creationId="{9A8A7A0B-4D47-2424-0447-D711960BD766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34" creationId="{0738A15B-E85D-C665-22BE-CC1E341DED56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35" creationId="{A94515A1-A3F7-DD51-6AFA-5093D3FDB464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37" creationId="{908E466B-22B8-7457-D81D-4998FE07147A}"/>
          </ac:spMkLst>
        </pc:spChg>
        <pc:spChg chg="del">
          <ac:chgData name="C110112170" userId="e45fef91-6c70-48b8-beff-d9f9b4297aec" providerId="ADAL" clId="{F16F17F9-F561-4981-83B9-BA58914E94E8}" dt="2022-12-12T15:02:10.475" v="251" actId="478"/>
          <ac:spMkLst>
            <pc:docMk/>
            <pc:sldMk cId="3762316735" sldId="1266"/>
            <ac:spMk id="40" creationId="{C29B0830-7621-DE9A-BD67-1505EF25B12A}"/>
          </ac:spMkLst>
        </pc:spChg>
        <pc:picChg chg="add mod">
          <ac:chgData name="C110112170" userId="e45fef91-6c70-48b8-beff-d9f9b4297aec" providerId="ADAL" clId="{F16F17F9-F561-4981-83B9-BA58914E94E8}" dt="2022-12-12T15:05:00.268" v="263" actId="1076"/>
          <ac:picMkLst>
            <pc:docMk/>
            <pc:sldMk cId="3762316735" sldId="1266"/>
            <ac:picMk id="6" creationId="{E8BE3D97-7482-6CFF-D452-774CAB184404}"/>
          </ac:picMkLst>
        </pc:pic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8" creationId="{6DB59FF3-8FC2-3496-15D7-F5DDD1CC1BA9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11" creationId="{9B6E7BC8-C5AA-9751-D124-8D4F6E8143CC}"/>
          </ac:cxnSpMkLst>
        </pc:cxnChg>
        <pc:cxnChg chg="del mod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17" creationId="{1478D572-99ED-F221-DCE2-3BD523A25A51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21" creationId="{9FB997B4-DF12-5331-95AD-ACCA1739879C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22" creationId="{707A2AFD-92FF-5E98-1B63-8E7B0FDA7C98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27" creationId="{0E7F7424-DEF5-978C-E22A-74044F567825}"/>
          </ac:cxnSpMkLst>
        </pc:cxnChg>
        <pc:cxnChg chg="del mod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32" creationId="{CA5C46DB-336F-AFAF-A21C-E1A11DBB122B}"/>
          </ac:cxnSpMkLst>
        </pc:cxnChg>
        <pc:cxnChg chg="del mod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36" creationId="{EC2EDA9F-E483-33EE-78AF-3F65948D8162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41" creationId="{A02092C5-6346-AD60-8247-0E84AD402B7B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44" creationId="{E8808B9E-7698-2781-443F-E184C46E6EF0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45" creationId="{39700950-8AA8-585C-4E58-8D15BC36D469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46" creationId="{F7C36D53-0647-783D-8219-06692A4BE783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47" creationId="{449FAC8C-1267-C41A-D1FA-4CC2050BBF0A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56" creationId="{D66057BA-678C-3634-EACB-6BFCF8C9A35E}"/>
          </ac:cxnSpMkLst>
        </pc:cxnChg>
        <pc:cxnChg chg="del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57" creationId="{9E3EB68C-256C-A6F8-52BC-9894C8126F79}"/>
          </ac:cxnSpMkLst>
        </pc:cxnChg>
        <pc:cxnChg chg="del mod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89" creationId="{F6159DCB-10F3-F795-1862-08A5AB7B9EFB}"/>
          </ac:cxnSpMkLst>
        </pc:cxnChg>
        <pc:cxnChg chg="del mod">
          <ac:chgData name="C110112170" userId="e45fef91-6c70-48b8-beff-d9f9b4297aec" providerId="ADAL" clId="{F16F17F9-F561-4981-83B9-BA58914E94E8}" dt="2022-12-12T15:02:10.475" v="251" actId="478"/>
          <ac:cxnSpMkLst>
            <pc:docMk/>
            <pc:sldMk cId="3762316735" sldId="1266"/>
            <ac:cxnSpMk id="91" creationId="{27D53B49-3062-0C0F-2E07-AB45C98DF1D2}"/>
          </ac:cxnSpMkLst>
        </pc:cxnChg>
      </pc:sldChg>
      <pc:sldChg chg="addSp delSp modSp add mod">
        <pc:chgData name="C110112170" userId="e45fef91-6c70-48b8-beff-d9f9b4297aec" providerId="ADAL" clId="{F16F17F9-F561-4981-83B9-BA58914E94E8}" dt="2022-12-12T15:06:52.253" v="266" actId="1076"/>
        <pc:sldMkLst>
          <pc:docMk/>
          <pc:sldMk cId="3256326397" sldId="1267"/>
        </pc:sldMkLst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2" creationId="{A102ACE3-B5FD-5FD3-D2DD-7FDA3104CC81}"/>
          </ac:spMkLst>
        </pc:spChg>
        <pc:spChg chg="mod">
          <ac:chgData name="C110112170" userId="e45fef91-6c70-48b8-beff-d9f9b4297aec" providerId="ADAL" clId="{F16F17F9-F561-4981-83B9-BA58914E94E8}" dt="2022-12-12T15:04:36.581" v="261" actId="20577"/>
          <ac:spMkLst>
            <pc:docMk/>
            <pc:sldMk cId="3256326397" sldId="1267"/>
            <ac:spMk id="3" creationId="{00000000-0000-0000-0000-000000000000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5" creationId="{0F466293-5610-4481-4F20-D3EC50B2B9B9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12" creationId="{255BA12F-4BA8-7F73-57FD-DCEA39D42BBA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13" creationId="{54E90F8A-C758-ED20-545E-3E169F2D53B6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18" creationId="{A7F314CF-B929-D283-9942-AA81F6F77AC6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26" creationId="{57C45DE0-86D3-1FBF-AD13-710E1FC81F94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29" creationId="{4A8504EC-C8D0-CC90-34A8-6BAE5A874F35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30" creationId="{9A8A7A0B-4D47-2424-0447-D711960BD766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34" creationId="{0738A15B-E85D-C665-22BE-CC1E341DED56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35" creationId="{A94515A1-A3F7-DD51-6AFA-5093D3FDB464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37" creationId="{908E466B-22B8-7457-D81D-4998FE07147A}"/>
          </ac:spMkLst>
        </pc:spChg>
        <pc:spChg chg="del">
          <ac:chgData name="C110112170" userId="e45fef91-6c70-48b8-beff-d9f9b4297aec" providerId="ADAL" clId="{F16F17F9-F561-4981-83B9-BA58914E94E8}" dt="2022-12-12T15:04:33.848" v="259" actId="478"/>
          <ac:spMkLst>
            <pc:docMk/>
            <pc:sldMk cId="3256326397" sldId="1267"/>
            <ac:spMk id="40" creationId="{C29B0830-7621-DE9A-BD67-1505EF25B12A}"/>
          </ac:spMkLst>
        </pc:spChg>
        <pc:picChg chg="add mod">
          <ac:chgData name="C110112170" userId="e45fef91-6c70-48b8-beff-d9f9b4297aec" providerId="ADAL" clId="{F16F17F9-F561-4981-83B9-BA58914E94E8}" dt="2022-12-12T15:06:52.253" v="266" actId="1076"/>
          <ac:picMkLst>
            <pc:docMk/>
            <pc:sldMk cId="3256326397" sldId="1267"/>
            <ac:picMk id="6" creationId="{3F33CC8E-52E0-D8E1-E6B6-AF2D435B4AD8}"/>
          </ac:picMkLst>
        </pc:pic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8" creationId="{6DB59FF3-8FC2-3496-15D7-F5DDD1CC1BA9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11" creationId="{9B6E7BC8-C5AA-9751-D124-8D4F6E8143CC}"/>
          </ac:cxnSpMkLst>
        </pc:cxnChg>
        <pc:cxnChg chg="del mod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17" creationId="{1478D572-99ED-F221-DCE2-3BD523A25A51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21" creationId="{9FB997B4-DF12-5331-95AD-ACCA1739879C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22" creationId="{707A2AFD-92FF-5E98-1B63-8E7B0FDA7C98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27" creationId="{0E7F7424-DEF5-978C-E22A-74044F567825}"/>
          </ac:cxnSpMkLst>
        </pc:cxnChg>
        <pc:cxnChg chg="del mod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32" creationId="{CA5C46DB-336F-AFAF-A21C-E1A11DBB122B}"/>
          </ac:cxnSpMkLst>
        </pc:cxnChg>
        <pc:cxnChg chg="del mod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36" creationId="{EC2EDA9F-E483-33EE-78AF-3F65948D8162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41" creationId="{A02092C5-6346-AD60-8247-0E84AD402B7B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44" creationId="{E8808B9E-7698-2781-443F-E184C46E6EF0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45" creationId="{39700950-8AA8-585C-4E58-8D15BC36D469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46" creationId="{F7C36D53-0647-783D-8219-06692A4BE783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47" creationId="{449FAC8C-1267-C41A-D1FA-4CC2050BBF0A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56" creationId="{D66057BA-678C-3634-EACB-6BFCF8C9A35E}"/>
          </ac:cxnSpMkLst>
        </pc:cxnChg>
        <pc:cxnChg chg="del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57" creationId="{9E3EB68C-256C-A6F8-52BC-9894C8126F79}"/>
          </ac:cxnSpMkLst>
        </pc:cxnChg>
        <pc:cxnChg chg="del mod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89" creationId="{F6159DCB-10F3-F795-1862-08A5AB7B9EFB}"/>
          </ac:cxnSpMkLst>
        </pc:cxnChg>
        <pc:cxnChg chg="del mod">
          <ac:chgData name="C110112170" userId="e45fef91-6c70-48b8-beff-d9f9b4297aec" providerId="ADAL" clId="{F16F17F9-F561-4981-83B9-BA58914E94E8}" dt="2022-12-12T15:04:33.848" v="259" actId="478"/>
          <ac:cxnSpMkLst>
            <pc:docMk/>
            <pc:sldMk cId="3256326397" sldId="1267"/>
            <ac:cxnSpMk id="91" creationId="{27D53B49-3062-0C0F-2E07-AB45C98DF1D2}"/>
          </ac:cxnSpMkLst>
        </pc:cxnChg>
      </pc:sldChg>
      <pc:sldChg chg="addSp delSp modSp add mod delAnim modAnim">
        <pc:chgData name="C110112170" userId="e45fef91-6c70-48b8-beff-d9f9b4297aec" providerId="ADAL" clId="{F16F17F9-F561-4981-83B9-BA58914E94E8}" dt="2022-12-12T16:00:46.819" v="457" actId="20577"/>
        <pc:sldMkLst>
          <pc:docMk/>
          <pc:sldMk cId="2857587029" sldId="1268"/>
        </pc:sldMkLst>
        <pc:spChg chg="mod">
          <ac:chgData name="C110112170" userId="e45fef91-6c70-48b8-beff-d9f9b4297aec" providerId="ADAL" clId="{F16F17F9-F561-4981-83B9-BA58914E94E8}" dt="2022-12-12T15:57:43.038" v="270" actId="20577"/>
          <ac:spMkLst>
            <pc:docMk/>
            <pc:sldMk cId="2857587029" sldId="1268"/>
            <ac:spMk id="3" creationId="{00000000-0000-0000-0000-000000000000}"/>
          </ac:spMkLst>
        </pc:spChg>
        <pc:spChg chg="mod">
          <ac:chgData name="C110112170" userId="e45fef91-6c70-48b8-beff-d9f9b4297aec" providerId="ADAL" clId="{F16F17F9-F561-4981-83B9-BA58914E94E8}" dt="2022-12-12T16:00:46.819" v="457" actId="20577"/>
          <ac:spMkLst>
            <pc:docMk/>
            <pc:sldMk cId="2857587029" sldId="1268"/>
            <ac:spMk id="10" creationId="{7525C5FA-E5AD-4056-9857-68D56781A774}"/>
          </ac:spMkLst>
        </pc:spChg>
        <pc:picChg chg="add mod">
          <ac:chgData name="C110112170" userId="e45fef91-6c70-48b8-beff-d9f9b4297aec" providerId="ADAL" clId="{F16F17F9-F561-4981-83B9-BA58914E94E8}" dt="2022-12-12T15:58:02.547" v="273" actId="1076"/>
          <ac:picMkLst>
            <pc:docMk/>
            <pc:sldMk cId="2857587029" sldId="1268"/>
            <ac:picMk id="2" creationId="{28E93ACB-DE07-F874-6BB8-81205C43EBA2}"/>
          </ac:picMkLst>
        </pc:picChg>
        <pc:picChg chg="del">
          <ac:chgData name="C110112170" userId="e45fef91-6c70-48b8-beff-d9f9b4297aec" providerId="ADAL" clId="{F16F17F9-F561-4981-83B9-BA58914E94E8}" dt="2022-12-12T15:57:46.870" v="271" actId="478"/>
          <ac:picMkLst>
            <pc:docMk/>
            <pc:sldMk cId="2857587029" sldId="1268"/>
            <ac:picMk id="4" creationId="{F2ABDE46-F6AC-33BD-7446-F30AF03DC9F5}"/>
          </ac:picMkLst>
        </pc:picChg>
      </pc:sldChg>
    </pc:docChg>
  </pc:docChgLst>
  <pc:docChgLst>
    <pc:chgData name="C110112170" userId="e45fef91-6c70-48b8-beff-d9f9b4297aec" providerId="ADAL" clId="{9A9CB8D1-C5DC-4082-8D55-B27160072534}"/>
    <pc:docChg chg="undo custSel delSld modSld modSection">
      <pc:chgData name="C110112170" userId="e45fef91-6c70-48b8-beff-d9f9b4297aec" providerId="ADAL" clId="{9A9CB8D1-C5DC-4082-8D55-B27160072534}" dt="2023-01-02T09:06:50.655" v="148" actId="47"/>
      <pc:docMkLst>
        <pc:docMk/>
      </pc:docMkLst>
      <pc:sldChg chg="addSp modSp mod">
        <pc:chgData name="C110112170" userId="e45fef91-6c70-48b8-beff-d9f9b4297aec" providerId="ADAL" clId="{9A9CB8D1-C5DC-4082-8D55-B27160072534}" dt="2023-01-02T09:06:00.175" v="136" actId="20577"/>
        <pc:sldMkLst>
          <pc:docMk/>
          <pc:sldMk cId="673396412" sldId="267"/>
        </pc:sldMkLst>
        <pc:spChg chg="mod">
          <ac:chgData name="C110112170" userId="e45fef91-6c70-48b8-beff-d9f9b4297aec" providerId="ADAL" clId="{9A9CB8D1-C5DC-4082-8D55-B27160072534}" dt="2023-01-02T09:03:56.550" v="56" actId="5793"/>
          <ac:spMkLst>
            <pc:docMk/>
            <pc:sldMk cId="673396412" sldId="267"/>
            <ac:spMk id="4" creationId="{A378B30B-4458-4F5F-A010-843A622DFCA2}"/>
          </ac:spMkLst>
        </pc:spChg>
        <pc:spChg chg="add mod">
          <ac:chgData name="C110112170" userId="e45fef91-6c70-48b8-beff-d9f9b4297aec" providerId="ADAL" clId="{9A9CB8D1-C5DC-4082-8D55-B27160072534}" dt="2023-01-02T09:06:00.175" v="136" actId="20577"/>
          <ac:spMkLst>
            <pc:docMk/>
            <pc:sldMk cId="673396412" sldId="267"/>
            <ac:spMk id="6" creationId="{56217D13-3EF0-3A94-CF90-6C8879160591}"/>
          </ac:spMkLst>
        </pc:spChg>
      </pc:sldChg>
      <pc:sldChg chg="del">
        <pc:chgData name="C110112170" userId="e45fef91-6c70-48b8-beff-d9f9b4297aec" providerId="ADAL" clId="{9A9CB8D1-C5DC-4082-8D55-B27160072534}" dt="2023-01-02T09:06:38.163" v="143" actId="47"/>
        <pc:sldMkLst>
          <pc:docMk/>
          <pc:sldMk cId="3742601282" sldId="1136"/>
        </pc:sldMkLst>
      </pc:sldChg>
      <pc:sldChg chg="del">
        <pc:chgData name="C110112170" userId="e45fef91-6c70-48b8-beff-d9f9b4297aec" providerId="ADAL" clId="{9A9CB8D1-C5DC-4082-8D55-B27160072534}" dt="2023-01-02T09:06:49.019" v="146" actId="47"/>
        <pc:sldMkLst>
          <pc:docMk/>
          <pc:sldMk cId="2648098688" sldId="1143"/>
        </pc:sldMkLst>
      </pc:sldChg>
      <pc:sldChg chg="del">
        <pc:chgData name="C110112170" userId="e45fef91-6c70-48b8-beff-d9f9b4297aec" providerId="ADAL" clId="{9A9CB8D1-C5DC-4082-8D55-B27160072534}" dt="2023-01-02T09:06:13.571" v="137" actId="47"/>
        <pc:sldMkLst>
          <pc:docMk/>
          <pc:sldMk cId="4161202371" sldId="1250"/>
        </pc:sldMkLst>
      </pc:sldChg>
      <pc:sldChg chg="del">
        <pc:chgData name="C110112170" userId="e45fef91-6c70-48b8-beff-d9f9b4297aec" providerId="ADAL" clId="{9A9CB8D1-C5DC-4082-8D55-B27160072534}" dt="2023-01-02T09:06:16.249" v="138" actId="47"/>
        <pc:sldMkLst>
          <pc:docMk/>
          <pc:sldMk cId="3649308563" sldId="1256"/>
        </pc:sldMkLst>
      </pc:sldChg>
      <pc:sldChg chg="del">
        <pc:chgData name="C110112170" userId="e45fef91-6c70-48b8-beff-d9f9b4297aec" providerId="ADAL" clId="{9A9CB8D1-C5DC-4082-8D55-B27160072534}" dt="2023-01-02T09:06:17.054" v="139" actId="47"/>
        <pc:sldMkLst>
          <pc:docMk/>
          <pc:sldMk cId="2438844053" sldId="1258"/>
        </pc:sldMkLst>
      </pc:sldChg>
      <pc:sldChg chg="del">
        <pc:chgData name="C110112170" userId="e45fef91-6c70-48b8-beff-d9f9b4297aec" providerId="ADAL" clId="{9A9CB8D1-C5DC-4082-8D55-B27160072534}" dt="2023-01-02T09:06:17.898" v="140" actId="47"/>
        <pc:sldMkLst>
          <pc:docMk/>
          <pc:sldMk cId="1310396650" sldId="1259"/>
        </pc:sldMkLst>
      </pc:sldChg>
      <pc:sldChg chg="del">
        <pc:chgData name="C110112170" userId="e45fef91-6c70-48b8-beff-d9f9b4297aec" providerId="ADAL" clId="{9A9CB8D1-C5DC-4082-8D55-B27160072534}" dt="2023-01-02T09:06:49.579" v="147" actId="47"/>
        <pc:sldMkLst>
          <pc:docMk/>
          <pc:sldMk cId="3465306720" sldId="1260"/>
        </pc:sldMkLst>
      </pc:sldChg>
      <pc:sldChg chg="del">
        <pc:chgData name="C110112170" userId="e45fef91-6c70-48b8-beff-d9f9b4297aec" providerId="ADAL" clId="{9A9CB8D1-C5DC-4082-8D55-B27160072534}" dt="2023-01-02T09:06:39.039" v="144" actId="47"/>
        <pc:sldMkLst>
          <pc:docMk/>
          <pc:sldMk cId="1688419101" sldId="1261"/>
        </pc:sldMkLst>
      </pc:sldChg>
      <pc:sldChg chg="del">
        <pc:chgData name="C110112170" userId="e45fef91-6c70-48b8-beff-d9f9b4297aec" providerId="ADAL" clId="{9A9CB8D1-C5DC-4082-8D55-B27160072534}" dt="2023-01-02T09:06:42.258" v="145" actId="47"/>
        <pc:sldMkLst>
          <pc:docMk/>
          <pc:sldMk cId="4194957577" sldId="1262"/>
        </pc:sldMkLst>
      </pc:sldChg>
      <pc:sldChg chg="del">
        <pc:chgData name="C110112170" userId="e45fef91-6c70-48b8-beff-d9f9b4297aec" providerId="ADAL" clId="{9A9CB8D1-C5DC-4082-8D55-B27160072534}" dt="2023-01-02T09:06:18.713" v="141" actId="47"/>
        <pc:sldMkLst>
          <pc:docMk/>
          <pc:sldMk cId="2399193914" sldId="1263"/>
        </pc:sldMkLst>
      </pc:sldChg>
      <pc:sldChg chg="del">
        <pc:chgData name="C110112170" userId="e45fef91-6c70-48b8-beff-d9f9b4297aec" providerId="ADAL" clId="{9A9CB8D1-C5DC-4082-8D55-B27160072534}" dt="2023-01-02T09:06:19.897" v="142" actId="47"/>
        <pc:sldMkLst>
          <pc:docMk/>
          <pc:sldMk cId="2753758253" sldId="1264"/>
        </pc:sldMkLst>
      </pc:sldChg>
      <pc:sldChg chg="del">
        <pc:chgData name="C110112170" userId="e45fef91-6c70-48b8-beff-d9f9b4297aec" providerId="ADAL" clId="{9A9CB8D1-C5DC-4082-8D55-B27160072534}" dt="2023-01-02T09:06:50.655" v="148" actId="47"/>
        <pc:sldMkLst>
          <pc:docMk/>
          <pc:sldMk cId="1202472201" sldId="1265"/>
        </pc:sldMkLst>
      </pc:sldChg>
    </pc:docChg>
  </pc:docChgLst>
  <pc:docChgLst>
    <pc:chgData name="C110112170" userId="e45fef91-6c70-48b8-beff-d9f9b4297aec" providerId="ADAL" clId="{3E5934D0-6276-425A-AE0C-D09A59964A15}"/>
    <pc:docChg chg="undo custSel addSld modSld">
      <pc:chgData name="C110112170" userId="e45fef91-6c70-48b8-beff-d9f9b4297aec" providerId="ADAL" clId="{3E5934D0-6276-425A-AE0C-D09A59964A15}" dt="2022-12-02T06:44:29.222" v="1896" actId="20577"/>
      <pc:docMkLst>
        <pc:docMk/>
      </pc:docMkLst>
      <pc:sldChg chg="modSp mod">
        <pc:chgData name="C110112170" userId="e45fef91-6c70-48b8-beff-d9f9b4297aec" providerId="ADAL" clId="{3E5934D0-6276-425A-AE0C-D09A59964A15}" dt="2022-12-02T06:32:35.159" v="1364" actId="20577"/>
        <pc:sldMkLst>
          <pc:docMk/>
          <pc:sldMk cId="673396412" sldId="267"/>
        </pc:sldMkLst>
        <pc:spChg chg="mod">
          <ac:chgData name="C110112170" userId="e45fef91-6c70-48b8-beff-d9f9b4297aec" providerId="ADAL" clId="{3E5934D0-6276-425A-AE0C-D09A59964A15}" dt="2022-12-02T06:32:35.159" v="1364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">
        <pc:chgData name="C110112170" userId="e45fef91-6c70-48b8-beff-d9f9b4297aec" providerId="ADAL" clId="{3E5934D0-6276-425A-AE0C-D09A59964A15}" dt="2022-12-02T06:42:17.160" v="1697" actId="20577"/>
        <pc:sldMkLst>
          <pc:docMk/>
          <pc:sldMk cId="1403700655" sldId="302"/>
        </pc:sldMkLst>
        <pc:spChg chg="mod">
          <ac:chgData name="C110112170" userId="e45fef91-6c70-48b8-beff-d9f9b4297aec" providerId="ADAL" clId="{3E5934D0-6276-425A-AE0C-D09A59964A15}" dt="2022-12-02T06:42:17.160" v="1697" actId="20577"/>
          <ac:spMkLst>
            <pc:docMk/>
            <pc:sldMk cId="1403700655" sldId="302"/>
            <ac:spMk id="2" creationId="{00000000-0000-0000-0000-000000000000}"/>
          </ac:spMkLst>
        </pc:spChg>
      </pc:sldChg>
      <pc:sldChg chg="modSp mod">
        <pc:chgData name="C110112170" userId="e45fef91-6c70-48b8-beff-d9f9b4297aec" providerId="ADAL" clId="{3E5934D0-6276-425A-AE0C-D09A59964A15}" dt="2022-12-02T05:14:56.651" v="186" actId="20577"/>
        <pc:sldMkLst>
          <pc:docMk/>
          <pc:sldMk cId="3742601282" sldId="1136"/>
        </pc:sldMkLst>
        <pc:spChg chg="mod">
          <ac:chgData name="C110112170" userId="e45fef91-6c70-48b8-beff-d9f9b4297aec" providerId="ADAL" clId="{3E5934D0-6276-425A-AE0C-D09A59964A15}" dt="2022-12-02T05:14:56.651" v="186" actId="20577"/>
          <ac:spMkLst>
            <pc:docMk/>
            <pc:sldMk cId="3742601282" sldId="1136"/>
            <ac:spMk id="3" creationId="{00000000-0000-0000-0000-000000000000}"/>
          </ac:spMkLst>
        </pc:spChg>
      </pc:sldChg>
      <pc:sldChg chg="modSp mod">
        <pc:chgData name="C110112170" userId="e45fef91-6c70-48b8-beff-d9f9b4297aec" providerId="ADAL" clId="{3E5934D0-6276-425A-AE0C-D09A59964A15}" dt="2022-12-02T05:10:57.675" v="27" actId="207"/>
        <pc:sldMkLst>
          <pc:docMk/>
          <pc:sldMk cId="2648098688" sldId="1143"/>
        </pc:sldMkLst>
        <pc:spChg chg="mod">
          <ac:chgData name="C110112170" userId="e45fef91-6c70-48b8-beff-d9f9b4297aec" providerId="ADAL" clId="{3E5934D0-6276-425A-AE0C-D09A59964A15}" dt="2022-12-02T05:10:57.675" v="27" actId="207"/>
          <ac:spMkLst>
            <pc:docMk/>
            <pc:sldMk cId="2648098688" sldId="1143"/>
            <ac:spMk id="3" creationId="{00000000-0000-0000-0000-000000000000}"/>
          </ac:spMkLst>
        </pc:spChg>
      </pc:sldChg>
      <pc:sldChg chg="addSp delSp modSp mod">
        <pc:chgData name="C110112170" userId="e45fef91-6c70-48b8-beff-d9f9b4297aec" providerId="ADAL" clId="{3E5934D0-6276-425A-AE0C-D09A59964A15}" dt="2022-12-02T06:07:53.078" v="998" actId="20577"/>
        <pc:sldMkLst>
          <pc:docMk/>
          <pc:sldMk cId="2438844053" sldId="1258"/>
        </pc:sldMkLst>
        <pc:spChg chg="add mod">
          <ac:chgData name="C110112170" userId="e45fef91-6c70-48b8-beff-d9f9b4297aec" providerId="ADAL" clId="{3E5934D0-6276-425A-AE0C-D09A59964A15}" dt="2022-12-02T06:03:00.439" v="860" actId="20577"/>
          <ac:spMkLst>
            <pc:docMk/>
            <pc:sldMk cId="2438844053" sldId="1258"/>
            <ac:spMk id="3" creationId="{E90EBA0A-12DB-EF33-1BDD-0D7585D0B2FA}"/>
          </ac:spMkLst>
        </pc:spChg>
        <pc:spChg chg="add mod">
          <ac:chgData name="C110112170" userId="e45fef91-6c70-48b8-beff-d9f9b4297aec" providerId="ADAL" clId="{3E5934D0-6276-425A-AE0C-D09A59964A15}" dt="2022-12-02T06:02:34.180" v="857" actId="1076"/>
          <ac:spMkLst>
            <pc:docMk/>
            <pc:sldMk cId="2438844053" sldId="1258"/>
            <ac:spMk id="30" creationId="{E8FE9968-A163-BC36-D3C7-0088DB817A7B}"/>
          </ac:spMkLst>
        </pc:spChg>
        <pc:spChg chg="mod">
          <ac:chgData name="C110112170" userId="e45fef91-6c70-48b8-beff-d9f9b4297aec" providerId="ADAL" clId="{3E5934D0-6276-425A-AE0C-D09A59964A15}" dt="2022-12-02T06:02:02.051" v="848" actId="1076"/>
          <ac:spMkLst>
            <pc:docMk/>
            <pc:sldMk cId="2438844053" sldId="1258"/>
            <ac:spMk id="31" creationId="{7E27944C-6941-170C-8ADA-68263888476D}"/>
          </ac:spMkLst>
        </pc:spChg>
        <pc:spChg chg="add mod">
          <ac:chgData name="C110112170" userId="e45fef91-6c70-48b8-beff-d9f9b4297aec" providerId="ADAL" clId="{3E5934D0-6276-425A-AE0C-D09A59964A15}" dt="2022-12-02T06:04:29.273" v="924" actId="1035"/>
          <ac:spMkLst>
            <pc:docMk/>
            <pc:sldMk cId="2438844053" sldId="1258"/>
            <ac:spMk id="32" creationId="{DBF9BC50-BFAD-F565-1183-5DC6F5961CDB}"/>
          </ac:spMkLst>
        </pc:spChg>
        <pc:spChg chg="add mod">
          <ac:chgData name="C110112170" userId="e45fef91-6c70-48b8-beff-d9f9b4297aec" providerId="ADAL" clId="{3E5934D0-6276-425A-AE0C-D09A59964A15}" dt="2022-12-02T06:05:51.990" v="954" actId="1076"/>
          <ac:spMkLst>
            <pc:docMk/>
            <pc:sldMk cId="2438844053" sldId="1258"/>
            <ac:spMk id="44" creationId="{FA8695D8-EE21-6D75-CCB8-75C32BAD2AF3}"/>
          </ac:spMkLst>
        </pc:spChg>
        <pc:spChg chg="add mod">
          <ac:chgData name="C110112170" userId="e45fef91-6c70-48b8-beff-d9f9b4297aec" providerId="ADAL" clId="{3E5934D0-6276-425A-AE0C-D09A59964A15}" dt="2022-12-02T06:06:24.390" v="969" actId="20577"/>
          <ac:spMkLst>
            <pc:docMk/>
            <pc:sldMk cId="2438844053" sldId="1258"/>
            <ac:spMk id="46" creationId="{854F657A-0B61-78CC-4D77-34C3CF56C6D0}"/>
          </ac:spMkLst>
        </pc:spChg>
        <pc:spChg chg="add mod">
          <ac:chgData name="C110112170" userId="e45fef91-6c70-48b8-beff-d9f9b4297aec" providerId="ADAL" clId="{3E5934D0-6276-425A-AE0C-D09A59964A15}" dt="2022-12-02T06:06:51.872" v="973" actId="1076"/>
          <ac:spMkLst>
            <pc:docMk/>
            <pc:sldMk cId="2438844053" sldId="1258"/>
            <ac:spMk id="51" creationId="{34876CC1-E844-FD7A-A6CD-5035CCFAA0B7}"/>
          </ac:spMkLst>
        </pc:spChg>
        <pc:spChg chg="add mod">
          <ac:chgData name="C110112170" userId="e45fef91-6c70-48b8-beff-d9f9b4297aec" providerId="ADAL" clId="{3E5934D0-6276-425A-AE0C-D09A59964A15}" dt="2022-12-02T06:07:53.078" v="998" actId="20577"/>
          <ac:spMkLst>
            <pc:docMk/>
            <pc:sldMk cId="2438844053" sldId="1258"/>
            <ac:spMk id="53" creationId="{BDDCCF12-5183-5DBF-A1F7-A77A7EFCE94C}"/>
          </ac:spMkLst>
        </pc:spChg>
        <pc:spChg chg="add mod">
          <ac:chgData name="C110112170" userId="e45fef91-6c70-48b8-beff-d9f9b4297aec" providerId="ADAL" clId="{3E5934D0-6276-425A-AE0C-D09A59964A15}" dt="2022-12-02T06:07:08.671" v="975" actId="1076"/>
          <ac:spMkLst>
            <pc:docMk/>
            <pc:sldMk cId="2438844053" sldId="1258"/>
            <ac:spMk id="57" creationId="{1E130893-1AC8-7E40-6F15-C399874C769D}"/>
          </ac:spMkLst>
        </pc:spChg>
        <pc:cxnChg chg="add mod">
          <ac:chgData name="C110112170" userId="e45fef91-6c70-48b8-beff-d9f9b4297aec" providerId="ADAL" clId="{3E5934D0-6276-425A-AE0C-D09A59964A15}" dt="2022-12-02T06:00:26.308" v="823" actId="1038"/>
          <ac:cxnSpMkLst>
            <pc:docMk/>
            <pc:sldMk cId="2438844053" sldId="1258"/>
            <ac:cxnSpMk id="7" creationId="{FD6C2D6C-CB3A-50AC-3A2D-68D30539E6D7}"/>
          </ac:cxnSpMkLst>
        </pc:cxnChg>
        <pc:cxnChg chg="mod">
          <ac:chgData name="C110112170" userId="e45fef91-6c70-48b8-beff-d9f9b4297aec" providerId="ADAL" clId="{3E5934D0-6276-425A-AE0C-D09A59964A15}" dt="2022-12-02T06:05:01.199" v="930" actId="1037"/>
          <ac:cxnSpMkLst>
            <pc:docMk/>
            <pc:sldMk cId="2438844053" sldId="1258"/>
            <ac:cxnSpMk id="10" creationId="{035D5AD2-7A77-4D3B-C348-D3566FD5DE5B}"/>
          </ac:cxnSpMkLst>
        </pc:cxnChg>
        <pc:cxnChg chg="mod">
          <ac:chgData name="C110112170" userId="e45fef91-6c70-48b8-beff-d9f9b4297aec" providerId="ADAL" clId="{3E5934D0-6276-425A-AE0C-D09A59964A15}" dt="2022-12-02T06:05:09.142" v="932" actId="1038"/>
          <ac:cxnSpMkLst>
            <pc:docMk/>
            <pc:sldMk cId="2438844053" sldId="1258"/>
            <ac:cxnSpMk id="12" creationId="{843CF1AC-846F-2AA5-9226-3DA17048C8F6}"/>
          </ac:cxnSpMkLst>
        </pc:cxnChg>
        <pc:cxnChg chg="add mod">
          <ac:chgData name="C110112170" userId="e45fef91-6c70-48b8-beff-d9f9b4297aec" providerId="ADAL" clId="{3E5934D0-6276-425A-AE0C-D09A59964A15}" dt="2022-12-02T06:01:36.033" v="843" actId="1035"/>
          <ac:cxnSpMkLst>
            <pc:docMk/>
            <pc:sldMk cId="2438844053" sldId="1258"/>
            <ac:cxnSpMk id="17" creationId="{E1F10699-50B1-FA66-6D4F-1FF3E564279A}"/>
          </ac:cxnSpMkLst>
        </pc:cxnChg>
        <pc:cxnChg chg="add mod">
          <ac:chgData name="C110112170" userId="e45fef91-6c70-48b8-beff-d9f9b4297aec" providerId="ADAL" clId="{3E5934D0-6276-425A-AE0C-D09A59964A15}" dt="2022-12-02T06:02:10.357" v="850" actId="14100"/>
          <ac:cxnSpMkLst>
            <pc:docMk/>
            <pc:sldMk cId="2438844053" sldId="1258"/>
            <ac:cxnSpMk id="19" creationId="{02775348-1A87-9326-C910-C380112BBC67}"/>
          </ac:cxnSpMkLst>
        </pc:cxnChg>
        <pc:cxnChg chg="add mod">
          <ac:chgData name="C110112170" userId="e45fef91-6c70-48b8-beff-d9f9b4297aec" providerId="ADAL" clId="{3E5934D0-6276-425A-AE0C-D09A59964A15}" dt="2022-12-02T06:04:41.436" v="926" actId="1038"/>
          <ac:cxnSpMkLst>
            <pc:docMk/>
            <pc:sldMk cId="2438844053" sldId="1258"/>
            <ac:cxnSpMk id="24" creationId="{C425169E-2CF1-096C-5C35-E362C7453D91}"/>
          </ac:cxnSpMkLst>
        </pc:cxnChg>
        <pc:cxnChg chg="add mod">
          <ac:chgData name="C110112170" userId="e45fef91-6c70-48b8-beff-d9f9b4297aec" providerId="ADAL" clId="{3E5934D0-6276-425A-AE0C-D09A59964A15}" dt="2022-12-02T06:05:33.909" v="937" actId="14100"/>
          <ac:cxnSpMkLst>
            <pc:docMk/>
            <pc:sldMk cId="2438844053" sldId="1258"/>
            <ac:cxnSpMk id="33" creationId="{A9A4E32A-C872-98B9-D4C8-23BD4C12E6DA}"/>
          </ac:cxnSpMkLst>
        </pc:cxnChg>
        <pc:cxnChg chg="add mod">
          <ac:chgData name="C110112170" userId="e45fef91-6c70-48b8-beff-d9f9b4297aec" providerId="ADAL" clId="{3E5934D0-6276-425A-AE0C-D09A59964A15}" dt="2022-12-02T06:04:53.661" v="929" actId="14100"/>
          <ac:cxnSpMkLst>
            <pc:docMk/>
            <pc:sldMk cId="2438844053" sldId="1258"/>
            <ac:cxnSpMk id="38" creationId="{509C136A-2433-C528-C99A-20E2F1DEA2EF}"/>
          </ac:cxnSpMkLst>
        </pc:cxnChg>
        <pc:cxnChg chg="add del mod">
          <ac:chgData name="C110112170" userId="e45fef91-6c70-48b8-beff-d9f9b4297aec" providerId="ADAL" clId="{3E5934D0-6276-425A-AE0C-D09A59964A15}" dt="2022-12-02T06:05:20.545" v="934"/>
          <ac:cxnSpMkLst>
            <pc:docMk/>
            <pc:sldMk cId="2438844053" sldId="1258"/>
            <ac:cxnSpMk id="40" creationId="{36EE625C-429E-095E-9C6D-3144FE7879A4}"/>
          </ac:cxnSpMkLst>
        </pc:cxnChg>
        <pc:cxnChg chg="add mod">
          <ac:chgData name="C110112170" userId="e45fef91-6c70-48b8-beff-d9f9b4297aec" providerId="ADAL" clId="{3E5934D0-6276-425A-AE0C-D09A59964A15}" dt="2022-12-02T06:05:42.969" v="952" actId="1038"/>
          <ac:cxnSpMkLst>
            <pc:docMk/>
            <pc:sldMk cId="2438844053" sldId="1258"/>
            <ac:cxnSpMk id="41" creationId="{E4E6E256-1BE4-7ECE-8A3D-11447652BFC3}"/>
          </ac:cxnSpMkLst>
        </pc:cxnChg>
        <pc:cxnChg chg="add mod">
          <ac:chgData name="C110112170" userId="e45fef91-6c70-48b8-beff-d9f9b4297aec" providerId="ADAL" clId="{3E5934D0-6276-425A-AE0C-D09A59964A15}" dt="2022-12-02T06:06:07.120" v="958" actId="1035"/>
          <ac:cxnSpMkLst>
            <pc:docMk/>
            <pc:sldMk cId="2438844053" sldId="1258"/>
            <ac:cxnSpMk id="45" creationId="{A2CF3F87-D49D-F262-B596-9C8A2489C66B}"/>
          </ac:cxnSpMkLst>
        </pc:cxnChg>
        <pc:cxnChg chg="add mod">
          <ac:chgData name="C110112170" userId="e45fef91-6c70-48b8-beff-d9f9b4297aec" providerId="ADAL" clId="{3E5934D0-6276-425A-AE0C-D09A59964A15}" dt="2022-12-02T06:06:46.501" v="972" actId="14100"/>
          <ac:cxnSpMkLst>
            <pc:docMk/>
            <pc:sldMk cId="2438844053" sldId="1258"/>
            <ac:cxnSpMk id="48" creationId="{DFC0A473-C0DD-4742-5C48-3708E9072C71}"/>
          </ac:cxnSpMkLst>
        </pc:cxnChg>
        <pc:cxnChg chg="add mod">
          <ac:chgData name="C110112170" userId="e45fef91-6c70-48b8-beff-d9f9b4297aec" providerId="ADAL" clId="{3E5934D0-6276-425A-AE0C-D09A59964A15}" dt="2022-12-02T06:06:39.230" v="971" actId="1076"/>
          <ac:cxnSpMkLst>
            <pc:docMk/>
            <pc:sldMk cId="2438844053" sldId="1258"/>
            <ac:cxnSpMk id="50" creationId="{13DB5853-BC7E-FE6B-9428-1A610A5EBBEA}"/>
          </ac:cxnSpMkLst>
        </pc:cxnChg>
        <pc:cxnChg chg="add mod">
          <ac:chgData name="C110112170" userId="e45fef91-6c70-48b8-beff-d9f9b4297aec" providerId="ADAL" clId="{3E5934D0-6276-425A-AE0C-D09A59964A15}" dt="2022-12-02T06:07:08.671" v="975" actId="1076"/>
          <ac:cxnSpMkLst>
            <pc:docMk/>
            <pc:sldMk cId="2438844053" sldId="1258"/>
            <ac:cxnSpMk id="56" creationId="{95415779-ACD8-03C9-92C5-6EB882D3D1AB}"/>
          </ac:cxnSpMkLst>
        </pc:cxnChg>
        <pc:cxnChg chg="add mod">
          <ac:chgData name="C110112170" userId="e45fef91-6c70-48b8-beff-d9f9b4297aec" providerId="ADAL" clId="{3E5934D0-6276-425A-AE0C-D09A59964A15}" dt="2022-12-02T06:07:22.417" v="988" actId="1038"/>
          <ac:cxnSpMkLst>
            <pc:docMk/>
            <pc:sldMk cId="2438844053" sldId="1258"/>
            <ac:cxnSpMk id="58" creationId="{EE1F3878-D7BC-6BCD-E36A-4DDB675823D0}"/>
          </ac:cxnSpMkLst>
        </pc:cxnChg>
        <pc:cxnChg chg="add mod">
          <ac:chgData name="C110112170" userId="e45fef91-6c70-48b8-beff-d9f9b4297aec" providerId="ADAL" clId="{3E5934D0-6276-425A-AE0C-D09A59964A15}" dt="2022-12-02T06:07:29.957" v="990" actId="1076"/>
          <ac:cxnSpMkLst>
            <pc:docMk/>
            <pc:sldMk cId="2438844053" sldId="1258"/>
            <ac:cxnSpMk id="60" creationId="{84E52936-9DE0-8590-6A78-6437CA25775E}"/>
          </ac:cxnSpMkLst>
        </pc:cxnChg>
        <pc:cxnChg chg="mod">
          <ac:chgData name="C110112170" userId="e45fef91-6c70-48b8-beff-d9f9b4297aec" providerId="ADAL" clId="{3E5934D0-6276-425A-AE0C-D09A59964A15}" dt="2022-12-02T06:05:04.424" v="931" actId="1037"/>
          <ac:cxnSpMkLst>
            <pc:docMk/>
            <pc:sldMk cId="2438844053" sldId="1258"/>
            <ac:cxnSpMk id="66" creationId="{76F6E6AA-7F43-0150-5388-2BF74C1E9502}"/>
          </ac:cxnSpMkLst>
        </pc:cxnChg>
        <pc:cxnChg chg="add mod">
          <ac:chgData name="C110112170" userId="e45fef91-6c70-48b8-beff-d9f9b4297aec" providerId="ADAL" clId="{3E5934D0-6276-425A-AE0C-D09A59964A15}" dt="2022-12-02T06:07:38.605" v="992" actId="1076"/>
          <ac:cxnSpMkLst>
            <pc:docMk/>
            <pc:sldMk cId="2438844053" sldId="1258"/>
            <ac:cxnSpMk id="69" creationId="{891E44A9-1493-ABC3-0B19-0276989B6BCC}"/>
          </ac:cxnSpMkLst>
        </pc:cxnChg>
      </pc:sldChg>
      <pc:sldChg chg="addSp delSp modSp mod">
        <pc:chgData name="C110112170" userId="e45fef91-6c70-48b8-beff-d9f9b4297aec" providerId="ADAL" clId="{3E5934D0-6276-425A-AE0C-D09A59964A15}" dt="2022-12-02T05:52:06.895" v="815" actId="1076"/>
        <pc:sldMkLst>
          <pc:docMk/>
          <pc:sldMk cId="1310396650" sldId="1259"/>
        </pc:sldMkLst>
        <pc:spChg chg="add mod">
          <ac:chgData name="C110112170" userId="e45fef91-6c70-48b8-beff-d9f9b4297aec" providerId="ADAL" clId="{3E5934D0-6276-425A-AE0C-D09A59964A15}" dt="2022-12-02T05:50:54.214" v="799" actId="1076"/>
          <ac:spMkLst>
            <pc:docMk/>
            <pc:sldMk cId="1310396650" sldId="1259"/>
            <ac:spMk id="2" creationId="{B1EC1171-4FC3-E876-ECE8-D3BAB826A60B}"/>
          </ac:spMkLst>
        </pc:spChg>
        <pc:spChg chg="add mod">
          <ac:chgData name="C110112170" userId="e45fef91-6c70-48b8-beff-d9f9b4297aec" providerId="ADAL" clId="{3E5934D0-6276-425A-AE0C-D09A59964A15}" dt="2022-12-02T05:52:06.895" v="815" actId="1076"/>
          <ac:spMkLst>
            <pc:docMk/>
            <pc:sldMk cId="1310396650" sldId="1259"/>
            <ac:spMk id="5" creationId="{B1855ADE-C1C1-6680-46EB-4CE4316CFBAF}"/>
          </ac:spMkLst>
        </pc:spChg>
        <pc:spChg chg="mod">
          <ac:chgData name="C110112170" userId="e45fef91-6c70-48b8-beff-d9f9b4297aec" providerId="ADAL" clId="{3E5934D0-6276-425A-AE0C-D09A59964A15}" dt="2022-12-02T05:51:56.473" v="813" actId="14100"/>
          <ac:spMkLst>
            <pc:docMk/>
            <pc:sldMk cId="1310396650" sldId="1259"/>
            <ac:spMk id="338" creationId="{476F89ED-644F-67B7-EAB4-E6A8F2B3CBC3}"/>
          </ac:spMkLst>
        </pc:spChg>
        <pc:spChg chg="mod">
          <ac:chgData name="C110112170" userId="e45fef91-6c70-48b8-beff-d9f9b4297aec" providerId="ADAL" clId="{3E5934D0-6276-425A-AE0C-D09A59964A15}" dt="2022-12-02T05:51:22.286" v="804" actId="20577"/>
          <ac:spMkLst>
            <pc:docMk/>
            <pc:sldMk cId="1310396650" sldId="1259"/>
            <ac:spMk id="1054" creationId="{9887A0BA-E962-D91F-CBDA-686C26D59747}"/>
          </ac:spMkLst>
        </pc:spChg>
        <pc:spChg chg="mod">
          <ac:chgData name="C110112170" userId="e45fef91-6c70-48b8-beff-d9f9b4297aec" providerId="ADAL" clId="{3E5934D0-6276-425A-AE0C-D09A59964A15}" dt="2022-12-02T05:51:20.426" v="803" actId="20577"/>
          <ac:spMkLst>
            <pc:docMk/>
            <pc:sldMk cId="1310396650" sldId="1259"/>
            <ac:spMk id="1055" creationId="{2FB9299D-98D5-D821-8740-7BB2D8B72025}"/>
          </ac:spMkLst>
        </pc:spChg>
        <pc:spChg chg="mod">
          <ac:chgData name="C110112170" userId="e45fef91-6c70-48b8-beff-d9f9b4297aec" providerId="ADAL" clId="{3E5934D0-6276-425A-AE0C-D09A59964A15}" dt="2022-12-02T05:51:23.913" v="805" actId="20577"/>
          <ac:spMkLst>
            <pc:docMk/>
            <pc:sldMk cId="1310396650" sldId="1259"/>
            <ac:spMk id="1056" creationId="{CC25372B-EB1E-31DB-02AC-192DCD2BD4F0}"/>
          </ac:spMkLst>
        </pc:spChg>
        <pc:spChg chg="mod">
          <ac:chgData name="C110112170" userId="e45fef91-6c70-48b8-beff-d9f9b4297aec" providerId="ADAL" clId="{3E5934D0-6276-425A-AE0C-D09A59964A15}" dt="2022-12-02T05:51:25.924" v="806" actId="20577"/>
          <ac:spMkLst>
            <pc:docMk/>
            <pc:sldMk cId="1310396650" sldId="1259"/>
            <ac:spMk id="1057" creationId="{061416E4-FE8C-BC12-FB41-E4BBEE1CEFDC}"/>
          </ac:spMkLst>
        </pc:spChg>
        <pc:spChg chg="mod">
          <ac:chgData name="C110112170" userId="e45fef91-6c70-48b8-beff-d9f9b4297aec" providerId="ADAL" clId="{3E5934D0-6276-425A-AE0C-D09A59964A15}" dt="2022-12-02T05:51:27.736" v="807" actId="20577"/>
          <ac:spMkLst>
            <pc:docMk/>
            <pc:sldMk cId="1310396650" sldId="1259"/>
            <ac:spMk id="1058" creationId="{9ADEF2C4-EB8E-CDBC-2C86-847B433EA066}"/>
          </ac:spMkLst>
        </pc:spChg>
        <pc:spChg chg="mod">
          <ac:chgData name="C110112170" userId="e45fef91-6c70-48b8-beff-d9f9b4297aec" providerId="ADAL" clId="{3E5934D0-6276-425A-AE0C-D09A59964A15}" dt="2022-12-02T05:51:29.286" v="808" actId="20577"/>
          <ac:spMkLst>
            <pc:docMk/>
            <pc:sldMk cId="1310396650" sldId="1259"/>
            <ac:spMk id="1059" creationId="{181A8223-59A1-E838-24BA-CBF7BC16C264}"/>
          </ac:spMkLst>
        </pc:spChg>
        <pc:spChg chg="mod">
          <ac:chgData name="C110112170" userId="e45fef91-6c70-48b8-beff-d9f9b4297aec" providerId="ADAL" clId="{3E5934D0-6276-425A-AE0C-D09A59964A15}" dt="2022-12-02T05:51:31.159" v="809" actId="20577"/>
          <ac:spMkLst>
            <pc:docMk/>
            <pc:sldMk cId="1310396650" sldId="1259"/>
            <ac:spMk id="1343" creationId="{5817D3C8-2E2B-9FFF-4FB8-0E533A69C385}"/>
          </ac:spMkLst>
        </pc:spChg>
        <pc:spChg chg="mod">
          <ac:chgData name="C110112170" userId="e45fef91-6c70-48b8-beff-d9f9b4297aec" providerId="ADAL" clId="{3E5934D0-6276-425A-AE0C-D09A59964A15}" dt="2022-12-02T05:51:32.244" v="810" actId="20577"/>
          <ac:spMkLst>
            <pc:docMk/>
            <pc:sldMk cId="1310396650" sldId="1259"/>
            <ac:spMk id="1344" creationId="{738EAD64-05F5-168B-80BE-75ED1498B312}"/>
          </ac:spMkLst>
        </pc:spChg>
        <pc:spChg chg="del">
          <ac:chgData name="C110112170" userId="e45fef91-6c70-48b8-beff-d9f9b4297aec" providerId="ADAL" clId="{3E5934D0-6276-425A-AE0C-D09A59964A15}" dt="2022-12-02T05:50:30.416" v="794" actId="478"/>
          <ac:spMkLst>
            <pc:docMk/>
            <pc:sldMk cId="1310396650" sldId="1259"/>
            <ac:spMk id="1555" creationId="{C6D1DCE8-9B39-4FF2-A6D9-E8DB750B3349}"/>
          </ac:spMkLst>
        </pc:spChg>
        <pc:spChg chg="mod">
          <ac:chgData name="C110112170" userId="e45fef91-6c70-48b8-beff-d9f9b4297aec" providerId="ADAL" clId="{3E5934D0-6276-425A-AE0C-D09A59964A15}" dt="2022-12-02T05:50:38.533" v="796" actId="1076"/>
          <ac:spMkLst>
            <pc:docMk/>
            <pc:sldMk cId="1310396650" sldId="1259"/>
            <ac:spMk id="1562" creationId="{963E9F14-89DA-1B89-3764-FBC2E071AFDB}"/>
          </ac:spMkLst>
        </pc:spChg>
        <pc:spChg chg="mod">
          <ac:chgData name="C110112170" userId="e45fef91-6c70-48b8-beff-d9f9b4297aec" providerId="ADAL" clId="{3E5934D0-6276-425A-AE0C-D09A59964A15}" dt="2022-12-02T05:50:44.422" v="797" actId="1076"/>
          <ac:spMkLst>
            <pc:docMk/>
            <pc:sldMk cId="1310396650" sldId="1259"/>
            <ac:spMk id="1563" creationId="{D0AA2BE8-5634-77E2-F422-6FDA632B5D2F}"/>
          </ac:spMkLst>
        </pc:spChg>
      </pc:sldChg>
      <pc:sldChg chg="addSp delSp modSp mod delAnim modAnim">
        <pc:chgData name="C110112170" userId="e45fef91-6c70-48b8-beff-d9f9b4297aec" providerId="ADAL" clId="{3E5934D0-6276-425A-AE0C-D09A59964A15}" dt="2022-12-02T06:33:22.436" v="1370" actId="20577"/>
        <pc:sldMkLst>
          <pc:docMk/>
          <pc:sldMk cId="3465306720" sldId="1260"/>
        </pc:sldMkLst>
        <pc:spChg chg="mod">
          <ac:chgData name="C110112170" userId="e45fef91-6c70-48b8-beff-d9f9b4297aec" providerId="ADAL" clId="{3E5934D0-6276-425A-AE0C-D09A59964A15}" dt="2022-12-02T06:33:22.436" v="1370" actId="20577"/>
          <ac:spMkLst>
            <pc:docMk/>
            <pc:sldMk cId="3465306720" sldId="1260"/>
            <ac:spMk id="3" creationId="{00000000-0000-0000-0000-000000000000}"/>
          </ac:spMkLst>
        </pc:spChg>
        <pc:spChg chg="mod">
          <ac:chgData name="C110112170" userId="e45fef91-6c70-48b8-beff-d9f9b4297aec" providerId="ADAL" clId="{3E5934D0-6276-425A-AE0C-D09A59964A15}" dt="2022-12-02T05:14:06.601" v="176" actId="20577"/>
          <ac:spMkLst>
            <pc:docMk/>
            <pc:sldMk cId="3465306720" sldId="1260"/>
            <ac:spMk id="10" creationId="{7525C5FA-E5AD-4056-9857-68D56781A774}"/>
          </ac:spMkLst>
        </pc:spChg>
        <pc:picChg chg="add mod">
          <ac:chgData name="C110112170" userId="e45fef91-6c70-48b8-beff-d9f9b4297aec" providerId="ADAL" clId="{3E5934D0-6276-425A-AE0C-D09A59964A15}" dt="2022-12-02T05:01:08.346" v="5" actId="1076"/>
          <ac:picMkLst>
            <pc:docMk/>
            <pc:sldMk cId="3465306720" sldId="1260"/>
            <ac:picMk id="2" creationId="{049AB31F-8BA8-BAFC-DA58-387BABD3FDFB}"/>
          </ac:picMkLst>
        </pc:picChg>
        <pc:picChg chg="del">
          <ac:chgData name="C110112170" userId="e45fef91-6c70-48b8-beff-d9f9b4297aec" providerId="ADAL" clId="{3E5934D0-6276-425A-AE0C-D09A59964A15}" dt="2022-12-02T05:00:04.077" v="0" actId="478"/>
          <ac:picMkLst>
            <pc:docMk/>
            <pc:sldMk cId="3465306720" sldId="1260"/>
            <ac:picMk id="4" creationId="{53CB85F3-ABE9-1C88-C0F9-A31BFA941315}"/>
          </ac:picMkLst>
        </pc:picChg>
      </pc:sldChg>
      <pc:sldChg chg="addSp delSp modSp add mod">
        <pc:chgData name="C110112170" userId="e45fef91-6c70-48b8-beff-d9f9b4297aec" providerId="ADAL" clId="{3E5934D0-6276-425A-AE0C-D09A59964A15}" dt="2022-12-02T05:49:53.318" v="793" actId="1037"/>
        <pc:sldMkLst>
          <pc:docMk/>
          <pc:sldMk cId="1688419101" sldId="1261"/>
        </pc:sldMkLst>
        <pc:spChg chg="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2" creationId="{A102ACE3-B5FD-5FD3-D2DD-7FDA3104CC81}"/>
          </ac:spMkLst>
        </pc:spChg>
        <pc:spChg chg="mod">
          <ac:chgData name="C110112170" userId="e45fef91-6c70-48b8-beff-d9f9b4297aec" providerId="ADAL" clId="{3E5934D0-6276-425A-AE0C-D09A59964A15}" dt="2022-12-02T05:27:55.545" v="424" actId="20577"/>
          <ac:spMkLst>
            <pc:docMk/>
            <pc:sldMk cId="1688419101" sldId="1261"/>
            <ac:spMk id="3" creationId="{00000000-0000-0000-0000-000000000000}"/>
          </ac:spMkLst>
        </pc:spChg>
        <pc:spChg chg="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5" creationId="{0F466293-5610-4481-4F20-D3EC50B2B9B9}"/>
          </ac:spMkLst>
        </pc:spChg>
        <pc:spChg chg="del mod">
          <ac:chgData name="C110112170" userId="e45fef91-6c70-48b8-beff-d9f9b4297aec" providerId="ADAL" clId="{3E5934D0-6276-425A-AE0C-D09A59964A15}" dt="2022-12-02T05:16:06.294" v="199" actId="478"/>
          <ac:spMkLst>
            <pc:docMk/>
            <pc:sldMk cId="1688419101" sldId="1261"/>
            <ac:spMk id="6" creationId="{EF90AF06-C291-CF78-35B0-95A09848F748}"/>
          </ac:spMkLst>
        </pc:spChg>
        <pc:spChg chg="del">
          <ac:chgData name="C110112170" userId="e45fef91-6c70-48b8-beff-d9f9b4297aec" providerId="ADAL" clId="{3E5934D0-6276-425A-AE0C-D09A59964A15}" dt="2022-12-02T05:17:33.390" v="235" actId="478"/>
          <ac:spMkLst>
            <pc:docMk/>
            <pc:sldMk cId="1688419101" sldId="1261"/>
            <ac:spMk id="9" creationId="{0BFA6170-9774-7480-B8B5-7B4244C8F03B}"/>
          </ac:spMkLst>
        </pc:spChg>
        <pc:spChg chg="del mod">
          <ac:chgData name="C110112170" userId="e45fef91-6c70-48b8-beff-d9f9b4297aec" providerId="ADAL" clId="{3E5934D0-6276-425A-AE0C-D09A59964A15}" dt="2022-12-02T05:16:07.924" v="200" actId="478"/>
          <ac:spMkLst>
            <pc:docMk/>
            <pc:sldMk cId="1688419101" sldId="1261"/>
            <ac:spMk id="10" creationId="{B1414352-D22D-14D5-93FA-C6108A82B8FA}"/>
          </ac:spMkLst>
        </pc:spChg>
        <pc:spChg chg="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12" creationId="{255BA12F-4BA8-7F73-57FD-DCEA39D42BBA}"/>
          </ac:spMkLst>
        </pc:spChg>
        <pc:spChg chg="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13" creationId="{54E90F8A-C758-ED20-545E-3E169F2D53B6}"/>
          </ac:spMkLst>
        </pc:spChg>
        <pc:spChg chg="del">
          <ac:chgData name="C110112170" userId="e45fef91-6c70-48b8-beff-d9f9b4297aec" providerId="ADAL" clId="{3E5934D0-6276-425A-AE0C-D09A59964A15}" dt="2022-12-02T05:17:32.072" v="234" actId="478"/>
          <ac:spMkLst>
            <pc:docMk/>
            <pc:sldMk cId="1688419101" sldId="1261"/>
            <ac:spMk id="14" creationId="{F1273D1E-A2B3-59C2-29EA-A44C60A4CCD8}"/>
          </ac:spMkLst>
        </pc:spChg>
        <pc:spChg chg="add del mod">
          <ac:chgData name="C110112170" userId="e45fef91-6c70-48b8-beff-d9f9b4297aec" providerId="ADAL" clId="{3E5934D0-6276-425A-AE0C-D09A59964A15}" dt="2022-12-02T05:48:05.242" v="728" actId="478"/>
          <ac:spMkLst>
            <pc:docMk/>
            <pc:sldMk cId="1688419101" sldId="1261"/>
            <ac:spMk id="18" creationId="{A7F314CF-B929-D283-9942-AA81F6F77AC6}"/>
          </ac:spMkLst>
        </pc:spChg>
        <pc:spChg chg="del">
          <ac:chgData name="C110112170" userId="e45fef91-6c70-48b8-beff-d9f9b4297aec" providerId="ADAL" clId="{3E5934D0-6276-425A-AE0C-D09A59964A15}" dt="2022-12-02T05:17:34.308" v="236" actId="478"/>
          <ac:spMkLst>
            <pc:docMk/>
            <pc:sldMk cId="1688419101" sldId="1261"/>
            <ac:spMk id="19" creationId="{830D4CCA-A7F7-3D85-DAC6-16579970A934}"/>
          </ac:spMkLst>
        </pc:spChg>
        <pc:spChg chg="add 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29" creationId="{4A8504EC-C8D0-CC90-34A8-6BAE5A874F35}"/>
          </ac:spMkLst>
        </pc:spChg>
        <pc:spChg chg="add 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30" creationId="{9A8A7A0B-4D47-2424-0447-D711960BD766}"/>
          </ac:spMkLst>
        </pc:spChg>
        <pc:spChg chg="add mod">
          <ac:chgData name="C110112170" userId="e45fef91-6c70-48b8-beff-d9f9b4297aec" providerId="ADAL" clId="{3E5934D0-6276-425A-AE0C-D09A59964A15}" dt="2022-12-02T05:41:45.674" v="620" actId="1076"/>
          <ac:spMkLst>
            <pc:docMk/>
            <pc:sldMk cId="1688419101" sldId="1261"/>
            <ac:spMk id="40" creationId="{C29B0830-7621-DE9A-BD67-1505EF25B12A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98" creationId="{2D59CAE1-11FA-CC7E-DEC5-E8827D7D9295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99" creationId="{7DB4AD2E-2C10-A2F6-5BF9-F8B7FB53D4EE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102" creationId="{B50C05A6-C91A-CAAE-C99C-05B215834F35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103" creationId="{2FA2D2C0-6014-4192-12D4-ACF98197EF6F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104" creationId="{23DEA7CF-4ED3-FF7E-F57F-32D22F99B326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109" creationId="{714DCB4C-1EDA-FD13-1A22-F3921C4A0EED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110" creationId="{1AEE720F-832F-6E38-6539-F18B2BCE9095}"/>
          </ac:spMkLst>
        </pc:spChg>
        <pc:spChg chg="add del mod">
          <ac:chgData name="C110112170" userId="e45fef91-6c70-48b8-beff-d9f9b4297aec" providerId="ADAL" clId="{3E5934D0-6276-425A-AE0C-D09A59964A15}" dt="2022-12-02T05:27:42.305" v="422"/>
          <ac:spMkLst>
            <pc:docMk/>
            <pc:sldMk cId="1688419101" sldId="1261"/>
            <ac:spMk id="111" creationId="{3C485476-6298-795F-B5B3-11E1548F1F45}"/>
          </ac:spMkLst>
        </pc:spChg>
        <pc:spChg chg="add del mod">
          <ac:chgData name="C110112170" userId="e45fef91-6c70-48b8-beff-d9f9b4297aec" providerId="ADAL" clId="{3E5934D0-6276-425A-AE0C-D09A59964A15}" dt="2022-12-02T05:40:48.449" v="610"/>
          <ac:spMkLst>
            <pc:docMk/>
            <pc:sldMk cId="1688419101" sldId="1261"/>
            <ac:spMk id="123" creationId="{460C1F28-F196-4A8F-2043-69B273FF3E8E}"/>
          </ac:spMkLst>
        </pc:spChg>
        <pc:spChg chg="add mod">
          <ac:chgData name="C110112170" userId="e45fef91-6c70-48b8-beff-d9f9b4297aec" providerId="ADAL" clId="{3E5934D0-6276-425A-AE0C-D09A59964A15}" dt="2022-12-02T05:49:34.990" v="789" actId="1076"/>
          <ac:spMkLst>
            <pc:docMk/>
            <pc:sldMk cId="1688419101" sldId="1261"/>
            <ac:spMk id="124" creationId="{EC4B5604-879C-2BDD-83EF-CDDFB48408E9}"/>
          </ac:spMkLst>
        </pc:spChg>
        <pc:spChg chg="add mod">
          <ac:chgData name="C110112170" userId="e45fef91-6c70-48b8-beff-d9f9b4297aec" providerId="ADAL" clId="{3E5934D0-6276-425A-AE0C-D09A59964A15}" dt="2022-12-02T05:49:01.467" v="780" actId="1038"/>
          <ac:spMkLst>
            <pc:docMk/>
            <pc:sldMk cId="1688419101" sldId="1261"/>
            <ac:spMk id="125" creationId="{87CDFD8D-532B-D9F0-78FD-5EBD19A15F11}"/>
          </ac:spMkLst>
        </pc:spChg>
        <pc:spChg chg="add mod">
          <ac:chgData name="C110112170" userId="e45fef91-6c70-48b8-beff-d9f9b4297aec" providerId="ADAL" clId="{3E5934D0-6276-425A-AE0C-D09A59964A15}" dt="2022-12-02T05:49:53.318" v="793" actId="1037"/>
          <ac:spMkLst>
            <pc:docMk/>
            <pc:sldMk cId="1688419101" sldId="1261"/>
            <ac:spMk id="134" creationId="{3F255649-D3ED-CA9A-74A7-0063EF853560}"/>
          </ac:spMkLst>
        </pc:spChg>
        <pc:spChg chg="add mod">
          <ac:chgData name="C110112170" userId="e45fef91-6c70-48b8-beff-d9f9b4297aec" providerId="ADAL" clId="{3E5934D0-6276-425A-AE0C-D09A59964A15}" dt="2022-12-02T05:48:52.811" v="778" actId="1037"/>
          <ac:spMkLst>
            <pc:docMk/>
            <pc:sldMk cId="1688419101" sldId="1261"/>
            <ac:spMk id="135" creationId="{1F975501-8E48-3591-783D-735B7D0780A2}"/>
          </ac:spMkLst>
        </pc:spChg>
        <pc:spChg chg="add mod">
          <ac:chgData name="C110112170" userId="e45fef91-6c70-48b8-beff-d9f9b4297aec" providerId="ADAL" clId="{3E5934D0-6276-425A-AE0C-D09A59964A15}" dt="2022-12-02T05:48:15.122" v="732" actId="1037"/>
          <ac:spMkLst>
            <pc:docMk/>
            <pc:sldMk cId="1688419101" sldId="1261"/>
            <ac:spMk id="160" creationId="{1F9165CF-8735-322D-1F40-73C8392D5B31}"/>
          </ac:spMkLst>
        </pc:spChg>
        <pc:cxnChg chg="mod">
          <ac:chgData name="C110112170" userId="e45fef91-6c70-48b8-beff-d9f9b4297aec" providerId="ADAL" clId="{3E5934D0-6276-425A-AE0C-D09A59964A15}" dt="2022-12-02T05:41:45.674" v="620" actId="1076"/>
          <ac:cxnSpMkLst>
            <pc:docMk/>
            <pc:sldMk cId="1688419101" sldId="1261"/>
            <ac:cxnSpMk id="8" creationId="{6DB59FF3-8FC2-3496-15D7-F5DDD1CC1BA9}"/>
          </ac:cxnSpMkLst>
        </pc:cxnChg>
        <pc:cxnChg chg="del mod">
          <ac:chgData name="C110112170" userId="e45fef91-6c70-48b8-beff-d9f9b4297aec" providerId="ADAL" clId="{3E5934D0-6276-425A-AE0C-D09A59964A15}" dt="2022-12-02T05:48:06.168" v="729" actId="478"/>
          <ac:cxnSpMkLst>
            <pc:docMk/>
            <pc:sldMk cId="1688419101" sldId="1261"/>
            <ac:cxnSpMk id="11" creationId="{9B6E7BC8-C5AA-9751-D124-8D4F6E8143CC}"/>
          </ac:cxnSpMkLst>
        </pc:cxnChg>
        <pc:cxnChg chg="del mod">
          <ac:chgData name="C110112170" userId="e45fef91-6c70-48b8-beff-d9f9b4297aec" providerId="ADAL" clId="{3E5934D0-6276-425A-AE0C-D09A59964A15}" dt="2022-12-02T05:17:35.845" v="238" actId="478"/>
          <ac:cxnSpMkLst>
            <pc:docMk/>
            <pc:sldMk cId="1688419101" sldId="1261"/>
            <ac:cxnSpMk id="15" creationId="{E559A4CC-6A93-94D9-418F-796174864EC7}"/>
          </ac:cxnSpMkLst>
        </pc:cxnChg>
        <pc:cxnChg chg="del">
          <ac:chgData name="C110112170" userId="e45fef91-6c70-48b8-beff-d9f9b4297aec" providerId="ADAL" clId="{3E5934D0-6276-425A-AE0C-D09A59964A15}" dt="2022-12-02T05:17:34.998" v="237" actId="478"/>
          <ac:cxnSpMkLst>
            <pc:docMk/>
            <pc:sldMk cId="1688419101" sldId="1261"/>
            <ac:cxnSpMk id="17" creationId="{F05EF43E-31A2-1466-FFBD-CE45D388DB2E}"/>
          </ac:cxnSpMkLst>
        </pc:cxnChg>
        <pc:cxnChg chg="add del mod">
          <ac:chgData name="C110112170" userId="e45fef91-6c70-48b8-beff-d9f9b4297aec" providerId="ADAL" clId="{3E5934D0-6276-425A-AE0C-D09A59964A15}" dt="2022-12-02T05:48:03.932" v="726" actId="478"/>
          <ac:cxnSpMkLst>
            <pc:docMk/>
            <pc:sldMk cId="1688419101" sldId="1261"/>
            <ac:cxnSpMk id="21" creationId="{9FB997B4-DF12-5331-95AD-ACCA1739879C}"/>
          </ac:cxnSpMkLst>
        </pc:cxnChg>
        <pc:cxnChg chg="add mod">
          <ac:chgData name="C110112170" userId="e45fef91-6c70-48b8-beff-d9f9b4297aec" providerId="ADAL" clId="{3E5934D0-6276-425A-AE0C-D09A59964A15}" dt="2022-12-02T05:44:02.718" v="666" actId="14100"/>
          <ac:cxnSpMkLst>
            <pc:docMk/>
            <pc:sldMk cId="1688419101" sldId="1261"/>
            <ac:cxnSpMk id="23" creationId="{EFA5BE8B-A97A-468B-3328-C4939EBDB214}"/>
          </ac:cxnSpMkLst>
        </pc:cxnChg>
        <pc:cxnChg chg="add mod">
          <ac:chgData name="C110112170" userId="e45fef91-6c70-48b8-beff-d9f9b4297aec" providerId="ADAL" clId="{3E5934D0-6276-425A-AE0C-D09A59964A15}" dt="2022-12-02T05:44:07.047" v="667" actId="14100"/>
          <ac:cxnSpMkLst>
            <pc:docMk/>
            <pc:sldMk cId="1688419101" sldId="1261"/>
            <ac:cxnSpMk id="25" creationId="{6548F8F8-224B-A8DB-C88E-1780F3742004}"/>
          </ac:cxnSpMkLst>
        </pc:cxnChg>
        <pc:cxnChg chg="add del mod">
          <ac:chgData name="C110112170" userId="e45fef91-6c70-48b8-beff-d9f9b4297aec" providerId="ADAL" clId="{3E5934D0-6276-425A-AE0C-D09A59964A15}" dt="2022-12-02T05:48:04.537" v="727" actId="478"/>
          <ac:cxnSpMkLst>
            <pc:docMk/>
            <pc:sldMk cId="1688419101" sldId="1261"/>
            <ac:cxnSpMk id="27" creationId="{0E7F7424-DEF5-978C-E22A-74044F567825}"/>
          </ac:cxnSpMkLst>
        </pc:cxnChg>
        <pc:cxnChg chg="add del mod">
          <ac:chgData name="C110112170" userId="e45fef91-6c70-48b8-beff-d9f9b4297aec" providerId="ADAL" clId="{3E5934D0-6276-425A-AE0C-D09A59964A15}" dt="2022-12-02T05:25:11.651" v="363"/>
          <ac:cxnSpMkLst>
            <pc:docMk/>
            <pc:sldMk cId="1688419101" sldId="1261"/>
            <ac:cxnSpMk id="83" creationId="{F6AAAC15-2092-8466-E99C-51EBCBDB75FD}"/>
          </ac:cxnSpMkLst>
        </pc:cxnChg>
        <pc:cxnChg chg="add mod">
          <ac:chgData name="C110112170" userId="e45fef91-6c70-48b8-beff-d9f9b4297aec" providerId="ADAL" clId="{3E5934D0-6276-425A-AE0C-D09A59964A15}" dt="2022-12-02T05:45:14.664" v="684" actId="1037"/>
          <ac:cxnSpMkLst>
            <pc:docMk/>
            <pc:sldMk cId="1688419101" sldId="1261"/>
            <ac:cxnSpMk id="87" creationId="{62D6A7C8-7E09-02FC-E36C-A4E7263B9336}"/>
          </ac:cxnSpMkLst>
        </pc:cxnChg>
        <pc:cxnChg chg="add mod">
          <ac:chgData name="C110112170" userId="e45fef91-6c70-48b8-beff-d9f9b4297aec" providerId="ADAL" clId="{3E5934D0-6276-425A-AE0C-D09A59964A15}" dt="2022-12-02T05:44:49.807" v="677" actId="14100"/>
          <ac:cxnSpMkLst>
            <pc:docMk/>
            <pc:sldMk cId="1688419101" sldId="1261"/>
            <ac:cxnSpMk id="89" creationId="{F6159DCB-10F3-F795-1862-08A5AB7B9EFB}"/>
          </ac:cxnSpMkLst>
        </pc:cxnChg>
        <pc:cxnChg chg="add mod">
          <ac:chgData name="C110112170" userId="e45fef91-6c70-48b8-beff-d9f9b4297aec" providerId="ADAL" clId="{3E5934D0-6276-425A-AE0C-D09A59964A15}" dt="2022-12-02T05:44:58.606" v="678" actId="14100"/>
          <ac:cxnSpMkLst>
            <pc:docMk/>
            <pc:sldMk cId="1688419101" sldId="1261"/>
            <ac:cxnSpMk id="91" creationId="{27D53B49-3062-0C0F-2E07-AB45C98DF1D2}"/>
          </ac:cxnSpMkLst>
        </pc:cxnChg>
        <pc:cxnChg chg="add mod">
          <ac:chgData name="C110112170" userId="e45fef91-6c70-48b8-beff-d9f9b4297aec" providerId="ADAL" clId="{3E5934D0-6276-425A-AE0C-D09A59964A15}" dt="2022-12-02T05:43:27.567" v="657" actId="14100"/>
          <ac:cxnSpMkLst>
            <pc:docMk/>
            <pc:sldMk cId="1688419101" sldId="1261"/>
            <ac:cxnSpMk id="95" creationId="{E80A262C-A8DA-8967-62EF-EA4E2988ED31}"/>
          </ac:cxnSpMkLst>
        </pc:cxnChg>
        <pc:cxnChg chg="add mod">
          <ac:chgData name="C110112170" userId="e45fef91-6c70-48b8-beff-d9f9b4297aec" providerId="ADAL" clId="{3E5934D0-6276-425A-AE0C-D09A59964A15}" dt="2022-12-02T05:43:31.863" v="658" actId="14100"/>
          <ac:cxnSpMkLst>
            <pc:docMk/>
            <pc:sldMk cId="1688419101" sldId="1261"/>
            <ac:cxnSpMk id="97" creationId="{8F5142BF-1E98-3C1D-B7AA-7DFD4F56B1D8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00" creationId="{CC8F62BE-2CB3-04FD-EBA5-C9553ED22FC5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01" creationId="{ADCB40FD-B105-4B51-2715-D77ED33EA808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05" creationId="{36203D77-65AD-25AC-4424-2FAC9108DC77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06" creationId="{0E64E361-8291-484A-99CA-410EC50A3BD5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07" creationId="{A5CD6403-12F9-5A4A-41BD-A983469F04AD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08" creationId="{D9744C29-F846-C65F-D1EF-B76E6CF3EF31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12" creationId="{B1F302AF-8F38-BE9D-6032-ADFB66EA86AC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13" creationId="{14EEA5CA-58C9-7FDE-EFF9-29302FEAE161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14" creationId="{7EDFE90C-4D78-0995-3867-7E464D49C361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15" creationId="{FF75B259-D4E2-69CD-5F2F-AD5590F358D1}"/>
          </ac:cxnSpMkLst>
        </pc:cxnChg>
        <pc:cxnChg chg="add del mod">
          <ac:chgData name="C110112170" userId="e45fef91-6c70-48b8-beff-d9f9b4297aec" providerId="ADAL" clId="{3E5934D0-6276-425A-AE0C-D09A59964A15}" dt="2022-12-02T05:27:42.305" v="422"/>
          <ac:cxnSpMkLst>
            <pc:docMk/>
            <pc:sldMk cId="1688419101" sldId="1261"/>
            <ac:cxnSpMk id="116" creationId="{9DE63882-333B-3BF7-A500-6D4EB35274D2}"/>
          </ac:cxnSpMkLst>
        </pc:cxnChg>
        <pc:cxnChg chg="add mod">
          <ac:chgData name="C110112170" userId="e45fef91-6c70-48b8-beff-d9f9b4297aec" providerId="ADAL" clId="{3E5934D0-6276-425A-AE0C-D09A59964A15}" dt="2022-12-02T05:49:40.574" v="790" actId="14100"/>
          <ac:cxnSpMkLst>
            <pc:docMk/>
            <pc:sldMk cId="1688419101" sldId="1261"/>
            <ac:cxnSpMk id="118" creationId="{47C76218-E764-429B-2775-7446773D0490}"/>
          </ac:cxnSpMkLst>
        </pc:cxnChg>
        <pc:cxnChg chg="add mod">
          <ac:chgData name="C110112170" userId="e45fef91-6c70-48b8-beff-d9f9b4297aec" providerId="ADAL" clId="{3E5934D0-6276-425A-AE0C-D09A59964A15}" dt="2022-12-02T05:49:09.771" v="783" actId="1038"/>
          <ac:cxnSpMkLst>
            <pc:docMk/>
            <pc:sldMk cId="1688419101" sldId="1261"/>
            <ac:cxnSpMk id="120" creationId="{5582021B-AA8A-2FB8-E160-842A2635B694}"/>
          </ac:cxnSpMkLst>
        </pc:cxnChg>
        <pc:cxnChg chg="add mod">
          <ac:chgData name="C110112170" userId="e45fef91-6c70-48b8-beff-d9f9b4297aec" providerId="ADAL" clId="{3E5934D0-6276-425A-AE0C-D09A59964A15}" dt="2022-12-02T05:49:34.990" v="789" actId="1076"/>
          <ac:cxnSpMkLst>
            <pc:docMk/>
            <pc:sldMk cId="1688419101" sldId="1261"/>
            <ac:cxnSpMk id="127" creationId="{FCD3E423-57EC-EF3B-A527-23F362606F1F}"/>
          </ac:cxnSpMkLst>
        </pc:cxnChg>
        <pc:cxnChg chg="add mod">
          <ac:chgData name="C110112170" userId="e45fef91-6c70-48b8-beff-d9f9b4297aec" providerId="ADAL" clId="{3E5934D0-6276-425A-AE0C-D09A59964A15}" dt="2022-12-02T05:49:01.467" v="780" actId="1038"/>
          <ac:cxnSpMkLst>
            <pc:docMk/>
            <pc:sldMk cId="1688419101" sldId="1261"/>
            <ac:cxnSpMk id="130" creationId="{E07A4F9E-A970-9C5B-E84D-F644FD4FF9D1}"/>
          </ac:cxnSpMkLst>
        </pc:cxnChg>
        <pc:cxnChg chg="add mod">
          <ac:chgData name="C110112170" userId="e45fef91-6c70-48b8-beff-d9f9b4297aec" providerId="ADAL" clId="{3E5934D0-6276-425A-AE0C-D09A59964A15}" dt="2022-12-02T05:49:07.880" v="782" actId="1037"/>
          <ac:cxnSpMkLst>
            <pc:docMk/>
            <pc:sldMk cId="1688419101" sldId="1261"/>
            <ac:cxnSpMk id="138" creationId="{500DC206-2FAE-249B-FD77-E61F7B77852B}"/>
          </ac:cxnSpMkLst>
        </pc:cxnChg>
        <pc:cxnChg chg="add mod">
          <ac:chgData name="C110112170" userId="e45fef91-6c70-48b8-beff-d9f9b4297aec" providerId="ADAL" clId="{3E5934D0-6276-425A-AE0C-D09A59964A15}" dt="2022-12-02T05:43:51.975" v="665" actId="1076"/>
          <ac:cxnSpMkLst>
            <pc:docMk/>
            <pc:sldMk cId="1688419101" sldId="1261"/>
            <ac:cxnSpMk id="141" creationId="{FE350F2C-F8F2-8BB8-74E9-09F68FC3ED15}"/>
          </ac:cxnSpMkLst>
        </pc:cxnChg>
        <pc:cxnChg chg="add mod">
          <ac:chgData name="C110112170" userId="e45fef91-6c70-48b8-beff-d9f9b4297aec" providerId="ADAL" clId="{3E5934D0-6276-425A-AE0C-D09A59964A15}" dt="2022-12-02T05:44:22.136" v="672" actId="1035"/>
          <ac:cxnSpMkLst>
            <pc:docMk/>
            <pc:sldMk cId="1688419101" sldId="1261"/>
            <ac:cxnSpMk id="144" creationId="{6DC3F967-A228-94DC-2B10-1BA9795FB8B6}"/>
          </ac:cxnSpMkLst>
        </pc:cxnChg>
        <pc:cxnChg chg="add mod">
          <ac:chgData name="C110112170" userId="e45fef91-6c70-48b8-beff-d9f9b4297aec" providerId="ADAL" clId="{3E5934D0-6276-425A-AE0C-D09A59964A15}" dt="2022-12-02T05:45:08.806" v="682" actId="14100"/>
          <ac:cxnSpMkLst>
            <pc:docMk/>
            <pc:sldMk cId="1688419101" sldId="1261"/>
            <ac:cxnSpMk id="155" creationId="{7DA8222B-AF72-FD62-EFB1-9AAB8DCDE300}"/>
          </ac:cxnSpMkLst>
        </pc:cxnChg>
        <pc:cxnChg chg="add mod">
          <ac:chgData name="C110112170" userId="e45fef91-6c70-48b8-beff-d9f9b4297aec" providerId="ADAL" clId="{3E5934D0-6276-425A-AE0C-D09A59964A15}" dt="2022-12-02T05:48:15.122" v="732" actId="1037"/>
          <ac:cxnSpMkLst>
            <pc:docMk/>
            <pc:sldMk cId="1688419101" sldId="1261"/>
            <ac:cxnSpMk id="159" creationId="{8BF44BAC-22C8-7BB7-546A-D70417474A51}"/>
          </ac:cxnSpMkLst>
        </pc:cxnChg>
        <pc:cxnChg chg="add mod">
          <ac:chgData name="C110112170" userId="e45fef91-6c70-48b8-beff-d9f9b4297aec" providerId="ADAL" clId="{3E5934D0-6276-425A-AE0C-D09A59964A15}" dt="2022-12-02T05:48:15.122" v="732" actId="1037"/>
          <ac:cxnSpMkLst>
            <pc:docMk/>
            <pc:sldMk cId="1688419101" sldId="1261"/>
            <ac:cxnSpMk id="161" creationId="{D6E753B5-35BA-BA6F-2268-AEF22603A7EE}"/>
          </ac:cxnSpMkLst>
        </pc:cxnChg>
        <pc:cxnChg chg="add mod">
          <ac:chgData name="C110112170" userId="e45fef91-6c70-48b8-beff-d9f9b4297aec" providerId="ADAL" clId="{3E5934D0-6276-425A-AE0C-D09A59964A15}" dt="2022-12-02T05:48:15.122" v="732" actId="1037"/>
          <ac:cxnSpMkLst>
            <pc:docMk/>
            <pc:sldMk cId="1688419101" sldId="1261"/>
            <ac:cxnSpMk id="162" creationId="{3FA8E290-BD1C-D774-F270-53D5B980DDB2}"/>
          </ac:cxnSpMkLst>
        </pc:cxnChg>
        <pc:cxnChg chg="add mod">
          <ac:chgData name="C110112170" userId="e45fef91-6c70-48b8-beff-d9f9b4297aec" providerId="ADAL" clId="{3E5934D0-6276-425A-AE0C-D09A59964A15}" dt="2022-12-02T05:48:15.122" v="732" actId="1037"/>
          <ac:cxnSpMkLst>
            <pc:docMk/>
            <pc:sldMk cId="1688419101" sldId="1261"/>
            <ac:cxnSpMk id="163" creationId="{86F18959-4792-AC94-2F39-CC29D4DB1B3F}"/>
          </ac:cxnSpMkLst>
        </pc:cxnChg>
      </pc:sldChg>
      <pc:sldChg chg="addSp delSp modSp add mod">
        <pc:chgData name="C110112170" userId="e45fef91-6c70-48b8-beff-d9f9b4297aec" providerId="ADAL" clId="{3E5934D0-6276-425A-AE0C-D09A59964A15}" dt="2022-12-02T05:47:55.813" v="725" actId="1035"/>
        <pc:sldMkLst>
          <pc:docMk/>
          <pc:sldMk cId="4194957577" sldId="1262"/>
        </pc:sldMkLst>
        <pc:spChg chg="mod">
          <ac:chgData name="C110112170" userId="e45fef91-6c70-48b8-beff-d9f9b4297aec" providerId="ADAL" clId="{3E5934D0-6276-425A-AE0C-D09A59964A15}" dt="2022-12-02T05:29:04.054" v="494" actId="1037"/>
          <ac:spMkLst>
            <pc:docMk/>
            <pc:sldMk cId="4194957577" sldId="1262"/>
            <ac:spMk id="2" creationId="{A102ACE3-B5FD-5FD3-D2DD-7FDA3104CC81}"/>
          </ac:spMkLst>
        </pc:spChg>
        <pc:spChg chg="mod">
          <ac:chgData name="C110112170" userId="e45fef91-6c70-48b8-beff-d9f9b4297aec" providerId="ADAL" clId="{3E5934D0-6276-425A-AE0C-D09A59964A15}" dt="2022-12-02T05:30:21.335" v="537" actId="1076"/>
          <ac:spMkLst>
            <pc:docMk/>
            <pc:sldMk cId="4194957577" sldId="1262"/>
            <ac:spMk id="5" creationId="{0F466293-5610-4481-4F20-D3EC50B2B9B9}"/>
          </ac:spMkLst>
        </pc:spChg>
        <pc:spChg chg="mod">
          <ac:chgData name="C110112170" userId="e45fef91-6c70-48b8-beff-d9f9b4297aec" providerId="ADAL" clId="{3E5934D0-6276-425A-AE0C-D09A59964A15}" dt="2022-12-02T05:29:04.054" v="494" actId="1037"/>
          <ac:spMkLst>
            <pc:docMk/>
            <pc:sldMk cId="4194957577" sldId="1262"/>
            <ac:spMk id="12" creationId="{255BA12F-4BA8-7F73-57FD-DCEA39D42BBA}"/>
          </ac:spMkLst>
        </pc:spChg>
        <pc:spChg chg="mod">
          <ac:chgData name="C110112170" userId="e45fef91-6c70-48b8-beff-d9f9b4297aec" providerId="ADAL" clId="{3E5934D0-6276-425A-AE0C-D09A59964A15}" dt="2022-12-02T05:30:03.116" v="517" actId="20577"/>
          <ac:spMkLst>
            <pc:docMk/>
            <pc:sldMk cId="4194957577" sldId="1262"/>
            <ac:spMk id="13" creationId="{54E90F8A-C758-ED20-545E-3E169F2D53B6}"/>
          </ac:spMkLst>
        </pc:spChg>
        <pc:spChg chg="mod">
          <ac:chgData name="C110112170" userId="e45fef91-6c70-48b8-beff-d9f9b4297aec" providerId="ADAL" clId="{3E5934D0-6276-425A-AE0C-D09A59964A15}" dt="2022-12-02T05:29:04.054" v="494" actId="1037"/>
          <ac:spMkLst>
            <pc:docMk/>
            <pc:sldMk cId="4194957577" sldId="1262"/>
            <ac:spMk id="18" creationId="{A7F314CF-B929-D283-9942-AA81F6F77AC6}"/>
          </ac:spMkLst>
        </pc:spChg>
        <pc:spChg chg="add mod">
          <ac:chgData name="C110112170" userId="e45fef91-6c70-48b8-beff-d9f9b4297aec" providerId="ADAL" clId="{3E5934D0-6276-425A-AE0C-D09A59964A15}" dt="2022-12-02T05:47:54.245" v="723" actId="1035"/>
          <ac:spMkLst>
            <pc:docMk/>
            <pc:sldMk cId="4194957577" sldId="1262"/>
            <ac:spMk id="26" creationId="{57C45DE0-86D3-1FBF-AD13-710E1FC81F94}"/>
          </ac:spMkLst>
        </pc:spChg>
        <pc:spChg chg="add del mod">
          <ac:chgData name="C110112170" userId="e45fef91-6c70-48b8-beff-d9f9b4297aec" providerId="ADAL" clId="{3E5934D0-6276-425A-AE0C-D09A59964A15}" dt="2022-12-02T05:39:18.643" v="595" actId="478"/>
          <ac:spMkLst>
            <pc:docMk/>
            <pc:sldMk cId="4194957577" sldId="1262"/>
            <ac:spMk id="28" creationId="{A2D28F81-B2C1-12AA-0823-E0AFF216B0BB}"/>
          </ac:spMkLst>
        </pc:spChg>
        <pc:spChg chg="mod">
          <ac:chgData name="C110112170" userId="e45fef91-6c70-48b8-beff-d9f9b4297aec" providerId="ADAL" clId="{3E5934D0-6276-425A-AE0C-D09A59964A15}" dt="2022-12-02T05:29:04.054" v="494" actId="1037"/>
          <ac:spMkLst>
            <pc:docMk/>
            <pc:sldMk cId="4194957577" sldId="1262"/>
            <ac:spMk id="29" creationId="{4A8504EC-C8D0-CC90-34A8-6BAE5A874F35}"/>
          </ac:spMkLst>
        </pc:spChg>
        <pc:spChg chg="mod">
          <ac:chgData name="C110112170" userId="e45fef91-6c70-48b8-beff-d9f9b4297aec" providerId="ADAL" clId="{3E5934D0-6276-425A-AE0C-D09A59964A15}" dt="2022-12-02T05:29:04.054" v="494" actId="1037"/>
          <ac:spMkLst>
            <pc:docMk/>
            <pc:sldMk cId="4194957577" sldId="1262"/>
            <ac:spMk id="30" creationId="{9A8A7A0B-4D47-2424-0447-D711960BD766}"/>
          </ac:spMkLst>
        </pc:spChg>
        <pc:spChg chg="add mod">
          <ac:chgData name="C110112170" userId="e45fef91-6c70-48b8-beff-d9f9b4297aec" providerId="ADAL" clId="{3E5934D0-6276-425A-AE0C-D09A59964A15}" dt="2022-12-02T05:47:55.813" v="725" actId="1035"/>
          <ac:spMkLst>
            <pc:docMk/>
            <pc:sldMk cId="4194957577" sldId="1262"/>
            <ac:spMk id="34" creationId="{0738A15B-E85D-C665-22BE-CC1E341DED56}"/>
          </ac:spMkLst>
        </pc:spChg>
        <pc:spChg chg="add mod">
          <ac:chgData name="C110112170" userId="e45fef91-6c70-48b8-beff-d9f9b4297aec" providerId="ADAL" clId="{3E5934D0-6276-425A-AE0C-D09A59964A15}" dt="2022-12-02T05:39:22.392" v="597" actId="1076"/>
          <ac:spMkLst>
            <pc:docMk/>
            <pc:sldMk cId="4194957577" sldId="1262"/>
            <ac:spMk id="35" creationId="{A94515A1-A3F7-DD51-6AFA-5093D3FDB464}"/>
          </ac:spMkLst>
        </pc:spChg>
        <pc:spChg chg="add mod">
          <ac:chgData name="C110112170" userId="e45fef91-6c70-48b8-beff-d9f9b4297aec" providerId="ADAL" clId="{3E5934D0-6276-425A-AE0C-D09A59964A15}" dt="2022-12-02T05:39:26.864" v="599" actId="20577"/>
          <ac:spMkLst>
            <pc:docMk/>
            <pc:sldMk cId="4194957577" sldId="1262"/>
            <ac:spMk id="37" creationId="{908E466B-22B8-7457-D81D-4998FE07147A}"/>
          </ac:spMkLst>
        </pc:spChg>
        <pc:spChg chg="mod">
          <ac:chgData name="C110112170" userId="e45fef91-6c70-48b8-beff-d9f9b4297aec" providerId="ADAL" clId="{3E5934D0-6276-425A-AE0C-D09A59964A15}" dt="2022-12-02T05:30:08.414" v="530" actId="20577"/>
          <ac:spMkLst>
            <pc:docMk/>
            <pc:sldMk cId="4194957577" sldId="1262"/>
            <ac:spMk id="40" creationId="{C29B0830-7621-DE9A-BD67-1505EF25B12A}"/>
          </ac:spMkLst>
        </pc:spChg>
        <pc:cxnChg chg="mod">
          <ac:chgData name="C110112170" userId="e45fef91-6c70-48b8-beff-d9f9b4297aec" providerId="ADAL" clId="{3E5934D0-6276-425A-AE0C-D09A59964A15}" dt="2022-12-02T05:29:04.054" v="494" actId="1037"/>
          <ac:cxnSpMkLst>
            <pc:docMk/>
            <pc:sldMk cId="4194957577" sldId="1262"/>
            <ac:cxnSpMk id="8" creationId="{6DB59FF3-8FC2-3496-15D7-F5DDD1CC1BA9}"/>
          </ac:cxnSpMkLst>
        </pc:cxnChg>
        <pc:cxnChg chg="mod">
          <ac:chgData name="C110112170" userId="e45fef91-6c70-48b8-beff-d9f9b4297aec" providerId="ADAL" clId="{3E5934D0-6276-425A-AE0C-D09A59964A15}" dt="2022-12-02T05:29:04.054" v="494" actId="1037"/>
          <ac:cxnSpMkLst>
            <pc:docMk/>
            <pc:sldMk cId="4194957577" sldId="1262"/>
            <ac:cxnSpMk id="11" creationId="{9B6E7BC8-C5AA-9751-D124-8D4F6E8143CC}"/>
          </ac:cxnSpMkLst>
        </pc:cxnChg>
        <pc:cxnChg chg="add del mod">
          <ac:chgData name="C110112170" userId="e45fef91-6c70-48b8-beff-d9f9b4297aec" providerId="ADAL" clId="{3E5934D0-6276-425A-AE0C-D09A59964A15}" dt="2022-12-02T05:46:06.019" v="693" actId="478"/>
          <ac:cxnSpMkLst>
            <pc:docMk/>
            <pc:sldMk cId="4194957577" sldId="1262"/>
            <ac:cxnSpMk id="14" creationId="{6463C2EB-7A44-8B5F-65A5-3C5C652CDE7D}"/>
          </ac:cxnSpMkLst>
        </pc:cxnChg>
        <pc:cxnChg chg="add del mod">
          <ac:chgData name="C110112170" userId="e45fef91-6c70-48b8-beff-d9f9b4297aec" providerId="ADAL" clId="{3E5934D0-6276-425A-AE0C-D09A59964A15}" dt="2022-12-02T05:46:05.458" v="692" actId="478"/>
          <ac:cxnSpMkLst>
            <pc:docMk/>
            <pc:sldMk cId="4194957577" sldId="1262"/>
            <ac:cxnSpMk id="16" creationId="{69710BD3-7EEF-BB55-247B-2179755EB20B}"/>
          </ac:cxnSpMkLst>
        </pc:cxnChg>
        <pc:cxnChg chg="add mod">
          <ac:chgData name="C110112170" userId="e45fef91-6c70-48b8-beff-d9f9b4297aec" providerId="ADAL" clId="{3E5934D0-6276-425A-AE0C-D09A59964A15}" dt="2022-12-02T05:47:25.295" v="711" actId="14100"/>
          <ac:cxnSpMkLst>
            <pc:docMk/>
            <pc:sldMk cId="4194957577" sldId="1262"/>
            <ac:cxnSpMk id="17" creationId="{1478D572-99ED-F221-DCE2-3BD523A25A51}"/>
          </ac:cxnSpMkLst>
        </pc:cxnChg>
        <pc:cxnChg chg="mod">
          <ac:chgData name="C110112170" userId="e45fef91-6c70-48b8-beff-d9f9b4297aec" providerId="ADAL" clId="{3E5934D0-6276-425A-AE0C-D09A59964A15}" dt="2022-12-02T05:45:27.799" v="685" actId="14100"/>
          <ac:cxnSpMkLst>
            <pc:docMk/>
            <pc:sldMk cId="4194957577" sldId="1262"/>
            <ac:cxnSpMk id="21" creationId="{9FB997B4-DF12-5331-95AD-ACCA1739879C}"/>
          </ac:cxnSpMkLst>
        </pc:cxnChg>
        <pc:cxnChg chg="add mod">
          <ac:chgData name="C110112170" userId="e45fef91-6c70-48b8-beff-d9f9b4297aec" providerId="ADAL" clId="{3E5934D0-6276-425A-AE0C-D09A59964A15}" dt="2022-12-02T05:47:13.551" v="709" actId="14100"/>
          <ac:cxnSpMkLst>
            <pc:docMk/>
            <pc:sldMk cId="4194957577" sldId="1262"/>
            <ac:cxnSpMk id="22" creationId="{707A2AFD-92FF-5E98-1B63-8E7B0FDA7C98}"/>
          </ac:cxnSpMkLst>
        </pc:cxnChg>
        <pc:cxnChg chg="del">
          <ac:chgData name="C110112170" userId="e45fef91-6c70-48b8-beff-d9f9b4297aec" providerId="ADAL" clId="{3E5934D0-6276-425A-AE0C-D09A59964A15}" dt="2022-12-02T05:28:49.824" v="454" actId="478"/>
          <ac:cxnSpMkLst>
            <pc:docMk/>
            <pc:sldMk cId="4194957577" sldId="1262"/>
            <ac:cxnSpMk id="23" creationId="{EFA5BE8B-A97A-468B-3328-C4939EBDB214}"/>
          </ac:cxnSpMkLst>
        </pc:cxnChg>
        <pc:cxnChg chg="del mod">
          <ac:chgData name="C110112170" userId="e45fef91-6c70-48b8-beff-d9f9b4297aec" providerId="ADAL" clId="{3E5934D0-6276-425A-AE0C-D09A59964A15}" dt="2022-12-02T05:28:49.329" v="453" actId="478"/>
          <ac:cxnSpMkLst>
            <pc:docMk/>
            <pc:sldMk cId="4194957577" sldId="1262"/>
            <ac:cxnSpMk id="25" creationId="{6548F8F8-224B-A8DB-C88E-1780F3742004}"/>
          </ac:cxnSpMkLst>
        </pc:cxnChg>
        <pc:cxnChg chg="mod">
          <ac:chgData name="C110112170" userId="e45fef91-6c70-48b8-beff-d9f9b4297aec" providerId="ADAL" clId="{3E5934D0-6276-425A-AE0C-D09A59964A15}" dt="2022-12-02T05:45:31.479" v="686" actId="14100"/>
          <ac:cxnSpMkLst>
            <pc:docMk/>
            <pc:sldMk cId="4194957577" sldId="1262"/>
            <ac:cxnSpMk id="27" creationId="{0E7F7424-DEF5-978C-E22A-74044F567825}"/>
          </ac:cxnSpMkLst>
        </pc:cxnChg>
        <pc:cxnChg chg="add mod">
          <ac:chgData name="C110112170" userId="e45fef91-6c70-48b8-beff-d9f9b4297aec" providerId="ADAL" clId="{3E5934D0-6276-425A-AE0C-D09A59964A15}" dt="2022-12-02T05:47:54.245" v="723" actId="1035"/>
          <ac:cxnSpMkLst>
            <pc:docMk/>
            <pc:sldMk cId="4194957577" sldId="1262"/>
            <ac:cxnSpMk id="32" creationId="{CA5C46DB-336F-AFAF-A21C-E1A11DBB122B}"/>
          </ac:cxnSpMkLst>
        </pc:cxnChg>
        <pc:cxnChg chg="add mod">
          <ac:chgData name="C110112170" userId="e45fef91-6c70-48b8-beff-d9f9b4297aec" providerId="ADAL" clId="{3E5934D0-6276-425A-AE0C-D09A59964A15}" dt="2022-12-02T05:39:22.392" v="597" actId="1076"/>
          <ac:cxnSpMkLst>
            <pc:docMk/>
            <pc:sldMk cId="4194957577" sldId="1262"/>
            <ac:cxnSpMk id="36" creationId="{EC2EDA9F-E483-33EE-78AF-3F65948D8162}"/>
          </ac:cxnSpMkLst>
        </pc:cxnChg>
        <pc:cxnChg chg="add mod">
          <ac:chgData name="C110112170" userId="e45fef91-6c70-48b8-beff-d9f9b4297aec" providerId="ADAL" clId="{3E5934D0-6276-425A-AE0C-D09A59964A15}" dt="2022-12-02T05:45:42.702" v="691" actId="14100"/>
          <ac:cxnSpMkLst>
            <pc:docMk/>
            <pc:sldMk cId="4194957577" sldId="1262"/>
            <ac:cxnSpMk id="41" creationId="{A02092C5-6346-AD60-8247-0E84AD402B7B}"/>
          </ac:cxnSpMkLst>
        </pc:cxnChg>
        <pc:cxnChg chg="add mod">
          <ac:chgData name="C110112170" userId="e45fef91-6c70-48b8-beff-d9f9b4297aec" providerId="ADAL" clId="{3E5934D0-6276-425A-AE0C-D09A59964A15}" dt="2022-12-02T05:46:30.885" v="701" actId="14100"/>
          <ac:cxnSpMkLst>
            <pc:docMk/>
            <pc:sldMk cId="4194957577" sldId="1262"/>
            <ac:cxnSpMk id="44" creationId="{E8808B9E-7698-2781-443F-E184C46E6EF0}"/>
          </ac:cxnSpMkLst>
        </pc:cxnChg>
        <pc:cxnChg chg="add mod">
          <ac:chgData name="C110112170" userId="e45fef91-6c70-48b8-beff-d9f9b4297aec" providerId="ADAL" clId="{3E5934D0-6276-425A-AE0C-D09A59964A15}" dt="2022-12-02T05:46:35.383" v="702" actId="14100"/>
          <ac:cxnSpMkLst>
            <pc:docMk/>
            <pc:sldMk cId="4194957577" sldId="1262"/>
            <ac:cxnSpMk id="45" creationId="{39700950-8AA8-585C-4E58-8D15BC36D469}"/>
          </ac:cxnSpMkLst>
        </pc:cxnChg>
        <pc:cxnChg chg="add mod">
          <ac:chgData name="C110112170" userId="e45fef91-6c70-48b8-beff-d9f9b4297aec" providerId="ADAL" clId="{3E5934D0-6276-425A-AE0C-D09A59964A15}" dt="2022-12-02T05:46:45.734" v="706" actId="14100"/>
          <ac:cxnSpMkLst>
            <pc:docMk/>
            <pc:sldMk cId="4194957577" sldId="1262"/>
            <ac:cxnSpMk id="46" creationId="{F7C36D53-0647-783D-8219-06692A4BE783}"/>
          </ac:cxnSpMkLst>
        </pc:cxnChg>
        <pc:cxnChg chg="add mod">
          <ac:chgData name="C110112170" userId="e45fef91-6c70-48b8-beff-d9f9b4297aec" providerId="ADAL" clId="{3E5934D0-6276-425A-AE0C-D09A59964A15}" dt="2022-12-02T05:46:17.127" v="697" actId="1076"/>
          <ac:cxnSpMkLst>
            <pc:docMk/>
            <pc:sldMk cId="4194957577" sldId="1262"/>
            <ac:cxnSpMk id="47" creationId="{449FAC8C-1267-C41A-D1FA-4CC2050BBF0A}"/>
          </ac:cxnSpMkLst>
        </pc:cxnChg>
        <pc:cxnChg chg="add mod">
          <ac:chgData name="C110112170" userId="e45fef91-6c70-48b8-beff-d9f9b4297aec" providerId="ADAL" clId="{3E5934D0-6276-425A-AE0C-D09A59964A15}" dt="2022-12-02T05:47:52.345" v="721" actId="1035"/>
          <ac:cxnSpMkLst>
            <pc:docMk/>
            <pc:sldMk cId="4194957577" sldId="1262"/>
            <ac:cxnSpMk id="56" creationId="{D66057BA-678C-3634-EACB-6BFCF8C9A35E}"/>
          </ac:cxnSpMkLst>
        </pc:cxnChg>
        <pc:cxnChg chg="add mod">
          <ac:chgData name="C110112170" userId="e45fef91-6c70-48b8-beff-d9f9b4297aec" providerId="ADAL" clId="{3E5934D0-6276-425A-AE0C-D09A59964A15}" dt="2022-12-02T05:47:41.447" v="714" actId="1076"/>
          <ac:cxnSpMkLst>
            <pc:docMk/>
            <pc:sldMk cId="4194957577" sldId="1262"/>
            <ac:cxnSpMk id="57" creationId="{9E3EB68C-256C-A6F8-52BC-9894C8126F79}"/>
          </ac:cxnSpMkLst>
        </pc:cxnChg>
        <pc:cxnChg chg="del">
          <ac:chgData name="C110112170" userId="e45fef91-6c70-48b8-beff-d9f9b4297aec" providerId="ADAL" clId="{3E5934D0-6276-425A-AE0C-D09A59964A15}" dt="2022-12-02T05:28:50.567" v="455" actId="478"/>
          <ac:cxnSpMkLst>
            <pc:docMk/>
            <pc:sldMk cId="4194957577" sldId="1262"/>
            <ac:cxnSpMk id="87" creationId="{62D6A7C8-7E09-02FC-E36C-A4E7263B9336}"/>
          </ac:cxnSpMkLst>
        </pc:cxnChg>
        <pc:cxnChg chg="mod">
          <ac:chgData name="C110112170" userId="e45fef91-6c70-48b8-beff-d9f9b4297aec" providerId="ADAL" clId="{3E5934D0-6276-425A-AE0C-D09A59964A15}" dt="2022-12-02T05:29:39.384" v="499" actId="14100"/>
          <ac:cxnSpMkLst>
            <pc:docMk/>
            <pc:sldMk cId="4194957577" sldId="1262"/>
            <ac:cxnSpMk id="89" creationId="{F6159DCB-10F3-F795-1862-08A5AB7B9EFB}"/>
          </ac:cxnSpMkLst>
        </pc:cxnChg>
        <pc:cxnChg chg="mod">
          <ac:chgData name="C110112170" userId="e45fef91-6c70-48b8-beff-d9f9b4297aec" providerId="ADAL" clId="{3E5934D0-6276-425A-AE0C-D09A59964A15}" dt="2022-12-02T05:29:33.656" v="497" actId="14100"/>
          <ac:cxnSpMkLst>
            <pc:docMk/>
            <pc:sldMk cId="4194957577" sldId="1262"/>
            <ac:cxnSpMk id="91" creationId="{27D53B49-3062-0C0F-2E07-AB45C98DF1D2}"/>
          </ac:cxnSpMkLst>
        </pc:cxnChg>
        <pc:cxnChg chg="del mod">
          <ac:chgData name="C110112170" userId="e45fef91-6c70-48b8-beff-d9f9b4297aec" providerId="ADAL" clId="{3E5934D0-6276-425A-AE0C-D09A59964A15}" dt="2022-12-02T05:29:48.909" v="500" actId="478"/>
          <ac:cxnSpMkLst>
            <pc:docMk/>
            <pc:sldMk cId="4194957577" sldId="1262"/>
            <ac:cxnSpMk id="95" creationId="{E80A262C-A8DA-8967-62EF-EA4E2988ED31}"/>
          </ac:cxnSpMkLst>
        </pc:cxnChg>
        <pc:cxnChg chg="del mod">
          <ac:chgData name="C110112170" userId="e45fef91-6c70-48b8-beff-d9f9b4297aec" providerId="ADAL" clId="{3E5934D0-6276-425A-AE0C-D09A59964A15}" dt="2022-12-02T05:29:49.405" v="501" actId="478"/>
          <ac:cxnSpMkLst>
            <pc:docMk/>
            <pc:sldMk cId="4194957577" sldId="1262"/>
            <ac:cxnSpMk id="97" creationId="{8F5142BF-1E98-3C1D-B7AA-7DFD4F56B1D8}"/>
          </ac:cxnSpMkLst>
        </pc:cxnChg>
      </pc:sldChg>
      <pc:sldChg chg="addSp delSp modSp add mod">
        <pc:chgData name="C110112170" userId="e45fef91-6c70-48b8-beff-d9f9b4297aec" providerId="ADAL" clId="{3E5934D0-6276-425A-AE0C-D09A59964A15}" dt="2022-12-02T06:17:21.389" v="1210" actId="14100"/>
        <pc:sldMkLst>
          <pc:docMk/>
          <pc:sldMk cId="2399193914" sldId="1263"/>
        </pc:sldMkLst>
        <pc:spChg chg="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2" creationId="{14310ED7-526D-EC23-F30D-C1783A81F168}"/>
          </ac:spMkLst>
        </pc:spChg>
        <pc:spChg chg="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3" creationId="{E90EBA0A-12DB-EF33-1BDD-0D7585D0B2FA}"/>
          </ac:spMkLst>
        </pc:spChg>
        <pc:spChg chg="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6" creationId="{9405BA32-71DA-3068-9CF1-7BCF880C6584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8" creationId="{A86B75DE-2FB1-7A75-18CE-5724E49D6937}"/>
          </ac:spMkLst>
        </pc:spChg>
        <pc:spChg chg="del">
          <ac:chgData name="C110112170" userId="e45fef91-6c70-48b8-beff-d9f9b4297aec" providerId="ADAL" clId="{3E5934D0-6276-425A-AE0C-D09A59964A15}" dt="2022-12-02T06:09:54.474" v="1048" actId="478"/>
          <ac:spMkLst>
            <pc:docMk/>
            <pc:sldMk cId="2399193914" sldId="1263"/>
            <ac:spMk id="9" creationId="{2920F790-B946-F031-9D5E-DBC4A8C11B84}"/>
          </ac:spMkLst>
        </pc:spChg>
        <pc:spChg chg="del">
          <ac:chgData name="C110112170" userId="e45fef91-6c70-48b8-beff-d9f9b4297aec" providerId="ADAL" clId="{3E5934D0-6276-425A-AE0C-D09A59964A15}" dt="2022-12-02T06:09:56.488" v="1050" actId="478"/>
          <ac:spMkLst>
            <pc:docMk/>
            <pc:sldMk cId="2399193914" sldId="1263"/>
            <ac:spMk id="11" creationId="{294150DB-6AE0-CE48-4EDC-3EA665158391}"/>
          </ac:spMkLst>
        </pc:spChg>
        <pc:spChg chg="del">
          <ac:chgData name="C110112170" userId="e45fef91-6c70-48b8-beff-d9f9b4297aec" providerId="ADAL" clId="{3E5934D0-6276-425A-AE0C-D09A59964A15}" dt="2022-12-02T06:09:55.617" v="1049" actId="478"/>
          <ac:spMkLst>
            <pc:docMk/>
            <pc:sldMk cId="2399193914" sldId="1263"/>
            <ac:spMk id="13" creationId="{B5C1A59D-8273-EEE3-570C-7F8F6568F08C}"/>
          </ac:spMkLst>
        </pc:spChg>
        <pc:spChg chg="del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15" creationId="{1671E1A4-4A4D-C56C-9F42-89334F5BBC17}"/>
          </ac:spMkLst>
        </pc:spChg>
        <pc:spChg chg="del mod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16" creationId="{00D95610-09D4-9AB3-74FB-25C25AEE6343}"/>
          </ac:spMkLst>
        </pc:spChg>
        <pc:spChg chg="add 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18" creationId="{1B11A96C-751A-EDFB-FAA2-E5DCB01BECF9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22" creationId="{7A7BCBD4-8D3D-0B2C-4A14-76873383A2E6}"/>
          </ac:spMkLst>
        </pc:spChg>
        <pc:spChg chg="del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30" creationId="{E8FE9968-A163-BC36-D3C7-0088DB817A7B}"/>
          </ac:spMkLst>
        </pc:spChg>
        <pc:spChg chg="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31" creationId="{7E27944C-6941-170C-8ADA-68263888476D}"/>
          </ac:spMkLst>
        </pc:spChg>
        <pc:spChg chg="del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32" creationId="{DBF9BC50-BFAD-F565-1183-5DC6F5961CDB}"/>
          </ac:spMkLst>
        </pc:spChg>
        <pc:spChg chg="add 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34" creationId="{1E834CD3-BD96-DA12-BD2D-3C2EC9A4F822}"/>
          </ac:spMkLst>
        </pc:spChg>
        <pc:spChg chg="add del mod">
          <ac:chgData name="C110112170" userId="e45fef91-6c70-48b8-beff-d9f9b4297aec" providerId="ADAL" clId="{3E5934D0-6276-425A-AE0C-D09A59964A15}" dt="2022-12-02T06:14:46.577" v="1166"/>
          <ac:spMkLst>
            <pc:docMk/>
            <pc:sldMk cId="2399193914" sldId="1263"/>
            <ac:spMk id="35" creationId="{FD218A0A-03FC-78EC-17B0-576CA4CF1A46}"/>
          </ac:spMkLst>
        </pc:spChg>
        <pc:spChg chg="add del mod">
          <ac:chgData name="C110112170" userId="e45fef91-6c70-48b8-beff-d9f9b4297aec" providerId="ADAL" clId="{3E5934D0-6276-425A-AE0C-D09A59964A15}" dt="2022-12-02T06:14:46.577" v="1166"/>
          <ac:spMkLst>
            <pc:docMk/>
            <pc:sldMk cId="2399193914" sldId="1263"/>
            <ac:spMk id="36" creationId="{BCB41394-B5E6-5333-CAA2-451E318F3D83}"/>
          </ac:spMkLst>
        </pc:spChg>
        <pc:spChg chg="add del mod">
          <ac:chgData name="C110112170" userId="e45fef91-6c70-48b8-beff-d9f9b4297aec" providerId="ADAL" clId="{3E5934D0-6276-425A-AE0C-D09A59964A15}" dt="2022-12-02T06:14:46.577" v="1166"/>
          <ac:spMkLst>
            <pc:docMk/>
            <pc:sldMk cId="2399193914" sldId="1263"/>
            <ac:spMk id="37" creationId="{A75B829C-260F-D11C-B8FC-55DC932E61BF}"/>
          </ac:spMkLst>
        </pc:spChg>
        <pc:spChg chg="add del mod">
          <ac:chgData name="C110112170" userId="e45fef91-6c70-48b8-beff-d9f9b4297aec" providerId="ADAL" clId="{3E5934D0-6276-425A-AE0C-D09A59964A15}" dt="2022-12-02T06:14:46.577" v="1166"/>
          <ac:spMkLst>
            <pc:docMk/>
            <pc:sldMk cId="2399193914" sldId="1263"/>
            <ac:spMk id="39" creationId="{25123C85-5AA1-3361-C5CE-E65CE70A66AB}"/>
          </ac:spMkLst>
        </pc:spChg>
        <pc:spChg chg="add 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43" creationId="{5A4A345E-7B8C-5716-D4B9-E2D89227B9D0}"/>
          </ac:spMkLst>
        </pc:spChg>
        <pc:spChg chg="del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44" creationId="{FA8695D8-EE21-6D75-CCB8-75C32BAD2AF3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46" creationId="{854F657A-0B61-78CC-4D77-34C3CF56C6D0}"/>
          </ac:spMkLst>
        </pc:spChg>
        <pc:spChg chg="mod">
          <ac:chgData name="C110112170" userId="e45fef91-6c70-48b8-beff-d9f9b4297aec" providerId="ADAL" clId="{3E5934D0-6276-425A-AE0C-D09A59964A15}" dt="2022-12-02T06:17:21.389" v="1210" actId="14100"/>
          <ac:spMkLst>
            <pc:docMk/>
            <pc:sldMk cId="2399193914" sldId="1263"/>
            <ac:spMk id="47" creationId="{D06112A5-56F3-5CB5-0C00-BDE6C23541C7}"/>
          </ac:spMkLst>
        </pc:spChg>
        <pc:spChg chg="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51" creationId="{34876CC1-E844-FD7A-A6CD-5035CCFAA0B7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53" creationId="{BDDCCF12-5183-5DBF-A1F7-A77A7EFCE94C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54" creationId="{EEE26920-35A2-A169-DA5B-B17595F8D28B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57" creationId="{1E130893-1AC8-7E40-6F15-C399874C769D}"/>
          </ac:spMkLst>
        </pc:spChg>
        <pc:spChg chg="add 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59" creationId="{4DAA081A-B300-A1B8-106B-6B983B0FCEAC}"/>
          </ac:spMkLst>
        </pc:spChg>
        <pc:spChg chg="del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63" creationId="{1B5C8C27-D163-A4A6-3F7F-585284A600C9}"/>
          </ac:spMkLst>
        </pc:spChg>
        <pc:spChg chg="del">
          <ac:chgData name="C110112170" userId="e45fef91-6c70-48b8-beff-d9f9b4297aec" providerId="ADAL" clId="{3E5934D0-6276-425A-AE0C-D09A59964A15}" dt="2022-12-02T06:13:44.879" v="1141" actId="478"/>
          <ac:spMkLst>
            <pc:docMk/>
            <pc:sldMk cId="2399193914" sldId="1263"/>
            <ac:spMk id="64" creationId="{4FDF2BED-FA8A-D342-63AE-ECFBD8D3E5A4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65" creationId="{147D41DC-2BA3-5933-C09B-D72369A0CF0F}"/>
          </ac:spMkLst>
        </pc:spChg>
        <pc:spChg chg="del">
          <ac:chgData name="C110112170" userId="e45fef91-6c70-48b8-beff-d9f9b4297aec" providerId="ADAL" clId="{3E5934D0-6276-425A-AE0C-D09A59964A15}" dt="2022-12-02T06:16:35.323" v="1197" actId="478"/>
          <ac:spMkLst>
            <pc:docMk/>
            <pc:sldMk cId="2399193914" sldId="1263"/>
            <ac:spMk id="68" creationId="{17F0E854-1888-E1C0-D61A-E7682CD9DE98}"/>
          </ac:spMkLst>
        </pc:spChg>
        <pc:spChg chg="add 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70" creationId="{DE742FA8-0D3D-494F-E17E-6009B3833536}"/>
          </ac:spMkLst>
        </pc:spChg>
        <pc:spChg chg="add mod">
          <ac:chgData name="C110112170" userId="e45fef91-6c70-48b8-beff-d9f9b4297aec" providerId="ADAL" clId="{3E5934D0-6276-425A-AE0C-D09A59964A15}" dt="2022-12-02T06:17:10.157" v="1206" actId="1076"/>
          <ac:spMkLst>
            <pc:docMk/>
            <pc:sldMk cId="2399193914" sldId="1263"/>
            <ac:spMk id="71" creationId="{65AF9A76-2FC3-9195-FEB0-02DE7DE1DAE6}"/>
          </ac:spMkLst>
        </pc:spChg>
        <pc:cxnChg chg="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5" creationId="{64385DF8-0952-9771-E315-55CE33677AAD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7" creationId="{FD6C2D6C-CB3A-50AC-3A2D-68D30539E6D7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10" creationId="{035D5AD2-7A77-4D3B-C348-D3566FD5DE5B}"/>
          </ac:cxnSpMkLst>
        </pc:cxnChg>
        <pc:cxnChg chg="del mod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12" creationId="{843CF1AC-846F-2AA5-9226-3DA17048C8F6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14" creationId="{93081A2B-C54B-DA2B-499B-C43FC02C260B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17" creationId="{E1F10699-50B1-FA66-6D4F-1FF3E564279A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19" creationId="{02775348-1A87-9326-C910-C380112BBC67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20" creationId="{4AF21623-2B57-5DCA-AFB7-16F97353E3C2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21" creationId="{A046121A-030B-C28C-03B4-778A70845DAD}"/>
          </ac:cxnSpMkLst>
        </pc:cxnChg>
        <pc:cxnChg chg="del mod">
          <ac:chgData name="C110112170" userId="e45fef91-6c70-48b8-beff-d9f9b4297aec" providerId="ADAL" clId="{3E5934D0-6276-425A-AE0C-D09A59964A15}" dt="2022-12-02T06:13:18.745" v="1133" actId="478"/>
          <ac:cxnSpMkLst>
            <pc:docMk/>
            <pc:sldMk cId="2399193914" sldId="1263"/>
            <ac:cxnSpMk id="23" creationId="{C2E1B622-1052-2C05-CFEE-CBEB912D1D64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24" creationId="{C425169E-2CF1-096C-5C35-E362C7453D91}"/>
          </ac:cxnSpMkLst>
        </pc:cxnChg>
        <pc:cxnChg chg="del mod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26" creationId="{84FD3CFD-B939-2EB9-1499-AF11919D0E81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27" creationId="{FA9830BD-59BC-3140-B43E-9E3EB58B3DF4}"/>
          </ac:cxnSpMkLst>
        </pc:cxnChg>
        <pc:cxnChg chg="del mod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28" creationId="{732950FB-13C7-D0E4-BF77-C08A53FAB7FE}"/>
          </ac:cxnSpMkLst>
        </pc:cxnChg>
        <pc:cxnChg chg="del mod">
          <ac:chgData name="C110112170" userId="e45fef91-6c70-48b8-beff-d9f9b4297aec" providerId="ADAL" clId="{3E5934D0-6276-425A-AE0C-D09A59964A15}" dt="2022-12-02T06:13:19.288" v="1134" actId="478"/>
          <ac:cxnSpMkLst>
            <pc:docMk/>
            <pc:sldMk cId="2399193914" sldId="1263"/>
            <ac:cxnSpMk id="29" creationId="{66CA9C1C-CE69-E718-AAF7-3C52E1DB27C6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33" creationId="{A9A4E32A-C872-98B9-D4C8-23BD4C12E6DA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38" creationId="{509C136A-2433-C528-C99A-20E2F1DEA2EF}"/>
          </ac:cxnSpMkLst>
        </pc:cxnChg>
        <pc:cxnChg chg="add del mod">
          <ac:chgData name="C110112170" userId="e45fef91-6c70-48b8-beff-d9f9b4297aec" providerId="ADAL" clId="{3E5934D0-6276-425A-AE0C-D09A59964A15}" dt="2022-12-02T06:14:46.577" v="1166"/>
          <ac:cxnSpMkLst>
            <pc:docMk/>
            <pc:sldMk cId="2399193914" sldId="1263"/>
            <ac:cxnSpMk id="40" creationId="{608A2F45-E44E-72B0-CB38-B0B9913ED778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41" creationId="{E4E6E256-1BE4-7ECE-8A3D-11447652BFC3}"/>
          </ac:cxnSpMkLst>
        </pc:cxnChg>
        <pc:cxnChg chg="add del mod">
          <ac:chgData name="C110112170" userId="e45fef91-6c70-48b8-beff-d9f9b4297aec" providerId="ADAL" clId="{3E5934D0-6276-425A-AE0C-D09A59964A15}" dt="2022-12-02T06:14:46.577" v="1166"/>
          <ac:cxnSpMkLst>
            <pc:docMk/>
            <pc:sldMk cId="2399193914" sldId="1263"/>
            <ac:cxnSpMk id="42" creationId="{85E49DC4-9B67-F8D9-8D7C-37A5AC6D505D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45" creationId="{A2CF3F87-D49D-F262-B596-9C8A2489C66B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48" creationId="{DFC0A473-C0DD-4742-5C48-3708E9072C71}"/>
          </ac:cxnSpMkLst>
        </pc:cxnChg>
        <pc:cxnChg chg="del">
          <ac:chgData name="C110112170" userId="e45fef91-6c70-48b8-beff-d9f9b4297aec" providerId="ADAL" clId="{3E5934D0-6276-425A-AE0C-D09A59964A15}" dt="2022-12-02T06:09:43.965" v="1046" actId="478"/>
          <ac:cxnSpMkLst>
            <pc:docMk/>
            <pc:sldMk cId="2399193914" sldId="1263"/>
            <ac:cxnSpMk id="49" creationId="{69F5BB4C-1165-A830-75E2-F01D2A8CDDE1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50" creationId="{13DB5853-BC7E-FE6B-9428-1A610A5EBBEA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52" creationId="{3750DD3D-EFA7-CEB5-45BD-46ACD175EF54}"/>
          </ac:cxnSpMkLst>
        </pc:cxnChg>
        <pc:cxnChg chg="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55" creationId="{6CDF5BEA-1BF2-5129-4E70-36C88697B9A7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56" creationId="{95415779-ACD8-03C9-92C5-6EB882D3D1AB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58" creationId="{EE1F3878-D7BC-6BCD-E36A-4DDB675823D0}"/>
          </ac:cxnSpMkLst>
        </pc:cxnChg>
        <pc:cxnChg chg="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60" creationId="{84E52936-9DE0-8590-6A78-6437CA25775E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61" creationId="{CC7ECD0B-4675-86EB-89CA-AA0E13243A0E}"/>
          </ac:cxnSpMkLst>
        </pc:cxnChg>
        <pc:cxnChg chg="del">
          <ac:chgData name="C110112170" userId="e45fef91-6c70-48b8-beff-d9f9b4297aec" providerId="ADAL" clId="{3E5934D0-6276-425A-AE0C-D09A59964A15}" dt="2022-12-02T06:13:44.879" v="1141" actId="478"/>
          <ac:cxnSpMkLst>
            <pc:docMk/>
            <pc:sldMk cId="2399193914" sldId="1263"/>
            <ac:cxnSpMk id="62" creationId="{3B24F124-FB04-5593-3520-8C51D67118E6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66" creationId="{76F6E6AA-7F43-0150-5388-2BF74C1E9502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67" creationId="{A96D8FBE-28BE-556C-D363-6C0415FF0638}"/>
          </ac:cxnSpMkLst>
        </pc:cxnChg>
        <pc:cxnChg chg="del">
          <ac:chgData name="C110112170" userId="e45fef91-6c70-48b8-beff-d9f9b4297aec" providerId="ADAL" clId="{3E5934D0-6276-425A-AE0C-D09A59964A15}" dt="2022-12-02T06:16:35.323" v="1197" actId="478"/>
          <ac:cxnSpMkLst>
            <pc:docMk/>
            <pc:sldMk cId="2399193914" sldId="1263"/>
            <ac:cxnSpMk id="69" creationId="{891E44A9-1493-ABC3-0B19-0276989B6BCC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72" creationId="{D0F543B3-206B-DB05-406A-2D694D7EC687}"/>
          </ac:cxnSpMkLst>
        </pc:cxnChg>
        <pc:cxnChg chg="add del mod">
          <ac:chgData name="C110112170" userId="e45fef91-6c70-48b8-beff-d9f9b4297aec" providerId="ADAL" clId="{3E5934D0-6276-425A-AE0C-D09A59964A15}" dt="2022-12-02T06:16:23.813" v="1194" actId="478"/>
          <ac:cxnSpMkLst>
            <pc:docMk/>
            <pc:sldMk cId="2399193914" sldId="1263"/>
            <ac:cxnSpMk id="73" creationId="{5C30CC11-967F-00BA-0CD1-1FC3E79DD5BF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74" creationId="{B1AD79B7-21F1-1F44-76E4-376DD67D32C2}"/>
          </ac:cxnSpMkLst>
        </pc:cxnChg>
        <pc:cxnChg chg="add del mod">
          <ac:chgData name="C110112170" userId="e45fef91-6c70-48b8-beff-d9f9b4297aec" providerId="ADAL" clId="{3E5934D0-6276-425A-AE0C-D09A59964A15}" dt="2022-12-02T06:16:27.187" v="1196"/>
          <ac:cxnSpMkLst>
            <pc:docMk/>
            <pc:sldMk cId="2399193914" sldId="1263"/>
            <ac:cxnSpMk id="76" creationId="{25AF5AAB-9C98-3E23-375B-0BC7A0CB296A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77" creationId="{594C5703-3CA9-14D7-7C9B-48C3A444D17A}"/>
          </ac:cxnSpMkLst>
        </pc:cxnChg>
        <pc:cxnChg chg="add mod">
          <ac:chgData name="C110112170" userId="e45fef91-6c70-48b8-beff-d9f9b4297aec" providerId="ADAL" clId="{3E5934D0-6276-425A-AE0C-D09A59964A15}" dt="2022-12-02T06:17:10.157" v="1206" actId="1076"/>
          <ac:cxnSpMkLst>
            <pc:docMk/>
            <pc:sldMk cId="2399193914" sldId="1263"/>
            <ac:cxnSpMk id="80" creationId="{F87ABA9B-ED5A-EF7C-3A88-7CF1C02B530F}"/>
          </ac:cxnSpMkLst>
        </pc:cxnChg>
      </pc:sldChg>
      <pc:sldChg chg="addSp delSp modSp add mod">
        <pc:chgData name="C110112170" userId="e45fef91-6c70-48b8-beff-d9f9b4297aec" providerId="ADAL" clId="{3E5934D0-6276-425A-AE0C-D09A59964A15}" dt="2022-12-02T06:26:13.951" v="1359" actId="1038"/>
        <pc:sldMkLst>
          <pc:docMk/>
          <pc:sldMk cId="2753758253" sldId="1264"/>
        </pc:sldMkLst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2" creationId="{B1EC1171-4FC3-E876-ECE8-D3BAB826A60B}"/>
          </ac:spMkLst>
        </pc:spChg>
        <pc:spChg chg="del mod">
          <ac:chgData name="C110112170" userId="e45fef91-6c70-48b8-beff-d9f9b4297aec" providerId="ADAL" clId="{3E5934D0-6276-425A-AE0C-D09A59964A15}" dt="2022-12-02T06:24:19.756" v="1316" actId="478"/>
          <ac:spMkLst>
            <pc:docMk/>
            <pc:sldMk cId="2753758253" sldId="1264"/>
            <ac:spMk id="5" creationId="{B1855ADE-C1C1-6680-46EB-4CE4316CFBAF}"/>
          </ac:spMkLst>
        </pc:spChg>
        <pc:spChg chg="mod topLvl">
          <ac:chgData name="C110112170" userId="e45fef91-6c70-48b8-beff-d9f9b4297aec" providerId="ADAL" clId="{3E5934D0-6276-425A-AE0C-D09A59964A15}" dt="2022-12-02T06:21:28.932" v="1274" actId="165"/>
          <ac:spMkLst>
            <pc:docMk/>
            <pc:sldMk cId="2753758253" sldId="1264"/>
            <ac:spMk id="7" creationId="{843E2A5A-83C3-F94A-26EE-1450374E2C07}"/>
          </ac:spMkLst>
        </pc:spChg>
        <pc:spChg chg="del">
          <ac:chgData name="C110112170" userId="e45fef91-6c70-48b8-beff-d9f9b4297aec" providerId="ADAL" clId="{3E5934D0-6276-425A-AE0C-D09A59964A15}" dt="2022-12-02T06:18:44.674" v="1237" actId="478"/>
          <ac:spMkLst>
            <pc:docMk/>
            <pc:sldMk cId="2753758253" sldId="1264"/>
            <ac:spMk id="8" creationId="{6C877876-C711-FF77-384D-A1256AB8B79C}"/>
          </ac:spMkLst>
        </pc:spChg>
        <pc:spChg chg="add mod">
          <ac:chgData name="C110112170" userId="e45fef91-6c70-48b8-beff-d9f9b4297aec" providerId="ADAL" clId="{3E5934D0-6276-425A-AE0C-D09A59964A15}" dt="2022-12-02T06:20:39.692" v="1269" actId="1076"/>
          <ac:spMkLst>
            <pc:docMk/>
            <pc:sldMk cId="2753758253" sldId="1264"/>
            <ac:spMk id="64" creationId="{E90D2D14-9075-D685-CA62-DE754C9B3D43}"/>
          </ac:spMkLst>
        </pc:spChg>
        <pc:spChg chg="mod topLvl">
          <ac:chgData name="C110112170" userId="e45fef91-6c70-48b8-beff-d9f9b4297aec" providerId="ADAL" clId="{3E5934D0-6276-425A-AE0C-D09A59964A15}" dt="2022-12-02T06:21:28.932" v="1274" actId="165"/>
          <ac:spMkLst>
            <pc:docMk/>
            <pc:sldMk cId="2753758253" sldId="1264"/>
            <ac:spMk id="324" creationId="{C93213BD-C618-EAD6-EA0B-EC5A6EB5B569}"/>
          </ac:spMkLst>
        </pc:spChg>
        <pc:spChg chg="mod topLvl">
          <ac:chgData name="C110112170" userId="e45fef91-6c70-48b8-beff-d9f9b4297aec" providerId="ADAL" clId="{3E5934D0-6276-425A-AE0C-D09A59964A15}" dt="2022-12-02T06:24:59.635" v="1333" actId="1076"/>
          <ac:spMkLst>
            <pc:docMk/>
            <pc:sldMk cId="2753758253" sldId="1264"/>
            <ac:spMk id="325" creationId="{E500596F-D924-A23E-E182-DAB3B1B71FC5}"/>
          </ac:spMkLst>
        </pc:spChg>
        <pc:spChg chg="del mod topLvl">
          <ac:chgData name="C110112170" userId="e45fef91-6c70-48b8-beff-d9f9b4297aec" providerId="ADAL" clId="{3E5934D0-6276-425A-AE0C-D09A59964A15}" dt="2022-12-02T06:23:48.251" v="1309" actId="478"/>
          <ac:spMkLst>
            <pc:docMk/>
            <pc:sldMk cId="2753758253" sldId="1264"/>
            <ac:spMk id="326" creationId="{FE09FCDB-ED01-F62A-8C35-033E2B810782}"/>
          </ac:spMkLst>
        </pc:spChg>
        <pc:spChg chg="del mod topLvl">
          <ac:chgData name="C110112170" userId="e45fef91-6c70-48b8-beff-d9f9b4297aec" providerId="ADAL" clId="{3E5934D0-6276-425A-AE0C-D09A59964A15}" dt="2022-12-02T06:24:22.255" v="1319" actId="478"/>
          <ac:spMkLst>
            <pc:docMk/>
            <pc:sldMk cId="2753758253" sldId="1264"/>
            <ac:spMk id="327" creationId="{B71994C9-2165-C45B-AE37-9C0FD5485A5A}"/>
          </ac:spMkLst>
        </pc:spChg>
        <pc:spChg chg="del mod topLvl">
          <ac:chgData name="C110112170" userId="e45fef91-6c70-48b8-beff-d9f9b4297aec" providerId="ADAL" clId="{3E5934D0-6276-425A-AE0C-D09A59964A15}" dt="2022-12-02T06:24:17.918" v="1314" actId="478"/>
          <ac:spMkLst>
            <pc:docMk/>
            <pc:sldMk cId="2753758253" sldId="1264"/>
            <ac:spMk id="328" creationId="{FD711369-3B11-22F5-EEC0-5C53BBA1A228}"/>
          </ac:spMkLst>
        </pc:spChg>
        <pc:spChg chg="del mod topLvl">
          <ac:chgData name="C110112170" userId="e45fef91-6c70-48b8-beff-d9f9b4297aec" providerId="ADAL" clId="{3E5934D0-6276-425A-AE0C-D09A59964A15}" dt="2022-12-02T06:24:22.997" v="1320" actId="478"/>
          <ac:spMkLst>
            <pc:docMk/>
            <pc:sldMk cId="2753758253" sldId="1264"/>
            <ac:spMk id="329" creationId="{C6A67029-9954-3FA4-F211-42A093656A80}"/>
          </ac:spMkLst>
        </pc:spChg>
        <pc:spChg chg="del mod topLvl">
          <ac:chgData name="C110112170" userId="e45fef91-6c70-48b8-beff-d9f9b4297aec" providerId="ADAL" clId="{3E5934D0-6276-425A-AE0C-D09A59964A15}" dt="2022-12-02T06:24:24.125" v="1322" actId="478"/>
          <ac:spMkLst>
            <pc:docMk/>
            <pc:sldMk cId="2753758253" sldId="1264"/>
            <ac:spMk id="330" creationId="{C454C604-30BC-268D-5643-DB47A9F6CF78}"/>
          </ac:spMkLst>
        </pc:spChg>
        <pc:spChg chg="del mod topLvl">
          <ac:chgData name="C110112170" userId="e45fef91-6c70-48b8-beff-d9f9b4297aec" providerId="ADAL" clId="{3E5934D0-6276-425A-AE0C-D09A59964A15}" dt="2022-12-02T06:24:23.544" v="1321" actId="478"/>
          <ac:spMkLst>
            <pc:docMk/>
            <pc:sldMk cId="2753758253" sldId="1264"/>
            <ac:spMk id="331" creationId="{DFE966E2-4140-C800-4F0B-2DF447AAC8D9}"/>
          </ac:spMkLst>
        </pc:spChg>
        <pc:spChg chg="del mod topLvl">
          <ac:chgData name="C110112170" userId="e45fef91-6c70-48b8-beff-d9f9b4297aec" providerId="ADAL" clId="{3E5934D0-6276-425A-AE0C-D09A59964A15}" dt="2022-12-02T06:24:24.890" v="1323" actId="478"/>
          <ac:spMkLst>
            <pc:docMk/>
            <pc:sldMk cId="2753758253" sldId="1264"/>
            <ac:spMk id="332" creationId="{7136A57C-C9E2-CE93-52AF-DABA1A93A037}"/>
          </ac:spMkLst>
        </pc:spChg>
        <pc:spChg chg="del mod topLvl">
          <ac:chgData name="C110112170" userId="e45fef91-6c70-48b8-beff-d9f9b4297aec" providerId="ADAL" clId="{3E5934D0-6276-425A-AE0C-D09A59964A15}" dt="2022-12-02T06:24:25.583" v="1324" actId="478"/>
          <ac:spMkLst>
            <pc:docMk/>
            <pc:sldMk cId="2753758253" sldId="1264"/>
            <ac:spMk id="333" creationId="{6B6826A1-A91C-9AA5-1EF8-1E60A6EBE584}"/>
          </ac:spMkLst>
        </pc:spChg>
        <pc:spChg chg="del mod topLvl">
          <ac:chgData name="C110112170" userId="e45fef91-6c70-48b8-beff-d9f9b4297aec" providerId="ADAL" clId="{3E5934D0-6276-425A-AE0C-D09A59964A15}" dt="2022-12-02T06:24:26.352" v="1325" actId="478"/>
          <ac:spMkLst>
            <pc:docMk/>
            <pc:sldMk cId="2753758253" sldId="1264"/>
            <ac:spMk id="334" creationId="{C64D3448-9810-FB56-1163-61F241B922B1}"/>
          </ac:spMkLst>
        </pc:spChg>
        <pc:spChg chg="del mod topLvl">
          <ac:chgData name="C110112170" userId="e45fef91-6c70-48b8-beff-d9f9b4297aec" providerId="ADAL" clId="{3E5934D0-6276-425A-AE0C-D09A59964A15}" dt="2022-12-02T06:24:26.916" v="1326" actId="478"/>
          <ac:spMkLst>
            <pc:docMk/>
            <pc:sldMk cId="2753758253" sldId="1264"/>
            <ac:spMk id="335" creationId="{116BEBB2-118B-917E-03A9-E692AE49418B}"/>
          </ac:spMkLst>
        </pc:spChg>
        <pc:spChg chg="del mod topLvl">
          <ac:chgData name="C110112170" userId="e45fef91-6c70-48b8-beff-d9f9b4297aec" providerId="ADAL" clId="{3E5934D0-6276-425A-AE0C-D09A59964A15}" dt="2022-12-02T06:24:18.769" v="1315" actId="478"/>
          <ac:spMkLst>
            <pc:docMk/>
            <pc:sldMk cId="2753758253" sldId="1264"/>
            <ac:spMk id="337" creationId="{B971A6A4-5BD4-2E04-FF4A-99958DBE2DBE}"/>
          </ac:spMkLst>
        </pc:spChg>
        <pc:spChg chg="del mod topLvl">
          <ac:chgData name="C110112170" userId="e45fef91-6c70-48b8-beff-d9f9b4297aec" providerId="ADAL" clId="{3E5934D0-6276-425A-AE0C-D09A59964A15}" dt="2022-12-02T06:24:05.847" v="1311" actId="478"/>
          <ac:spMkLst>
            <pc:docMk/>
            <pc:sldMk cId="2753758253" sldId="1264"/>
            <ac:spMk id="338" creationId="{476F89ED-644F-67B7-EAB4-E6A8F2B3CBC3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48" creationId="{B442F8B8-C067-D30C-50C6-4E8D487E42FE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49" creationId="{732CA6F8-3D50-71A7-CB87-84699EF1CCE3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1" creationId="{0A4A83FC-0B63-1CD8-45AA-5DD7B2F052D0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3" creationId="{675C0571-DA3C-548F-58FF-8DA79CE83B45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4" creationId="{9887A0BA-E962-D91F-CBDA-686C26D59747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5" creationId="{2FB9299D-98D5-D821-8740-7BB2D8B72025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6" creationId="{CC25372B-EB1E-31DB-02AC-192DCD2BD4F0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7" creationId="{061416E4-FE8C-BC12-FB41-E4BBEE1CEFDC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8" creationId="{9ADEF2C4-EB8E-CDBC-2C86-847B433EA066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59" creationId="{181A8223-59A1-E838-24BA-CBF7BC16C264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63" creationId="{45C69F0F-7E5D-635E-9F60-2DB362BAFE59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064" creationId="{84963DFC-CD1F-E587-9F38-AE5C3DA31571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343" creationId="{5817D3C8-2E2B-9FFF-4FB8-0E533A69C385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344" creationId="{738EAD64-05F5-168B-80BE-75ED1498B312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46" creationId="{70C4E6F2-29BE-967E-1147-601E545248AD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47" creationId="{1B8D5DE1-6DDF-CDD1-ABC2-3B4A90FB0F3D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48" creationId="{8D716826-1C77-BC22-4264-E3D05E940F01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49" creationId="{48383A58-05D3-273F-E8E0-A1A1917B7A2D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0" creationId="{ACC32E8E-9015-E341-9A5B-84F0C0ACC1AE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1" creationId="{B67B485D-F354-BBA7-FAB6-2E11388CB670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2" creationId="{479619B3-3C2D-90FE-429D-96EFFD320FAB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3" creationId="{14FEFF49-59D9-BEB8-23CB-582146F3630A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4" creationId="{9A974C93-440E-A922-E3D6-FABCA3C44CD3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7" creationId="{892CB6EB-E7F9-10D8-9E61-2AC4CB5E93BD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58" creationId="{ECE3B9A7-115B-533D-6291-2675C742B0D5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62" creationId="{963E9F14-89DA-1B89-3764-FBC2E071AFDB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563" creationId="{D0AA2BE8-5634-77E2-F422-6FDA632B5D2F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776" creationId="{43A28FB2-3A99-7042-56BB-E60EF8331E6C}"/>
          </ac:spMkLst>
        </pc:spChg>
        <pc:spChg chg="del">
          <ac:chgData name="C110112170" userId="e45fef91-6c70-48b8-beff-d9f9b4297aec" providerId="ADAL" clId="{3E5934D0-6276-425A-AE0C-D09A59964A15}" dt="2022-12-02T06:17:41.118" v="1213" actId="478"/>
          <ac:spMkLst>
            <pc:docMk/>
            <pc:sldMk cId="2753758253" sldId="1264"/>
            <ac:spMk id="1777" creationId="{2B00BD82-9DB5-3A2A-0175-DEDF258B4412}"/>
          </ac:spMkLst>
        </pc:spChg>
        <pc:spChg chg="del">
          <ac:chgData name="C110112170" userId="e45fef91-6c70-48b8-beff-d9f9b4297aec" providerId="ADAL" clId="{3E5934D0-6276-425A-AE0C-D09A59964A15}" dt="2022-12-02T06:17:39.830" v="1212" actId="478"/>
          <ac:spMkLst>
            <pc:docMk/>
            <pc:sldMk cId="2753758253" sldId="1264"/>
            <ac:spMk id="1778" creationId="{97256B3B-C5B2-929E-CB6B-FDDB5BF49E12}"/>
          </ac:spMkLst>
        </pc:spChg>
        <pc:grpChg chg="del mod topLvl">
          <ac:chgData name="C110112170" userId="e45fef91-6c70-48b8-beff-d9f9b4297aec" providerId="ADAL" clId="{3E5934D0-6276-425A-AE0C-D09A59964A15}" dt="2022-12-02T06:24:12.895" v="1312" actId="165"/>
          <ac:grpSpMkLst>
            <pc:docMk/>
            <pc:sldMk cId="2753758253" sldId="1264"/>
            <ac:grpSpMk id="178" creationId="{4D2BF34F-E5BD-798F-CD3F-9B24680033C4}"/>
          </ac:grpSpMkLst>
        </pc:grpChg>
        <pc:grpChg chg="add del mod">
          <ac:chgData name="C110112170" userId="e45fef91-6c70-48b8-beff-d9f9b4297aec" providerId="ADAL" clId="{3E5934D0-6276-425A-AE0C-D09A59964A15}" dt="2022-12-02T06:21:28.932" v="1274" actId="165"/>
          <ac:grpSpMkLst>
            <pc:docMk/>
            <pc:sldMk cId="2753758253" sldId="1264"/>
            <ac:grpSpMk id="856" creationId="{AE19828F-AD90-F528-0E90-90F9E46F894E}"/>
          </ac:grpSpMkLst>
        </pc:grpChg>
        <pc:grpChg chg="del">
          <ac:chgData name="C110112170" userId="e45fef91-6c70-48b8-beff-d9f9b4297aec" providerId="ADAL" clId="{3E5934D0-6276-425A-AE0C-D09A59964A15}" dt="2022-12-02T06:17:39.830" v="1212" actId="478"/>
          <ac:grpSpMkLst>
            <pc:docMk/>
            <pc:sldMk cId="2753758253" sldId="1264"/>
            <ac:grpSpMk id="887" creationId="{E58DEBE1-FB68-3342-8FE3-8ECEFE93B1B1}"/>
          </ac:grpSpMkLst>
        </pc:grpChg>
        <pc:grpChg chg="del">
          <ac:chgData name="C110112170" userId="e45fef91-6c70-48b8-beff-d9f9b4297aec" providerId="ADAL" clId="{3E5934D0-6276-425A-AE0C-D09A59964A15}" dt="2022-12-02T06:17:39.830" v="1212" actId="478"/>
          <ac:grpSpMkLst>
            <pc:docMk/>
            <pc:sldMk cId="2753758253" sldId="1264"/>
            <ac:grpSpMk id="1385" creationId="{7AC334E5-D3BB-5678-76A5-1E00924FE229}"/>
          </ac:grpSpMkLst>
        </pc:grp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" creationId="{1AA761D1-97C6-178F-93DF-1A8804E3419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6" creationId="{D567A8EA-9250-CB05-9388-EC2E938FA8C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" creationId="{D21EDACD-BA3F-021F-2FCF-3F5BE31BF10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" creationId="{46B7696B-B53B-FC1C-22CB-DA90A5D445A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1" creationId="{0484F004-14C8-7A21-7B35-8330B7AFE49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2" creationId="{C972CCF2-B519-C52A-AA31-B01ECED3510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3" creationId="{978CC426-58DC-C827-DE27-D45D62D6899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4" creationId="{0BFED6C3-E62E-A159-6C24-E108F4A2AFCB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5" creationId="{3686E3C3-BE0C-A836-4A71-272786930C1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" creationId="{EFE39C9A-07B8-1C20-4E8F-1774E8547A2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7" creationId="{65BE3A96-5EBC-7D1F-45B2-E83BB0BB58E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8" creationId="{9BC468CC-B5D7-EE21-6AE6-CE135621523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9" creationId="{F45041E1-E107-C3D6-7D81-9B4CDBC09BD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0" creationId="{44E0AC86-9CDA-5047-0663-560BCA741A5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1" creationId="{BE6DA161-BE03-6444-04FA-6D071192BB1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2" creationId="{43A21413-EB23-331D-4CC2-A9DFA369AB7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" creationId="{F1CEC6C7-1CA3-D226-CF6C-2BD655EE18F8}"/>
          </ac:cxnSpMkLst>
        </pc:cxnChg>
        <pc:cxnChg chg="del">
          <ac:chgData name="C110112170" userId="e45fef91-6c70-48b8-beff-d9f9b4297aec" providerId="ADAL" clId="{3E5934D0-6276-425A-AE0C-D09A59964A15}" dt="2022-12-02T06:19:16.259" v="1245" actId="478"/>
          <ac:cxnSpMkLst>
            <pc:docMk/>
            <pc:sldMk cId="2753758253" sldId="1264"/>
            <ac:cxnSpMk id="24" creationId="{B772B4A5-E028-DF7A-17BF-A789E3F1EC58}"/>
          </ac:cxnSpMkLst>
        </pc:cxnChg>
        <pc:cxnChg chg="del">
          <ac:chgData name="C110112170" userId="e45fef91-6c70-48b8-beff-d9f9b4297aec" providerId="ADAL" clId="{3E5934D0-6276-425A-AE0C-D09A59964A15}" dt="2022-12-02T06:19:12.721" v="1244" actId="478"/>
          <ac:cxnSpMkLst>
            <pc:docMk/>
            <pc:sldMk cId="2753758253" sldId="1264"/>
            <ac:cxnSpMk id="25" creationId="{11D0522A-34B6-62D3-B7E6-B039A3D464E2}"/>
          </ac:cxnSpMkLst>
        </pc:cxnChg>
        <pc:cxnChg chg="del">
          <ac:chgData name="C110112170" userId="e45fef91-6c70-48b8-beff-d9f9b4297aec" providerId="ADAL" clId="{3E5934D0-6276-425A-AE0C-D09A59964A15}" dt="2022-12-02T06:19:22.074" v="1248" actId="478"/>
          <ac:cxnSpMkLst>
            <pc:docMk/>
            <pc:sldMk cId="2753758253" sldId="1264"/>
            <ac:cxnSpMk id="26" creationId="{75CFBA61-A18C-F6A9-5EFF-C5DB6B9F0E42}"/>
          </ac:cxnSpMkLst>
        </pc:cxnChg>
        <pc:cxnChg chg="del">
          <ac:chgData name="C110112170" userId="e45fef91-6c70-48b8-beff-d9f9b4297aec" providerId="ADAL" clId="{3E5934D0-6276-425A-AE0C-D09A59964A15}" dt="2022-12-02T06:19:25.971" v="1249" actId="478"/>
          <ac:cxnSpMkLst>
            <pc:docMk/>
            <pc:sldMk cId="2753758253" sldId="1264"/>
            <ac:cxnSpMk id="27" creationId="{C2DA3E24-D131-7D4A-6830-08ABFC1D5350}"/>
          </ac:cxnSpMkLst>
        </pc:cxnChg>
        <pc:cxnChg chg="del">
          <ac:chgData name="C110112170" userId="e45fef91-6c70-48b8-beff-d9f9b4297aec" providerId="ADAL" clId="{3E5934D0-6276-425A-AE0C-D09A59964A15}" dt="2022-12-02T06:19:29.941" v="1251" actId="478"/>
          <ac:cxnSpMkLst>
            <pc:docMk/>
            <pc:sldMk cId="2753758253" sldId="1264"/>
            <ac:cxnSpMk id="28" creationId="{E0B281B5-0905-4DFF-EB0E-155C332D844B}"/>
          </ac:cxnSpMkLst>
        </pc:cxnChg>
        <pc:cxnChg chg="del">
          <ac:chgData name="C110112170" userId="e45fef91-6c70-48b8-beff-d9f9b4297aec" providerId="ADAL" clId="{3E5934D0-6276-425A-AE0C-D09A59964A15}" dt="2022-12-02T06:19:27.769" v="1250" actId="478"/>
          <ac:cxnSpMkLst>
            <pc:docMk/>
            <pc:sldMk cId="2753758253" sldId="1264"/>
            <ac:cxnSpMk id="29" creationId="{206CF119-D614-BB33-3FD6-C9835275E597}"/>
          </ac:cxnSpMkLst>
        </pc:cxnChg>
        <pc:cxnChg chg="del">
          <ac:chgData name="C110112170" userId="e45fef91-6c70-48b8-beff-d9f9b4297aec" providerId="ADAL" clId="{3E5934D0-6276-425A-AE0C-D09A59964A15}" dt="2022-12-02T06:19:31.780" v="1252" actId="478"/>
          <ac:cxnSpMkLst>
            <pc:docMk/>
            <pc:sldMk cId="2753758253" sldId="1264"/>
            <ac:cxnSpMk id="30" creationId="{44FF7752-8862-DF47-BDB5-E3ACFA966885}"/>
          </ac:cxnSpMkLst>
        </pc:cxnChg>
        <pc:cxnChg chg="del">
          <ac:chgData name="C110112170" userId="e45fef91-6c70-48b8-beff-d9f9b4297aec" providerId="ADAL" clId="{3E5934D0-6276-425A-AE0C-D09A59964A15}" dt="2022-12-02T06:19:35.575" v="1254" actId="478"/>
          <ac:cxnSpMkLst>
            <pc:docMk/>
            <pc:sldMk cId="2753758253" sldId="1264"/>
            <ac:cxnSpMk id="31" creationId="{77F9EC97-FB24-5E80-5C4E-1ADE90C27625}"/>
          </ac:cxnSpMkLst>
        </pc:cxnChg>
        <pc:cxnChg chg="mod topLvl">
          <ac:chgData name="C110112170" userId="e45fef91-6c70-48b8-beff-d9f9b4297aec" providerId="ADAL" clId="{3E5934D0-6276-425A-AE0C-D09A59964A15}" dt="2022-12-02T06:22:49.099" v="1294" actId="14100"/>
          <ac:cxnSpMkLst>
            <pc:docMk/>
            <pc:sldMk cId="2753758253" sldId="1264"/>
            <ac:cxnSpMk id="67" creationId="{68B0F132-0E55-99CB-D4BE-3285A6E467E5}"/>
          </ac:cxnSpMkLst>
        </pc:cxnChg>
        <pc:cxnChg chg="add mod">
          <ac:chgData name="C110112170" userId="e45fef91-6c70-48b8-beff-d9f9b4297aec" providerId="ADAL" clId="{3E5934D0-6276-425A-AE0C-D09A59964A15}" dt="2022-12-02T06:21:53.797" v="1276" actId="1076"/>
          <ac:cxnSpMkLst>
            <pc:docMk/>
            <pc:sldMk cId="2753758253" sldId="1264"/>
            <ac:cxnSpMk id="72" creationId="{82D01070-4337-D17C-A44D-32CF80BD4712}"/>
          </ac:cxnSpMkLst>
        </pc:cxnChg>
        <pc:cxnChg chg="add mod">
          <ac:chgData name="C110112170" userId="e45fef91-6c70-48b8-beff-d9f9b4297aec" providerId="ADAL" clId="{3E5934D0-6276-425A-AE0C-D09A59964A15}" dt="2022-12-02T06:21:53.797" v="1276" actId="1076"/>
          <ac:cxnSpMkLst>
            <pc:docMk/>
            <pc:sldMk cId="2753758253" sldId="1264"/>
            <ac:cxnSpMk id="73" creationId="{861CCD2E-A96C-64EE-06E3-4527F4A3A5A8}"/>
          </ac:cxnSpMkLst>
        </pc:cxnChg>
        <pc:cxnChg chg="add mod">
          <ac:chgData name="C110112170" userId="e45fef91-6c70-48b8-beff-d9f9b4297aec" providerId="ADAL" clId="{3E5934D0-6276-425A-AE0C-D09A59964A15}" dt="2022-12-02T06:21:53.797" v="1276" actId="1076"/>
          <ac:cxnSpMkLst>
            <pc:docMk/>
            <pc:sldMk cId="2753758253" sldId="1264"/>
            <ac:cxnSpMk id="74" creationId="{39A7A4F7-58DE-FA8C-6EFC-9A4A329A2A07}"/>
          </ac:cxnSpMkLst>
        </pc:cxnChg>
        <pc:cxnChg chg="add mod">
          <ac:chgData name="C110112170" userId="e45fef91-6c70-48b8-beff-d9f9b4297aec" providerId="ADAL" clId="{3E5934D0-6276-425A-AE0C-D09A59964A15}" dt="2022-12-02T06:22:03.019" v="1282" actId="1037"/>
          <ac:cxnSpMkLst>
            <pc:docMk/>
            <pc:sldMk cId="2753758253" sldId="1264"/>
            <ac:cxnSpMk id="75" creationId="{E2281D96-70D3-11C1-AC4F-C2391604882C}"/>
          </ac:cxnSpMkLst>
        </pc:cxnChg>
        <pc:cxnChg chg="add mod">
          <ac:chgData name="C110112170" userId="e45fef91-6c70-48b8-beff-d9f9b4297aec" providerId="ADAL" clId="{3E5934D0-6276-425A-AE0C-D09A59964A15}" dt="2022-12-02T06:21:53.797" v="1276" actId="1076"/>
          <ac:cxnSpMkLst>
            <pc:docMk/>
            <pc:sldMk cId="2753758253" sldId="1264"/>
            <ac:cxnSpMk id="76" creationId="{8F0E52B3-C309-5EF7-70EA-2D59C78F689C}"/>
          </ac:cxnSpMkLst>
        </pc:cxnChg>
        <pc:cxnChg chg="add mod">
          <ac:chgData name="C110112170" userId="e45fef91-6c70-48b8-beff-d9f9b4297aec" providerId="ADAL" clId="{3E5934D0-6276-425A-AE0C-D09A59964A15}" dt="2022-12-02T06:22:00.625" v="1279" actId="1037"/>
          <ac:cxnSpMkLst>
            <pc:docMk/>
            <pc:sldMk cId="2753758253" sldId="1264"/>
            <ac:cxnSpMk id="77" creationId="{B5364C2C-EFAF-181C-7D26-91050323BA0A}"/>
          </ac:cxnSpMkLst>
        </pc:cxnChg>
        <pc:cxnChg chg="add mod">
          <ac:chgData name="C110112170" userId="e45fef91-6c70-48b8-beff-d9f9b4297aec" providerId="ADAL" clId="{3E5934D0-6276-425A-AE0C-D09A59964A15}" dt="2022-12-02T06:22:14.692" v="1288" actId="14100"/>
          <ac:cxnSpMkLst>
            <pc:docMk/>
            <pc:sldMk cId="2753758253" sldId="1264"/>
            <ac:cxnSpMk id="78" creationId="{9B26A26B-5A32-945F-00DC-19F64C6E661A}"/>
          </ac:cxnSpMkLst>
        </pc:cxnChg>
        <pc:cxnChg chg="add mod">
          <ac:chgData name="C110112170" userId="e45fef91-6c70-48b8-beff-d9f9b4297aec" providerId="ADAL" clId="{3E5934D0-6276-425A-AE0C-D09A59964A15}" dt="2022-12-02T06:21:53.797" v="1276" actId="1076"/>
          <ac:cxnSpMkLst>
            <pc:docMk/>
            <pc:sldMk cId="2753758253" sldId="1264"/>
            <ac:cxnSpMk id="79" creationId="{095AF44A-D51D-A8A6-576F-3D379A852810}"/>
          </ac:cxnSpMkLst>
        </pc:cxnChg>
        <pc:cxnChg chg="add mod">
          <ac:chgData name="C110112170" userId="e45fef91-6c70-48b8-beff-d9f9b4297aec" providerId="ADAL" clId="{3E5934D0-6276-425A-AE0C-D09A59964A15}" dt="2022-12-02T06:22:06.423" v="1283" actId="1038"/>
          <ac:cxnSpMkLst>
            <pc:docMk/>
            <pc:sldMk cId="2753758253" sldId="1264"/>
            <ac:cxnSpMk id="80" creationId="{F51C6CCD-3C05-129D-6E45-C9EF9A4E0BD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1" creationId="{480D35D0-458E-D159-A17D-69F4A98E4612}"/>
          </ac:cxnSpMkLst>
        </pc:cxnChg>
        <pc:cxnChg chg="add mod">
          <ac:chgData name="C110112170" userId="e45fef91-6c70-48b8-beff-d9f9b4297aec" providerId="ADAL" clId="{3E5934D0-6276-425A-AE0C-D09A59964A15}" dt="2022-12-02T06:22:36.765" v="1290" actId="1076"/>
          <ac:cxnSpMkLst>
            <pc:docMk/>
            <pc:sldMk cId="2753758253" sldId="1264"/>
            <ac:cxnSpMk id="83" creationId="{0EF84396-A0C1-5A3E-3B6B-76671B17A1D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4" creationId="{FB9EE270-1F96-9AB2-63B0-F84D5330E55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5" creationId="{87436C59-DE75-B7D0-1C1E-ABC555BB365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6" creationId="{5414D675-65CD-21EA-4AF9-2710001F888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7" creationId="{4E90A439-8FBD-2442-0EA0-4E7FB946397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8" creationId="{86B43D4A-20C0-A396-3117-CDD8AAE2CDC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89" creationId="{F7A5E3AF-1AE0-4617-00F4-50BC317F5B4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0" creationId="{AB03D06C-987E-6667-9F07-17F3247BFF1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1" creationId="{DB22A16F-D0DF-6415-2266-2021134DFD15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2" creationId="{F470842A-89DC-6549-BA96-05AD3E003FD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3" creationId="{D9615763-7E7B-5656-2F06-69D5CE91E97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4" creationId="{D6903DDE-72BA-B663-E754-EB20203D8F2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5" creationId="{7DB17A16-481C-BA12-B80A-4B3142E05B0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6" creationId="{E9C1DC04-F998-36E7-E9E5-4DBC4835F40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7" creationId="{FA49D85B-E6D5-03A4-3C26-CD708CD1CDC5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8" creationId="{A832534B-68EC-63C5-5778-7371ECBAAEC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99" creationId="{89CE4574-A10E-9422-DAF9-111419723D3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0" creationId="{1AEB00C4-4CFC-FCEB-5E53-561045D78F54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1" creationId="{5FB6D145-08DB-8327-66E0-73190949DEF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2" creationId="{9910BBAE-424A-5230-003B-825877820C0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3" creationId="{036A3A0F-A77E-D51F-ED33-D924B2453FC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4" creationId="{DE9BC7F7-D714-D480-0F42-80173721CA54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5" creationId="{16E3E3F9-F6C0-61A2-2CDB-D8AF722BAAC5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6" creationId="{AC2830D1-31E2-6858-601B-3F111B9DE42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7" creationId="{DF1DD8DB-8C71-2272-1B4B-6CEF16952B6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8" creationId="{BC3E50DA-43C4-6DB4-00E9-CC19393B871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09" creationId="{84E29579-E674-D60B-E72B-090F24C67D4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10" creationId="{95725F0F-D472-F33F-3080-5C249334CC60}"/>
          </ac:cxnSpMkLst>
        </pc:cxnChg>
        <pc:cxnChg chg="add mod">
          <ac:chgData name="C110112170" userId="e45fef91-6c70-48b8-beff-d9f9b4297aec" providerId="ADAL" clId="{3E5934D0-6276-425A-AE0C-D09A59964A15}" dt="2022-12-02T06:22:36.765" v="1290" actId="1076"/>
          <ac:cxnSpMkLst>
            <pc:docMk/>
            <pc:sldMk cId="2753758253" sldId="1264"/>
            <ac:cxnSpMk id="111" creationId="{F2105CB5-1D61-E722-1FFC-4E3602617706}"/>
          </ac:cxnSpMkLst>
        </pc:cxnChg>
        <pc:cxnChg chg="add mod">
          <ac:chgData name="C110112170" userId="e45fef91-6c70-48b8-beff-d9f9b4297aec" providerId="ADAL" clId="{3E5934D0-6276-425A-AE0C-D09A59964A15}" dt="2022-12-02T06:22:36.765" v="1290" actId="1076"/>
          <ac:cxnSpMkLst>
            <pc:docMk/>
            <pc:sldMk cId="2753758253" sldId="1264"/>
            <ac:cxnSpMk id="112" creationId="{B3921182-AAFC-64F6-0616-C2FEA82EF194}"/>
          </ac:cxnSpMkLst>
        </pc:cxnChg>
        <pc:cxnChg chg="add mod">
          <ac:chgData name="C110112170" userId="e45fef91-6c70-48b8-beff-d9f9b4297aec" providerId="ADAL" clId="{3E5934D0-6276-425A-AE0C-D09A59964A15}" dt="2022-12-02T06:22:36.765" v="1290" actId="1076"/>
          <ac:cxnSpMkLst>
            <pc:docMk/>
            <pc:sldMk cId="2753758253" sldId="1264"/>
            <ac:cxnSpMk id="113" creationId="{33F7BE74-3528-4D64-5CAE-62A60AA323F3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14" creationId="{3BD17290-161C-1B35-FE9F-C1258635749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15" creationId="{B351C4B4-0215-0F8E-8AED-81DE30D9EC7C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16" creationId="{5EF5BB8B-10FE-3D91-64C8-E29766EB0700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17" creationId="{7AE2E3AC-61E5-91FD-EC67-A44C7FB6EEB3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18" creationId="{8C40076C-04E1-A2CE-A49B-6E94A35FD31F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19" creationId="{8CFEF35B-83A2-0E3B-F23A-E10EE3BBC74F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0" creationId="{DD068786-0757-A315-CD1F-879A8DC67C10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1" creationId="{B38552D7-3133-B676-5763-FEBA7752A36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2" creationId="{96EC4AC3-A7BB-0376-8A06-DF3F438896AA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3" creationId="{4C34290F-A4C1-D725-25F3-283D191CAEE7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4" creationId="{95D88236-E46E-B7D3-5D90-37E3169B6936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5" creationId="{13932E09-77B0-562A-4FAA-584895D51A8F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26" creationId="{499B9803-8CBC-D2D7-30E0-3368DCCCA177}"/>
          </ac:cxnSpMkLst>
        </pc:cxnChg>
        <pc:cxnChg chg="del mod topLvl">
          <ac:chgData name="C110112170" userId="e45fef91-6c70-48b8-beff-d9f9b4297aec" providerId="ADAL" clId="{3E5934D0-6276-425A-AE0C-D09A59964A15}" dt="2022-12-02T06:24:21.412" v="1318" actId="478"/>
          <ac:cxnSpMkLst>
            <pc:docMk/>
            <pc:sldMk cId="2753758253" sldId="1264"/>
            <ac:cxnSpMk id="127" creationId="{9AEDC201-C658-7CA5-753A-A656CD0D58DB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28" creationId="{41B2052E-7997-04C4-38D2-989F55709F4A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29" creationId="{0FAC018D-3227-7739-0041-B18B2365127C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0" creationId="{70D5C09D-254B-072D-2BB2-1052AD1759B8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1" creationId="{3B553754-4D31-636C-A76F-3FB4E3C5459B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2" creationId="{73C95781-F749-6068-4070-D10A42A42A3E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3" creationId="{C420D9EF-111A-E6A2-6257-20496D399284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4" creationId="{9361EBE3-BB73-E2BD-02FD-75EB02683505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5" creationId="{750D4A54-369C-6066-AAE2-73BCCCF337D0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6" creationId="{3E1D0DA9-6474-A216-EFF8-035375B1DF98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7" creationId="{D24DE9EA-5C9D-79C4-81AF-EF36F3B0394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8" creationId="{D0886121-0366-DAB1-4DE6-B7D8202346F0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39" creationId="{B5037A58-00D5-5F55-8415-AD3BEBCBE2BE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0" creationId="{FA3E2918-854B-0834-D075-D6481ECB4433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1" creationId="{A2BABC60-6350-7D55-4B96-840148456905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2" creationId="{A4B41A37-F6CF-13D2-F817-B7253B5C2D37}"/>
          </ac:cxnSpMkLst>
        </pc:cxnChg>
        <pc:cxnChg chg="del mod topLvl">
          <ac:chgData name="C110112170" userId="e45fef91-6c70-48b8-beff-d9f9b4297aec" providerId="ADAL" clId="{3E5934D0-6276-425A-AE0C-D09A59964A15}" dt="2022-12-02T06:24:20.592" v="1317" actId="478"/>
          <ac:cxnSpMkLst>
            <pc:docMk/>
            <pc:sldMk cId="2753758253" sldId="1264"/>
            <ac:cxnSpMk id="143" creationId="{5AF4856A-5EEE-04A8-6C9F-2E29A6B8E241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44" creationId="{720F0BF8-88EC-7BAE-5553-C9F93A2AB8B5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45" creationId="{E685B192-49DB-F9D6-AE3D-15C6E8C9E271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6" creationId="{3836D072-05A4-079D-1FEC-43D3E57F271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7" creationId="{B61ABD02-4076-9B1B-8918-F6868E209BB3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8" creationId="{1198CB27-A48C-9F5C-0513-740C2F3B788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49" creationId="{324B0A94-41D8-A849-3F69-2C36B160E5C1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0" creationId="{35348FB2-2EB3-EDF4-DACE-8E6D95F319F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1" creationId="{A132A9C8-4F8F-9E5C-FC92-572302129956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2" creationId="{4FEDF365-CFBA-51B9-1D55-FB695FAC0A00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3" creationId="{3A919F04-9244-E1E6-1D98-D73F2A90BA25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4" creationId="{0DAEA310-062C-13AD-390F-C1BBA7BA204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5" creationId="{7489B928-790A-0866-729B-2A9081C7FD3E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6" creationId="{F86EDEC1-A6D3-9B5E-9712-3F5A0670340D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7" creationId="{3EEC9E07-F10A-A4E0-4FEF-03965CC95B58}"/>
          </ac:cxnSpMkLst>
        </pc:cxnChg>
        <pc:cxnChg chg="mod topLvl">
          <ac:chgData name="C110112170" userId="e45fef91-6c70-48b8-beff-d9f9b4297aec" providerId="ADAL" clId="{3E5934D0-6276-425A-AE0C-D09A59964A15}" dt="2022-12-02T06:24:12.895" v="1312" actId="165"/>
          <ac:cxnSpMkLst>
            <pc:docMk/>
            <pc:sldMk cId="2753758253" sldId="1264"/>
            <ac:cxnSpMk id="158" creationId="{8C5747C1-B9DC-3B65-8EFD-A4B1729E1DDF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59" creationId="{3F31F5B4-7E0B-5BEF-9DDF-398D2E933269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60" creationId="{917BFB27-6CEF-E4F2-613B-8D99C116309D}"/>
          </ac:cxnSpMkLst>
        </pc:cxnChg>
        <pc:cxnChg chg="del mod topLvl">
          <ac:chgData name="C110112170" userId="e45fef91-6c70-48b8-beff-d9f9b4297aec" providerId="ADAL" clId="{3E5934D0-6276-425A-AE0C-D09A59964A15}" dt="2022-12-02T06:24:16.747" v="1313" actId="478"/>
          <ac:cxnSpMkLst>
            <pc:docMk/>
            <pc:sldMk cId="2753758253" sldId="1264"/>
            <ac:cxnSpMk id="161" creationId="{CC852DA3-5E51-68FD-13DB-98BF626837F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2" creationId="{F62568A3-FDAE-DB85-48B1-1AF996B8057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3" creationId="{924BEB7C-4BE4-AFBF-CF41-C4BD74286A4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4" creationId="{B7525D9E-CB01-2BC4-29BD-98DF069113B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5" creationId="{3885BAC4-5572-D1FA-6A37-93FF3CDC9DB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6" creationId="{7A7235EF-F438-066E-CF3D-A638A1296AD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7" creationId="{5A6EA0D6-8D86-9490-D54E-A90298C25C9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8" creationId="{7E5FCD8E-16F3-EFFD-71DB-04A4B6325E3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69" creationId="{706C970B-678A-6F65-C87C-2655823312C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70" creationId="{8D8AB0CB-E8D5-0293-156A-458562D855E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71" creationId="{40EA6A47-59B4-639C-2E7F-7C72B9B51DF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72" creationId="{BD41C1DC-FD7B-C537-7359-4DE165B4C9C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73" creationId="{230750C9-5E2B-B4B8-2DD5-9877B15F2764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174" creationId="{DBC054B2-251A-7712-6595-5E21D5F6A0A9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175" creationId="{6139AFC2-9891-D76E-2D10-1D4DFFE7F55C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176" creationId="{590D6D43-59BA-77A4-ED72-6B89C96A673B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177" creationId="{DDAF1183-5EA8-C67A-1DBD-0CFAE2088161}"/>
          </ac:cxnSpMkLst>
        </pc:cxnChg>
        <pc:cxnChg chg="add mod">
          <ac:chgData name="C110112170" userId="e45fef91-6c70-48b8-beff-d9f9b4297aec" providerId="ADAL" clId="{3E5934D0-6276-425A-AE0C-D09A59964A15}" dt="2022-12-02T06:22:36.765" v="1290" actId="1076"/>
          <ac:cxnSpMkLst>
            <pc:docMk/>
            <pc:sldMk cId="2753758253" sldId="1264"/>
            <ac:cxnSpMk id="179" creationId="{0ABF7553-83D1-7DB2-8D10-6C66E2A64930}"/>
          </ac:cxnSpMkLst>
        </pc:cxnChg>
        <pc:cxnChg chg="add mod">
          <ac:chgData name="C110112170" userId="e45fef91-6c70-48b8-beff-d9f9b4297aec" providerId="ADAL" clId="{3E5934D0-6276-425A-AE0C-D09A59964A15}" dt="2022-12-02T06:22:36.765" v="1290" actId="1076"/>
          <ac:cxnSpMkLst>
            <pc:docMk/>
            <pc:sldMk cId="2753758253" sldId="1264"/>
            <ac:cxnSpMk id="180" creationId="{F71F65BB-A32E-8041-FB8B-93C297C5EDC9}"/>
          </ac:cxnSpMkLst>
        </pc:cxnChg>
        <pc:cxnChg chg="add del mod">
          <ac:chgData name="C110112170" userId="e45fef91-6c70-48b8-beff-d9f9b4297aec" providerId="ADAL" clId="{3E5934D0-6276-425A-AE0C-D09A59964A15}" dt="2022-12-02T06:22:41.146" v="1292" actId="478"/>
          <ac:cxnSpMkLst>
            <pc:docMk/>
            <pc:sldMk cId="2753758253" sldId="1264"/>
            <ac:cxnSpMk id="181" creationId="{09D9D7CD-1EA5-85B0-6900-667A3EBE02AE}"/>
          </ac:cxnSpMkLst>
        </pc:cxnChg>
        <pc:cxnChg chg="add del mod">
          <ac:chgData name="C110112170" userId="e45fef91-6c70-48b8-beff-d9f9b4297aec" providerId="ADAL" clId="{3E5934D0-6276-425A-AE0C-D09A59964A15}" dt="2022-12-02T06:22:39.253" v="1291" actId="478"/>
          <ac:cxnSpMkLst>
            <pc:docMk/>
            <pc:sldMk cId="2753758253" sldId="1264"/>
            <ac:cxnSpMk id="182" creationId="{9439A02B-2AD8-1CD8-B341-4C82E6178FD2}"/>
          </ac:cxnSpMkLst>
        </pc:cxnChg>
        <pc:cxnChg chg="add del mod">
          <ac:chgData name="C110112170" userId="e45fef91-6c70-48b8-beff-d9f9b4297aec" providerId="ADAL" clId="{3E5934D0-6276-425A-AE0C-D09A59964A15}" dt="2022-12-02T06:22:42.387" v="1293" actId="478"/>
          <ac:cxnSpMkLst>
            <pc:docMk/>
            <pc:sldMk cId="2753758253" sldId="1264"/>
            <ac:cxnSpMk id="183" creationId="{6DC0909F-D8CE-E317-2E64-68EBF8A8297A}"/>
          </ac:cxnSpMkLst>
        </pc:cxnChg>
        <pc:cxnChg chg="add mod">
          <ac:chgData name="C110112170" userId="e45fef91-6c70-48b8-beff-d9f9b4297aec" providerId="ADAL" clId="{3E5934D0-6276-425A-AE0C-D09A59964A15}" dt="2022-12-02T06:23:08.325" v="1298" actId="14100"/>
          <ac:cxnSpMkLst>
            <pc:docMk/>
            <pc:sldMk cId="2753758253" sldId="1264"/>
            <ac:cxnSpMk id="185" creationId="{5356026E-7EED-4DDE-DF6E-16D2DA38EAA6}"/>
          </ac:cxnSpMkLst>
        </pc:cxnChg>
        <pc:cxnChg chg="add mod">
          <ac:chgData name="C110112170" userId="e45fef91-6c70-48b8-beff-d9f9b4297aec" providerId="ADAL" clId="{3E5934D0-6276-425A-AE0C-D09A59964A15}" dt="2022-12-02T06:23:28.108" v="1303" actId="14100"/>
          <ac:cxnSpMkLst>
            <pc:docMk/>
            <pc:sldMk cId="2753758253" sldId="1264"/>
            <ac:cxnSpMk id="188" creationId="{F6FC151C-21DB-CA12-FB2D-88933036994D}"/>
          </ac:cxnSpMkLst>
        </pc:cxnChg>
        <pc:cxnChg chg="add mod">
          <ac:chgData name="C110112170" userId="e45fef91-6c70-48b8-beff-d9f9b4297aec" providerId="ADAL" clId="{3E5934D0-6276-425A-AE0C-D09A59964A15}" dt="2022-12-02T06:24:44.740" v="1329" actId="14100"/>
          <ac:cxnSpMkLst>
            <pc:docMk/>
            <pc:sldMk cId="2753758253" sldId="1264"/>
            <ac:cxnSpMk id="191" creationId="{A1E63E87-D8D0-1AF0-1EAD-D3A2A8E2FDC5}"/>
          </ac:cxnSpMkLst>
        </pc:cxnChg>
        <pc:cxnChg chg="del">
          <ac:chgData name="C110112170" userId="e45fef91-6c70-48b8-beff-d9f9b4297aec" providerId="ADAL" clId="{3E5934D0-6276-425A-AE0C-D09A59964A15}" dt="2022-12-02T06:19:33.487" v="1253" actId="478"/>
          <ac:cxnSpMkLst>
            <pc:docMk/>
            <pc:sldMk cId="2753758253" sldId="1264"/>
            <ac:cxnSpMk id="224" creationId="{70DCF365-241C-5640-EAB1-C832FB52F861}"/>
          </ac:cxnSpMkLst>
        </pc:cxnChg>
        <pc:cxnChg chg="add mod">
          <ac:chgData name="C110112170" userId="e45fef91-6c70-48b8-beff-d9f9b4297aec" providerId="ADAL" clId="{3E5934D0-6276-425A-AE0C-D09A59964A15}" dt="2022-12-02T06:25:20.540" v="1340" actId="14100"/>
          <ac:cxnSpMkLst>
            <pc:docMk/>
            <pc:sldMk cId="2753758253" sldId="1264"/>
            <ac:cxnSpMk id="226" creationId="{710F015A-8A15-4E8F-D2E8-02B15F44C8D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28" creationId="{2A1DFFC1-85B7-A945-AEBC-3210FE61586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29" creationId="{085154A9-9607-21B2-317E-9DF1E2F1BDD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0" creationId="{4453812B-7E32-6B49-83DB-81BD43B88F4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1" creationId="{F7FF000C-63D1-FBEE-25F1-95B556F81F4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2" creationId="{74F4097C-E916-C315-8872-DC5400F0EAB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3" creationId="{51A4772C-DA38-BDED-3BF4-6C156CC4AB8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4" creationId="{741CA35D-9F31-DBD1-07BD-0037B799E845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5" creationId="{9130CE7C-A05B-14C6-B649-A1A748E5609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6" creationId="{B48DE5EA-6A6C-8AF7-EC47-EA70F94F4DD5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7" creationId="{A24C7C8E-B7BF-F221-92E7-9E08EEA5C12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8" creationId="{B6907027-004D-F2DD-4414-C1EA1615436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39" creationId="{0518F76D-5553-B127-1E72-5AD9DBBBEA9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0" creationId="{7307AAFC-43D8-C212-71DD-AA4CD96BD0B4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41" creationId="{6CBC3015-D7C8-A722-3C89-9CDDF9F49250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42" creationId="{8E5E92F6-24C1-F96A-830C-7B6A7F675698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43" creationId="{F680CCD3-E057-1DF5-52C4-12683C03DAE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4" creationId="{F7662333-DA8C-7195-78CF-5BB223CCDA9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5" creationId="{8C1902D0-B2F3-B808-E160-3252F74E156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6" creationId="{F7EBEF6D-348E-48DD-76C6-1DD105E72DA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7" creationId="{47FF3B67-9C33-8E38-82FF-1FE49C6481A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8" creationId="{27E4C54C-09AE-137C-003B-207277FC293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49" creationId="{70ADDDD4-7999-7515-6EB1-DC71371F96E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0" creationId="{724A10F6-EC3C-DCDC-427C-37D732ABBC4B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1" creationId="{911B3CC3-C43A-DA45-1880-AF53DA8E975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2" creationId="{9343B747-327E-D901-0667-A7C3AB8D19C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3" creationId="{7C92C8AD-E856-9CA1-0FCF-1C19131AC8B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4" creationId="{9E96D29A-ADC4-AD12-0D4E-7BAC319CCBF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5" creationId="{B2FE761C-610D-AE3B-4BEC-FD0FD1F9399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56" creationId="{9A5629C8-31FE-92DE-9A47-1445CB8CD595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57" creationId="{7B47957D-D407-1C15-45CC-DC37FC4ABF72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58" creationId="{06921682-2E76-DB12-EF62-23CBD8B57870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59" creationId="{85AA060E-006B-D256-C838-89F6A7CE0A9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0" creationId="{BD65E644-5B3D-6ED9-F515-1F39EB243C9B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1" creationId="{33FFDE49-FCAC-FBE2-3A7B-A9491988BD0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2" creationId="{5530FE8D-69FD-45D5-4EFE-228B9EC1176B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3" creationId="{1D3568A6-5696-B708-842F-F6EBC8805CD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4" creationId="{2DF708D7-A0C5-C1D6-8ACF-A6A4109950D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5" creationId="{F560953D-2CCF-E52C-38F6-726024032E59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6" creationId="{FA31E7F1-9B28-B01F-D266-892AE10B4F3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7" creationId="{56BE06D5-D727-6102-682E-44FA8455EE4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8" creationId="{653EBDAC-F660-721C-EC9E-6FA8CDDC486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69" creationId="{959360F3-D642-FDB0-A065-D9018847575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0" creationId="{251EA5A9-C7AA-A022-2C0F-253D3B9EE8E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1" creationId="{A82F1857-B567-2F5C-3A2B-4329D72E781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2" creationId="{20DCA532-2F50-8349-8DF7-F76D32C01D7C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73" creationId="{C9C340FC-84E4-3B89-66B5-FDA7A6579B67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74" creationId="{4BD3FC9B-3EEC-8EA4-E744-9560D5D37EA1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75" creationId="{F0A42592-BD56-0651-F894-2F76EE26C10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6" creationId="{E72898BD-75A1-D40E-EF3F-A0AB4180B551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7" creationId="{A751DA10-519E-416C-4559-B41CA073E55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8" creationId="{CC85767F-C995-833D-FE8A-7B616E5A811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79" creationId="{3FAD2388-844A-BCFA-F1AB-0073B82BBD8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0" creationId="{D37C4B21-7C0A-FB44-08A7-E2F537673004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1" creationId="{E1AA673B-FCD4-B7AF-0CB8-F79F3ED806CB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2" creationId="{680C7EBA-A6C3-6A5B-9E80-091C3ED3CFD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3" creationId="{BC55D79D-A856-6041-EA94-82594D2D9224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4" creationId="{A22D70FE-4012-5B6F-E944-32CF9E26976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5" creationId="{8672EB3C-AA67-4D86-3632-7817DA3BD83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6" creationId="{933B171D-AE06-1557-892A-D877D8A5641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7" creationId="{93039637-78EB-6537-5EB8-D6AC962A784F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88" creationId="{46A5A3DE-FDC4-85BE-9B80-1195588A8FA4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89" creationId="{7CFD1589-2E70-636D-6389-8453E3FA4815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90" creationId="{98DD0364-A3DF-E7F0-9024-A7ADC47C9DA4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291" creationId="{8FFF6F29-9EF9-AB6A-ACE5-D1D288ABE44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2" creationId="{6DBB23C2-9AE1-28C6-3B60-5422889459A5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3" creationId="{E4E33667-1EFD-E477-2958-93A9D8683AB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4" creationId="{8F909DD4-0E1F-D0D9-5277-1DBBB6F0E65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5" creationId="{C5D44A08-D22A-B3FD-4F5E-6D8B91E2B220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6" creationId="{0F598A17-C703-041B-C6A5-0C27D91F915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7" creationId="{C009FA04-FA53-DEB9-AAF0-890D6788797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8" creationId="{7FF07C33-4D16-2B84-AEB7-1E7E90CD1D0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299" creationId="{B3B93137-A302-5B9A-E06F-CD9F8F1F935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00" creationId="{990B2CA6-1558-F53C-0A57-AC1C6264962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01" creationId="{A2CD959D-18AD-BF63-49C9-B02F9DA8A43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02" creationId="{9E16DAD8-EFAC-85BC-3F3D-9BED7B92F108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03" creationId="{2B5BE707-3CD0-9664-DB02-A919EDBD4F54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04" creationId="{3B004851-AE02-30C9-97F2-E5F4CA939FD7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05" creationId="{0E7E7D89-949C-186D-D488-534B56DE68CD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06" creationId="{A045719D-427B-B1AD-488B-AF759F058CDD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07" creationId="{DC077242-61CB-F5CA-54E0-096BCCF217DB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08" creationId="{FB285135-81C9-0964-1894-075861F2420D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09" creationId="{71E37F08-4229-E4E1-F85E-6A377AE7B89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0" creationId="{5DEACAD8-10EA-BFA9-329F-E42D4C11B832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1" creationId="{59B14E63-ADD5-8481-8172-1B44B53F9073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2" creationId="{93747D5F-3B77-55C5-B80C-DC977D67501C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3" creationId="{00DCE8B5-F29F-EFDC-2202-BC6F844A645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4" creationId="{84F2C6D2-238C-A93C-4EC9-BAC8AB20B01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5" creationId="{C7EF909D-030F-9A24-3C42-0FD2FFACB84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6" creationId="{3AB8BEE3-685B-F640-E49F-B536BA539C47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7" creationId="{43617791-2A6F-4FB5-8B7D-0FD06E3EE43E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8" creationId="{C723A7F4-A824-EF6F-0AD8-39999D245B7A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19" creationId="{B54038B6-7814-90B4-6FA5-9BE9FB7127CB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20" creationId="{4A82ED0E-C6AD-3F26-AF16-FF296F5D4E40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21" creationId="{EBBA16F1-10DE-D295-3B82-D6752F64C0E9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22" creationId="{8B9E6EDF-923C-C0F2-1B17-563629E85BF1}"/>
          </ac:cxnSpMkLst>
        </pc:cxnChg>
        <pc:cxnChg chg="del mod topLvl">
          <ac:chgData name="C110112170" userId="e45fef91-6c70-48b8-beff-d9f9b4297aec" providerId="ADAL" clId="{3E5934D0-6276-425A-AE0C-D09A59964A15}" dt="2022-12-02T06:24:04.692" v="1310" actId="478"/>
          <ac:cxnSpMkLst>
            <pc:docMk/>
            <pc:sldMk cId="2753758253" sldId="1264"/>
            <ac:cxnSpMk id="323" creationId="{D0F4AB74-530E-5E96-655B-15CB609F76C8}"/>
          </ac:cxnSpMkLst>
        </pc:cxnChg>
        <pc:cxnChg chg="add mod">
          <ac:chgData name="C110112170" userId="e45fef91-6c70-48b8-beff-d9f9b4297aec" providerId="ADAL" clId="{3E5934D0-6276-425A-AE0C-D09A59964A15}" dt="2022-12-02T06:25:33.788" v="1343" actId="14100"/>
          <ac:cxnSpMkLst>
            <pc:docMk/>
            <pc:sldMk cId="2753758253" sldId="1264"/>
            <ac:cxnSpMk id="336" creationId="{504BD1B8-A38E-A10B-3B1A-9DED9AB1E986}"/>
          </ac:cxnSpMkLst>
        </pc:cxnChg>
        <pc:cxnChg chg="add mod">
          <ac:chgData name="C110112170" userId="e45fef91-6c70-48b8-beff-d9f9b4297aec" providerId="ADAL" clId="{3E5934D0-6276-425A-AE0C-D09A59964A15}" dt="2022-12-02T06:25:43.468" v="1345" actId="1076"/>
          <ac:cxnSpMkLst>
            <pc:docMk/>
            <pc:sldMk cId="2753758253" sldId="1264"/>
            <ac:cxnSpMk id="340" creationId="{35B24103-2384-2C88-BFEF-6EDB5D767879}"/>
          </ac:cxnSpMkLst>
        </pc:cxnChg>
        <pc:cxnChg chg="add mod">
          <ac:chgData name="C110112170" userId="e45fef91-6c70-48b8-beff-d9f9b4297aec" providerId="ADAL" clId="{3E5934D0-6276-425A-AE0C-D09A59964A15}" dt="2022-12-02T06:25:53.951" v="1351" actId="1037"/>
          <ac:cxnSpMkLst>
            <pc:docMk/>
            <pc:sldMk cId="2753758253" sldId="1264"/>
            <ac:cxnSpMk id="341" creationId="{BDBDA6B0-8033-7B27-0A2C-623F7CC167E6}"/>
          </ac:cxnSpMkLst>
        </pc:cxnChg>
        <pc:cxnChg chg="add mod">
          <ac:chgData name="C110112170" userId="e45fef91-6c70-48b8-beff-d9f9b4297aec" providerId="ADAL" clId="{3E5934D0-6276-425A-AE0C-D09A59964A15}" dt="2022-12-02T06:26:13.951" v="1359" actId="1038"/>
          <ac:cxnSpMkLst>
            <pc:docMk/>
            <pc:sldMk cId="2753758253" sldId="1264"/>
            <ac:cxnSpMk id="342" creationId="{EB69D001-F182-BF59-5618-6C705F2A7C54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43" creationId="{775EE97C-39D5-86B4-7E1D-2B3DF601DC49}"/>
          </ac:cxnSpMkLst>
        </pc:cxnChg>
        <pc:cxnChg chg="del">
          <ac:chgData name="C110112170" userId="e45fef91-6c70-48b8-beff-d9f9b4297aec" providerId="ADAL" clId="{3E5934D0-6276-425A-AE0C-D09A59964A15}" dt="2022-12-02T06:19:50.107" v="1257" actId="478"/>
          <ac:cxnSpMkLst>
            <pc:docMk/>
            <pc:sldMk cId="2753758253" sldId="1264"/>
            <ac:cxnSpMk id="354" creationId="{BCB12B39-786D-E6AC-B6AA-81AE0C2B7EFD}"/>
          </ac:cxnSpMkLst>
        </pc:cxnChg>
        <pc:cxnChg chg="del">
          <ac:chgData name="C110112170" userId="e45fef91-6c70-48b8-beff-d9f9b4297aec" providerId="ADAL" clId="{3E5934D0-6276-425A-AE0C-D09A59964A15}" dt="2022-12-02T06:19:54.055" v="1259" actId="478"/>
          <ac:cxnSpMkLst>
            <pc:docMk/>
            <pc:sldMk cId="2753758253" sldId="1264"/>
            <ac:cxnSpMk id="355" creationId="{3C3C35C4-73DE-B1DC-777F-E18D8E847FD8}"/>
          </ac:cxnSpMkLst>
        </pc:cxnChg>
        <pc:cxnChg chg="del">
          <ac:chgData name="C110112170" userId="e45fef91-6c70-48b8-beff-d9f9b4297aec" providerId="ADAL" clId="{3E5934D0-6276-425A-AE0C-D09A59964A15}" dt="2022-12-02T06:19:52.567" v="1258" actId="478"/>
          <ac:cxnSpMkLst>
            <pc:docMk/>
            <pc:sldMk cId="2753758253" sldId="1264"/>
            <ac:cxnSpMk id="356" creationId="{59EBDD5B-4D58-C4A0-A126-EF9CDA0A9B17}"/>
          </ac:cxnSpMkLst>
        </pc:cxnChg>
        <pc:cxnChg chg="del">
          <ac:chgData name="C110112170" userId="e45fef91-6c70-48b8-beff-d9f9b4297aec" providerId="ADAL" clId="{3E5934D0-6276-425A-AE0C-D09A59964A15}" dt="2022-12-02T06:19:58.036" v="1260" actId="478"/>
          <ac:cxnSpMkLst>
            <pc:docMk/>
            <pc:sldMk cId="2753758253" sldId="1264"/>
            <ac:cxnSpMk id="357" creationId="{0421D29C-18D3-8AD4-D1BC-0C44441D2BD5}"/>
          </ac:cxnSpMkLst>
        </pc:cxnChg>
        <pc:cxnChg chg="del">
          <ac:chgData name="C110112170" userId="e45fef91-6c70-48b8-beff-d9f9b4297aec" providerId="ADAL" clId="{3E5934D0-6276-425A-AE0C-D09A59964A15}" dt="2022-12-02T06:20:02.526" v="1262" actId="478"/>
          <ac:cxnSpMkLst>
            <pc:docMk/>
            <pc:sldMk cId="2753758253" sldId="1264"/>
            <ac:cxnSpMk id="358" creationId="{7B79672D-E4C0-BE5F-CA33-3171D6091780}"/>
          </ac:cxnSpMkLst>
        </pc:cxnChg>
        <pc:cxnChg chg="del">
          <ac:chgData name="C110112170" userId="e45fef91-6c70-48b8-beff-d9f9b4297aec" providerId="ADAL" clId="{3E5934D0-6276-425A-AE0C-D09A59964A15}" dt="2022-12-02T06:20:00.007" v="1261" actId="478"/>
          <ac:cxnSpMkLst>
            <pc:docMk/>
            <pc:sldMk cId="2753758253" sldId="1264"/>
            <ac:cxnSpMk id="359" creationId="{304A952F-1863-7D7D-89F9-33C19D031BC2}"/>
          </ac:cxnSpMkLst>
        </pc:cxnChg>
        <pc:cxnChg chg="del">
          <ac:chgData name="C110112170" userId="e45fef91-6c70-48b8-beff-d9f9b4297aec" providerId="ADAL" clId="{3E5934D0-6276-425A-AE0C-D09A59964A15}" dt="2022-12-02T06:20:04.167" v="1263" actId="478"/>
          <ac:cxnSpMkLst>
            <pc:docMk/>
            <pc:sldMk cId="2753758253" sldId="1264"/>
            <ac:cxnSpMk id="360" creationId="{9D1C7577-5299-0B4D-536A-98226D1A26E4}"/>
          </ac:cxnSpMkLst>
        </pc:cxnChg>
        <pc:cxnChg chg="del">
          <ac:chgData name="C110112170" userId="e45fef91-6c70-48b8-beff-d9f9b4297aec" providerId="ADAL" clId="{3E5934D0-6276-425A-AE0C-D09A59964A15}" dt="2022-12-02T06:20:08.471" v="1265" actId="478"/>
          <ac:cxnSpMkLst>
            <pc:docMk/>
            <pc:sldMk cId="2753758253" sldId="1264"/>
            <ac:cxnSpMk id="361" creationId="{50EF237C-CF22-3445-1227-1DF1F653D881}"/>
          </ac:cxnSpMkLst>
        </pc:cxnChg>
        <pc:cxnChg chg="del">
          <ac:chgData name="C110112170" userId="e45fef91-6c70-48b8-beff-d9f9b4297aec" providerId="ADAL" clId="{3E5934D0-6276-425A-AE0C-D09A59964A15}" dt="2022-12-02T06:20:06.734" v="1264" actId="478"/>
          <ac:cxnSpMkLst>
            <pc:docMk/>
            <pc:sldMk cId="2753758253" sldId="1264"/>
            <ac:cxnSpMk id="362" creationId="{FDB7F72F-6BEE-D493-1DA8-5E31F121AB26}"/>
          </ac:cxnSpMkLst>
        </pc:cxnChg>
        <pc:cxnChg chg="mod topLvl">
          <ac:chgData name="C110112170" userId="e45fef91-6c70-48b8-beff-d9f9b4297aec" providerId="ADAL" clId="{3E5934D0-6276-425A-AE0C-D09A59964A15}" dt="2022-12-02T06:21:28.932" v="1274" actId="165"/>
          <ac:cxnSpMkLst>
            <pc:docMk/>
            <pc:sldMk cId="2753758253" sldId="1264"/>
            <ac:cxnSpMk id="364" creationId="{23313005-6735-6551-129B-54F417F788D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57" creationId="{9B6CFD97-14C8-604E-2E38-1CF2FD05799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58" creationId="{4A74EF4F-EC13-9252-F73C-AA1C5A2E9A8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59" creationId="{E5ED03E4-9DA2-558C-1605-0AE05C3B3E4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0" creationId="{CDC88E70-A7DA-D9C8-85C3-0A8BE628CE2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1" creationId="{55552EFD-7BC9-41B3-EA0B-71D2D25B23A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2" creationId="{6187DC6B-1B96-6FB3-97F7-FA01EFCFEE9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3" creationId="{D9EDCC92-930D-F7CC-76C5-479F251D5D0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4" creationId="{24E843C4-4A99-55B6-CF66-951FB77E61A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5" creationId="{347EF268-75FE-2531-2E27-F7DCE545D8C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6" creationId="{BA3FCCD3-C734-8731-0409-4DB4F7832E3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7" creationId="{D2F46A14-AD93-EBB0-8B83-E05593E5B29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8" creationId="{45189FA6-FF84-C485-3E45-AECA549CB68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69" creationId="{37B3C075-28A0-69EE-B7D8-798E40F0DC8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0" creationId="{9E119F0D-92C1-A252-BB1D-9EF8C37A362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1" creationId="{6D93315D-41A6-9AA8-369A-F927B7D3FE3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2" creationId="{C6C35B6E-1AB7-1E67-C5CE-07348FD6733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3" creationId="{01E49333-5C0F-7939-0FFB-5E99F136228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4" creationId="{34E9861D-1ED9-D211-2030-748CEC2CF68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5" creationId="{2C3E7939-5610-B815-CEE5-8056571AFEE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6" creationId="{E3537776-AE32-AFE0-2402-4A277676E2E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7" creationId="{444B6EF2-63F2-7FE5-6242-8F956CCA35A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8" creationId="{A098279F-3826-39CA-58C2-367E66CCA40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79" creationId="{B8AF7F2D-D857-AE6C-F5C8-E346F1391C4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0" creationId="{3160C449-98E7-F9AA-D1CD-D61FA172FBD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1" creationId="{D556DF1B-E757-1BDC-6EEA-708D9C98F9D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2" creationId="{69EDEB31-D41D-0CB2-9DB6-0B0E4AA6E87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3" creationId="{CFA0C7F1-D4D0-0CCE-5FD4-65F697D2CD6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4" creationId="{6903371D-97CD-55BD-D80E-ACB47BC27B9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5" creationId="{97F51572-C80F-4017-A713-35227462BB3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886" creationId="{BD39B80E-7546-C86E-B2AA-F00F926A037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36" creationId="{CB3C58DD-B385-C0A1-61C4-73934318062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37" creationId="{3B54152D-75B3-3101-33D5-F33F1AC413A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38" creationId="{5D6764E1-942D-61E1-5726-E976460F13C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39" creationId="{686351F5-5754-1A64-AF4A-3BC2391DE53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0" creationId="{5347C5F2-E876-407A-C63A-34F71DE46B4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1" creationId="{DD4082B3-A2C4-0002-9730-87DD22028B8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2" creationId="{D689CE97-BC67-901E-5531-375F95A7033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3" creationId="{499E680B-F0BE-59FC-C3B2-EB470B83694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4" creationId="{C49C4C85-2E26-25E3-C377-D25549B6CF0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5" creationId="{160AFA88-0851-53D8-D22F-09F983D86E2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6" creationId="{C4DD390A-E016-F6A7-19E7-8123B4DF8C5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7" creationId="{DF82787B-68D7-F336-193C-A8CEED81BDD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8" creationId="{EA483890-BD77-F222-BB7A-6DCD2F010BA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49" creationId="{3AD02183-2318-D077-5D40-C4008E13D65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0" creationId="{DA035F88-D5D8-A363-E999-DCB397A9C5B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1" creationId="{F0CCCCFD-1510-A265-62F8-9A5B6620C75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2" creationId="{62C7AC95-C8B4-E5C7-B32A-14860365CB7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3" creationId="{24AACB8E-0E18-35A7-1A95-FAD0C26B0F4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4" creationId="{4A8AD3AA-DA7A-C331-BCFF-58CB8F8E87B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5" creationId="{0E7F3F3B-4056-A781-E2EB-D3820C3940A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6" creationId="{13F8F909-17B1-0A59-7427-E890EBB1F39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7" creationId="{CAABED34-1792-A19B-F44D-575BA40A0DE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8" creationId="{59BF6EB8-F348-759E-D434-6CD63C907A3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59" creationId="{79D068C6-7ABC-5E97-28AF-09162D3204F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0" creationId="{4A10DAD6-D267-C67A-8A3E-A2C1A15E095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1" creationId="{85B39BA4-E8C8-8921-EF90-01BD9BCC044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2" creationId="{3CC2679D-CC11-E5DF-EA37-D365B5AFB0D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3" creationId="{2BBF4CE5-613D-C9E0-9596-751CB30E8F2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4" creationId="{21FCF4B5-214B-72AE-9891-67F7069829D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5" creationId="{8FDC0394-4E8D-FD7B-E37C-1C7A9F8BBCF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6" creationId="{D213D1D3-5D4C-6E09-B8FF-A01F94A3356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7" creationId="{D8CFF65F-E54F-1C19-652C-23496F40E6F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8" creationId="{1AA05E73-3E01-4296-A11E-6DE44F2F01D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69" creationId="{8D677C50-1A61-A5DD-3F24-1A101E294E3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0" creationId="{5EF0DDBE-D0FA-AF0A-8C70-ADEB1A6F638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1" creationId="{4ABF34C1-D4BC-7BBB-D941-CEF1A4364F7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2" creationId="{A196AB69-FA30-356B-AA92-48C2C5135D1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3" creationId="{5116A0CF-7537-3631-CA04-B9225120D15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4" creationId="{7BB6452B-D979-2120-C9D0-F7524051E56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5" creationId="{F344D5AB-0E3C-161A-BDB5-F9B42AE12CA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6" creationId="{357AA527-77C9-6CB8-8D4E-006117C1722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7" creationId="{02855162-1AD4-B433-90CC-B6F134F8EA1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8" creationId="{CE5ECBB2-A958-98BE-002B-DDA3AAAF47A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79" creationId="{3DC9DA65-2207-0DF5-5E3F-EA5DC939083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0" creationId="{45770F3B-BA27-3E89-8965-4AECC20DC64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1" creationId="{271B4B8B-99D3-98F8-5CBD-C7F350B168E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2" creationId="{CA01E26B-B920-F53D-2481-F501A0E1738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3" creationId="{02CB6034-D466-1000-9AAB-15CA2FBF0A4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4" creationId="{067DCEF1-CEFF-0EA3-8AA1-53AE1A75653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5" creationId="{7F62D11D-8EB9-2CEC-8A09-475C37CE6A1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6" creationId="{9884A7CD-12B6-3AC9-935D-B842B1AF67B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7" creationId="{A6584764-5CCC-5D43-89D2-E6F1424E088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8" creationId="{938B7DA7-C52E-E4CB-5B15-7279209031E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89" creationId="{AD13F98F-1E41-46A3-6917-99ADFA51D65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0" creationId="{552C7400-0569-63D4-B854-8CBA1280B53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1" creationId="{41E64FD0-18F7-44D4-F412-B981554FE54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2" creationId="{38D31D18-4236-C75B-D37C-16911D892D8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3" creationId="{70461CAB-83EA-29FF-3E6C-DF2004724FF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4" creationId="{1C3C5B7E-9311-9C7A-A756-A31802C1E34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5" creationId="{45D43031-264B-E658-8EE0-0C68A4EFB09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6" creationId="{3DF48AC4-F855-854E-0171-90939360FE9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7" creationId="{E714CF0F-71FE-BF27-A75F-77FAC3EBA72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8" creationId="{5DB600B5-D64C-F008-02CF-941E163A10C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999" creationId="{A5FCA3AF-00A9-386F-B9F8-208F3F834AA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0" creationId="{BF2C8B22-C5BB-19A8-F790-E97A8E0E8B4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1" creationId="{A329CEFA-64F2-4130-1529-2DBC0E2FDEC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2" creationId="{AD3C7CA5-E256-1F60-9606-C66A0D6D557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3" creationId="{1D723845-EEA3-5D13-2053-57C9809D5F7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4" creationId="{0358633C-0E7A-10CB-236A-DB536D6015A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5" creationId="{8815FBFE-16F0-3639-539D-0B0FF49AF7F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6" creationId="{17BD6CD0-3355-05E0-2DD5-846012E4AE3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7" creationId="{35256FE0-9140-7157-9E95-E4FE956B333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8" creationId="{CFA889AF-4258-A75A-2DEF-5F0AE2F9D17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09" creationId="{9C3AEA89-205B-D5F5-AA50-68FBF1F0A00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0" creationId="{A27ADEAA-B783-2E7A-7750-7FC3E4CB157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1" creationId="{443B8A8D-F3F5-12BF-3E69-1730511FE90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2" creationId="{68766985-6180-46C2-A6D4-7D6D7BD9008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3" creationId="{1149E69D-5076-9FFC-5181-7FFEB454636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4" creationId="{896482EC-4587-6CA1-1A37-A7108CFEBAE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5" creationId="{6E2EF67E-2DDD-E7CE-D336-94A566E21EE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6" creationId="{739C128A-7217-7433-8508-52901EE2BEE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7" creationId="{D14D1877-D310-0CD8-B2D3-086D1910319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8" creationId="{E1D39248-F4AB-F504-9D23-19E3CEEE879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19" creationId="{7FAAE3B9-F052-45AE-4E4F-8203C81B7C4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0" creationId="{F87D6F3C-56EC-053E-176F-FB5A6570765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1" creationId="{036D6E21-D2AE-EE42-BFF5-8423304D73C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2" creationId="{2D10511A-CB55-2EF1-4F1F-16B6324F9DA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3" creationId="{653CFFDA-A8C8-AF26-56F3-0790686CFCD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4" creationId="{F2C18AB5-6B22-EB2D-8D06-5813E7285BC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5" creationId="{882B47BD-DF9E-61F3-F9AC-6F8EE50BF21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6" creationId="{F3A86546-8D22-43AF-DD2D-B00DDD20F53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7" creationId="{0BCC2F1E-1B6B-A0E5-DA6E-D876AB7C843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8" creationId="{4B8C0F5F-9ECD-BC1C-52E4-E5D5961820D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29" creationId="{6886143D-4320-B98A-59E8-4948E3757EC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0" creationId="{0894EE64-1395-2668-1066-01BEE9442B5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1" creationId="{1B3DECA5-1C39-3CA1-2861-4EDAD9FDCEE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2" creationId="{118BB178-487B-7255-74A6-A0635450DD0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3" creationId="{8106828C-59E4-959F-AEC1-7F5F724B046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4" creationId="{21A51BAE-2518-7C27-A227-F1C30B9BBC9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5" creationId="{6600B16C-921D-06DB-9D1B-C4651924712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6" creationId="{B362FF6F-D552-1AE5-525B-CCBB1B3D1E4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7" creationId="{84345063-D0B9-5C49-F74D-86625B6F56F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8" creationId="{904126C3-6ED7-1BA5-A3B9-F24A5A0DA8D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39" creationId="{6376000C-1BA4-C106-FB81-7EB35EFA35A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0" creationId="{24255C4D-9E15-A27F-3945-25CE7CB235D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1" creationId="{EF85B784-25CC-F939-9C15-356B5BF0A9B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2" creationId="{05BF330B-151C-88FB-D5B1-D4E4AE62422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3" creationId="{2E0FBCFB-0057-FBC1-C07D-CC87B6B2245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4" creationId="{BC83C256-248F-7D3A-59C2-881545C0878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5" creationId="{FA21C37F-9712-8C92-C2D4-4C1AF339FFC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6" creationId="{42E63FD3-D506-D950-8F8C-4ECB6ED94B4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47" creationId="{76DB706D-B09A-C759-9695-0FB6D8C1732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62" creationId="{47429F9B-FE99-1C9F-3342-3FDB1EB5206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71" creationId="{A390DB33-CA4F-1CB7-EE27-81B591DBD2B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72" creationId="{8B969FC0-3B82-F71F-E3DF-65F6B3EC401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099" creationId="{761EF7FE-1956-814B-D3CC-F814C641D18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49" creationId="{648EE8EC-CBD9-283F-5A02-5436221B6B1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55" creationId="{28C42977-5043-ABE1-D166-CC9DA837160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56" creationId="{545D72D9-23B1-4B3C-5080-3EB89A29061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57" creationId="{ACF185F3-1AB9-3489-9C6F-288DF97AAF6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58" creationId="{F7D679CA-6F7F-3636-5D63-FB79ADDD528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59" creationId="{AB7FA322-607A-27BA-2540-E8A0422AD46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0" creationId="{19859E0B-F231-C7F6-D1DB-D90EC2F516F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1" creationId="{DFD93B90-3B8B-258B-0836-6994055825E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2" creationId="{E04CA967-E703-0D6C-48E1-3E86ADF44CC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3" creationId="{3B371CF2-922C-7D72-89F3-91A1F7873D5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4" creationId="{A09F6A56-95AE-B750-A4AF-0CB9323D2C4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5" creationId="{4BD56661-2AD8-CF4A-8F19-9BE5F289850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6" creationId="{901B8551-92CD-944C-A174-1145CD45CC9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7" creationId="{7DF85A47-8587-5E96-7BDE-CA970395FC1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8" creationId="{BD65B138-764E-2319-3BE7-D3DE62F3070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69" creationId="{95EA94D7-5580-D982-7791-B732FD7B44D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0" creationId="{6228CBB2-F6F2-7396-8D14-1626A2F7B22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1" creationId="{CA5C2DEB-3661-5FE9-EE58-98EDA1C1C9B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2" creationId="{7EA0CDD6-4A0D-0E6A-CB91-92CD20DEDA2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3" creationId="{D8517986-2776-AB59-0260-6759B3592D2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4" creationId="{27A285F5-7808-45B9-8B35-197A3B273F8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5" creationId="{4C1D78EA-5D6F-E4BD-BB8D-B30F32873C7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6" creationId="{3BD74867-AFB7-5510-4AE2-AD5F4AD2880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7" creationId="{9BA62BCD-3A88-0579-815C-BD1F19F829A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8" creationId="{9F0374A5-3860-B6C2-2545-B072CDE3045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79" creationId="{A64A4A9B-B3DD-6B3D-48AA-7CBBFF4B77B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80" creationId="{7F406F75-37F0-67B2-F8F2-6B4427B00CE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81" creationId="{C03F0C5E-E705-0960-7B15-9F55169AE15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82" creationId="{6D182387-60D4-3305-CA39-025F4A651B2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83" creationId="{CD1BE85B-EA32-D021-71F8-EC7E2353DE1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384" creationId="{0BFF3347-9F60-1AE1-615E-44DF675614F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34" creationId="{97F0A1A9-B464-FB0F-A1F6-F4DB80096E6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35" creationId="{D59F3BA3-6EBD-604F-8BA1-985B7B97E4A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36" creationId="{F3F82881-A2D8-8CBC-1875-CFEA041B1CD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37" creationId="{36BB5217-948E-9B70-1D40-5EDFFC71ECA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38" creationId="{43E49E87-D1CD-0F15-3D4D-E1D89842732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39" creationId="{BE29BB2C-8067-C8B6-4460-781205A3F82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0" creationId="{27E711A3-8CE2-CA5D-4AA9-4C989A3D427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1" creationId="{202ECC98-6361-48C2-4D3D-B7EF666B154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2" creationId="{BEFF8662-DEE7-ECEF-0A42-EADD1626AAB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3" creationId="{49DFA491-2696-4273-37EA-0115262580C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4" creationId="{660CDFD4-5F99-3818-B66D-3B3AE0D7FA2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5" creationId="{7B57A256-3567-B1F6-E0E4-07A76AAD549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6" creationId="{395E03B1-739A-E178-70FA-3C2D45C12AE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7" creationId="{93C0384E-FC88-FA67-535C-862299CAD77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8" creationId="{FC5CCADF-6A25-4CE6-79E9-6612C2E082C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49" creationId="{120F191D-A475-352D-E129-7DA9D83D312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0" creationId="{7855F7DE-E546-0556-9EA2-86378B850DD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1" creationId="{4123223C-0BAD-9E25-EC52-F049E62FC20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2" creationId="{7CDFD842-0183-EBA6-A118-BBC4A4DB360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3" creationId="{E9D8E87A-49C1-422A-68D9-12E8A15E9AE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4" creationId="{9C238011-09A5-8BC5-96CB-11EB0FE99BA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5" creationId="{38131CC5-3C5F-9A87-D830-6579FC8C8D5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6" creationId="{04200CC7-2A6D-7202-4720-3C20F9539EB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7" creationId="{654C0906-3E0B-71E0-F393-8D1EE7D295B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8" creationId="{CB5011AF-66D2-AFAD-3982-47EF22C53EB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59" creationId="{425B97B4-DC4C-F55E-DA1E-CC93560F7D1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0" creationId="{FD84073C-3E5F-99BC-0A8E-2FA4F04D98E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1" creationId="{E2C0D7C6-68FC-6CE6-CB97-976A1550865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2" creationId="{B3BE2AF9-2A58-6C6F-1E1F-A58A5E2DB30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3" creationId="{88ACB8D4-1A48-4B6E-9125-B54C37B0E95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4" creationId="{3130BB1C-64E0-0191-684A-AD11923BF93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5" creationId="{041C6123-2B8B-A204-26F1-7825097B309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6" creationId="{7735540B-6074-1977-7DF7-17BF5FCF9AE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7" creationId="{8FDAE225-678B-2D06-234C-9A90E69F351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8" creationId="{09B9781E-8F83-44CA-1101-E99BE0A658C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69" creationId="{B16EBCE0-7653-6FE6-7110-1B3BADBD605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0" creationId="{F354CADC-E7D1-E9A7-18EF-FF8D814BEBC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1" creationId="{A0E79E89-E8F4-8A35-FACD-02F158B76EB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2" creationId="{1FE176FC-877A-F120-4D87-03EB3497BE1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3" creationId="{46725376-FE46-4E4B-37D6-3A77437F2C9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4" creationId="{9AC7E696-66AC-6E1F-BB7A-9A0274E94AB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5" creationId="{07170F64-9FDF-4091-DD48-F762B7B2B6C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6" creationId="{A8115204-8C17-7E7B-F578-BB7A6605E76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7" creationId="{3D8F0A04-2C11-F56D-8874-9C0D859F666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8" creationId="{8C414BCD-9740-15D4-7297-53184C1CB89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79" creationId="{E4A4A2CF-8ACA-8C0C-451A-52E1677352D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0" creationId="{0D75C104-E5DE-E98A-9F66-4BCF900515A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1" creationId="{81D456AD-BF3F-5C7D-A89B-E8BC91F7DB4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2" creationId="{7F36AA78-552D-13DB-AA81-1166C5A6E14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3" creationId="{B7E07BC2-6A1C-839B-8EEC-7470EB420FB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4" creationId="{1165FF7B-5BA3-2178-0163-1FC4E286FA8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5" creationId="{AE3AEBD5-1868-440C-C704-2DCD6036B50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6" creationId="{FBEA88E4-4FB4-E05F-6030-1DF051FAF90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7" creationId="{0ABA82A8-1765-C517-E848-C7AB3A43883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8" creationId="{FBDAD843-0C81-71E6-07C8-77D4BD66301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89" creationId="{1D56B37C-1FE8-D118-D46B-771BAE7D586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0" creationId="{3333E517-2BAE-4F66-B480-2857766249F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1" creationId="{EA31A750-EF15-E36B-B9BC-528F7889B3B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2" creationId="{37E6D702-0B42-843D-7425-77FD5EFC051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3" creationId="{F459DDB1-73D4-1DAD-7F83-4E3842D74B8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4" creationId="{2D88C93E-6CD7-21E5-B942-86962C2F028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5" creationId="{BB0332C2-BD20-00FE-AD90-13A4815D496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6" creationId="{46FE0794-1911-E633-2977-4F49933E863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7" creationId="{22725ED6-D900-243A-436C-0145F31A1B1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8" creationId="{021AABE9-A77D-0A8A-DBAF-380AFCF255E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499" creationId="{3CC1087D-3DF0-E51D-92D2-6C92DFDC411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0" creationId="{6A045E86-83E6-6AA6-3BE0-8B3D877925A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1" creationId="{B8CC2AC8-906A-223C-8B27-87CA2CFF717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2" creationId="{9EAFA0A8-30FA-9D38-22B2-49F342691D1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3" creationId="{332A8BD4-F270-05F2-ADA0-7364E34EDCF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4" creationId="{F16C5FA6-85C9-E7F6-961D-966CC52B7CA6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5" creationId="{5B243431-32F2-A22C-F6D9-7595F1B6406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6" creationId="{A1605B3D-489F-C709-210A-70D3F2EBB4A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7" creationId="{34BFFACA-240E-C570-1FE3-74B041A1FCA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8" creationId="{400D57C3-7F97-8785-ED43-82C577753E2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09" creationId="{3092C091-A5A1-68EE-B899-FF460EEA15D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0" creationId="{4ABE63E9-73A1-9D98-05B4-F86CC837709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1" creationId="{CE89955F-BDEE-1479-1BFB-496390EB1C9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2" creationId="{182E3DFD-621F-9ED2-9B4F-C53391A8F56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3" creationId="{0254BBA7-1B98-4576-BB8E-9EA325DE1D8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4" creationId="{CC93F4B3-4BEE-DD89-B67B-D889A93D645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5" creationId="{FD13D2C5-DDB9-D339-DC1D-3864462B81E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6" creationId="{B81FCB27-22AA-21AD-191D-CB223279517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7" creationId="{C3D06BB4-4449-3B76-4F10-724C5FFBEAB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8" creationId="{26CFEFA9-777A-FC10-41C4-4A914FDBD02E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19" creationId="{E3B23EE1-498B-0D4A-B4B0-5BD59613D948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0" creationId="{1A12B9EE-0D71-99D2-1282-F92B5E271AD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1" creationId="{12BD7496-AE8B-CFA7-8D45-DDB26E4363E2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2" creationId="{7D3A775D-1319-E7BE-F3A1-245BC2A46F7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3" creationId="{69613209-9EF0-F8C2-A658-E19C441886F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4" creationId="{0A217004-632B-968B-D13B-4B1BF4FD4CD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5" creationId="{5B2F73DF-4883-A62C-8DA8-AF2145F9743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6" creationId="{B2BE4B9F-41D5-EA41-9D75-61CF6092A0DA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7" creationId="{F4F4BE53-A3A0-E7C1-63D4-D76C3297F3F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8" creationId="{43AAFD20-D7D5-B47C-F1C1-F1846BCFD1C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29" creationId="{1970D7C7-BD32-1408-DE6C-CE85533E754C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0" creationId="{424E5325-F4AF-A6CC-8C77-7870BE05797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1" creationId="{CA4F7E0B-D364-7516-76F8-37D520E14B2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2" creationId="{313209F2-7DEF-0FFC-48F2-0F9F3B30642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3" creationId="{8458CA22-FEC2-4134-DF37-96BC12B3FED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4" creationId="{BAD5EEA1-70CF-5E6C-5617-40F49041B5C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5" creationId="{55C55F52-FE51-CC97-F82B-E045AB5C5F2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6" creationId="{D39DE733-AB66-B1F5-0DD0-A4CAD5989454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7" creationId="{3CCF837F-CBD6-2AEE-0401-55CC82D827B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8" creationId="{493C2F2B-6B33-A871-4653-B4924C50A563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39" creationId="{F6F67755-049A-3350-9700-5AD6B4254FF9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40" creationId="{FBD26756-FEC9-7D15-209D-70A71E1DB48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41" creationId="{897645DF-218C-0245-2D89-BCA42EB6BF1B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42" creationId="{549802E2-CC35-42BA-CBD8-558DE4B7C08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43" creationId="{E69F8C5A-9E33-C4C4-E708-8F48EFED7A2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44" creationId="{16B498B3-FCDB-295F-851C-EC0E6290421F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45" creationId="{FABD9F88-666E-8214-4E4B-BED41AC88231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56" creationId="{52FA5B2B-FC84-EEB5-8295-3DF972602E0D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59" creationId="{40E8F336-EB71-7FBD-5D6C-B6EC91F3C467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60" creationId="{5AC3D982-A36B-4076-A6B1-216C758A6B55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61" creationId="{734B2375-1445-EEF7-A17D-23754DD091E0}"/>
          </ac:cxnSpMkLst>
        </pc:cxnChg>
        <pc:cxnChg chg="del">
          <ac:chgData name="C110112170" userId="e45fef91-6c70-48b8-beff-d9f9b4297aec" providerId="ADAL" clId="{3E5934D0-6276-425A-AE0C-D09A59964A15}" dt="2022-12-02T06:17:39.830" v="1212" actId="478"/>
          <ac:cxnSpMkLst>
            <pc:docMk/>
            <pc:sldMk cId="2753758253" sldId="1264"/>
            <ac:cxnSpMk id="1564" creationId="{A5B6FBF1-0D5E-558E-1A33-AEA050E9170C}"/>
          </ac:cxnSpMkLst>
        </pc:cxnChg>
        <pc:cxnChg chg="add mod">
          <ac:chgData name="C110112170" userId="e45fef91-6c70-48b8-beff-d9f9b4297aec" providerId="ADAL" clId="{3E5934D0-6276-425A-AE0C-D09A59964A15}" dt="2022-12-02T06:24:55.180" v="1332" actId="14100"/>
          <ac:cxnSpMkLst>
            <pc:docMk/>
            <pc:sldMk cId="2753758253" sldId="1264"/>
            <ac:cxnSpMk id="1565" creationId="{0DC963E8-2E88-5FF2-FE03-A231B3CE671F}"/>
          </ac:cxnSpMkLst>
        </pc:cxnChg>
        <pc:cxnChg chg="add mod">
          <ac:chgData name="C110112170" userId="e45fef91-6c70-48b8-beff-d9f9b4297aec" providerId="ADAL" clId="{3E5934D0-6276-425A-AE0C-D09A59964A15}" dt="2022-12-02T06:25:10.219" v="1337" actId="1076"/>
          <ac:cxnSpMkLst>
            <pc:docMk/>
            <pc:sldMk cId="2753758253" sldId="1264"/>
            <ac:cxnSpMk id="1567" creationId="{070F9FDD-2750-50FB-667C-083AE1E7A39F}"/>
          </ac:cxnSpMkLst>
        </pc:cxnChg>
      </pc:sldChg>
      <pc:sldChg chg="addSp delSp modSp add mod delAnim modAnim">
        <pc:chgData name="C110112170" userId="e45fef91-6c70-48b8-beff-d9f9b4297aec" providerId="ADAL" clId="{3E5934D0-6276-425A-AE0C-D09A59964A15}" dt="2022-12-02T06:44:29.222" v="1896" actId="20577"/>
        <pc:sldMkLst>
          <pc:docMk/>
          <pc:sldMk cId="1202472201" sldId="1265"/>
        </pc:sldMkLst>
        <pc:spChg chg="mod">
          <ac:chgData name="C110112170" userId="e45fef91-6c70-48b8-beff-d9f9b4297aec" providerId="ADAL" clId="{3E5934D0-6276-425A-AE0C-D09A59964A15}" dt="2022-12-02T06:33:31.760" v="1372" actId="20577"/>
          <ac:spMkLst>
            <pc:docMk/>
            <pc:sldMk cId="1202472201" sldId="1265"/>
            <ac:spMk id="3" creationId="{00000000-0000-0000-0000-000000000000}"/>
          </ac:spMkLst>
        </pc:spChg>
        <pc:spChg chg="mod">
          <ac:chgData name="C110112170" userId="e45fef91-6c70-48b8-beff-d9f9b4297aec" providerId="ADAL" clId="{3E5934D0-6276-425A-AE0C-D09A59964A15}" dt="2022-12-02T06:44:29.222" v="1896" actId="20577"/>
          <ac:spMkLst>
            <pc:docMk/>
            <pc:sldMk cId="1202472201" sldId="1265"/>
            <ac:spMk id="10" creationId="{7525C5FA-E5AD-4056-9857-68D56781A774}"/>
          </ac:spMkLst>
        </pc:spChg>
        <pc:picChg chg="del">
          <ac:chgData name="C110112170" userId="e45fef91-6c70-48b8-beff-d9f9b4297aec" providerId="ADAL" clId="{3E5934D0-6276-425A-AE0C-D09A59964A15}" dt="2022-12-02T06:42:23.384" v="1698" actId="478"/>
          <ac:picMkLst>
            <pc:docMk/>
            <pc:sldMk cId="1202472201" sldId="1265"/>
            <ac:picMk id="2" creationId="{049AB31F-8BA8-BAFC-DA58-387BABD3FDFB}"/>
          </ac:picMkLst>
        </pc:picChg>
        <pc:picChg chg="add mod">
          <ac:chgData name="C110112170" userId="e45fef91-6c70-48b8-beff-d9f9b4297aec" providerId="ADAL" clId="{3E5934D0-6276-425A-AE0C-D09A59964A15}" dt="2022-12-02T06:42:39.178" v="1700" actId="1076"/>
          <ac:picMkLst>
            <pc:docMk/>
            <pc:sldMk cId="1202472201" sldId="1265"/>
            <ac:picMk id="4" creationId="{F2ABDE46-F6AC-33BD-7446-F30AF03DC9F5}"/>
          </ac:picMkLst>
        </pc:picChg>
      </pc:sldChg>
    </pc:docChg>
  </pc:docChgLst>
  <pc:docChgLst>
    <pc:chgData name="C110112170" userId="e45fef91-6c70-48b8-beff-d9f9b4297aec" providerId="ADAL" clId="{4F613846-0455-4E04-BD30-EA1B00A02E43}"/>
    <pc:docChg chg="modSld">
      <pc:chgData name="C110112170" userId="e45fef91-6c70-48b8-beff-d9f9b4297aec" providerId="ADAL" clId="{4F613846-0455-4E04-BD30-EA1B00A02E43}" dt="2023-02-13T02:15:15.037" v="36" actId="20577"/>
      <pc:docMkLst>
        <pc:docMk/>
      </pc:docMkLst>
      <pc:sldChg chg="modSp mod">
        <pc:chgData name="C110112170" userId="e45fef91-6c70-48b8-beff-d9f9b4297aec" providerId="ADAL" clId="{4F613846-0455-4E04-BD30-EA1B00A02E43}" dt="2023-02-13T02:15:15.037" v="36" actId="20577"/>
        <pc:sldMkLst>
          <pc:docMk/>
          <pc:sldMk cId="2857587029" sldId="1268"/>
        </pc:sldMkLst>
        <pc:spChg chg="mod">
          <ac:chgData name="C110112170" userId="e45fef91-6c70-48b8-beff-d9f9b4297aec" providerId="ADAL" clId="{4F613846-0455-4E04-BD30-EA1B00A02E43}" dt="2023-02-13T02:15:15.037" v="36" actId="20577"/>
          <ac:spMkLst>
            <pc:docMk/>
            <pc:sldMk cId="2857587029" sldId="1268"/>
            <ac:spMk id="3" creationId="{00000000-0000-0000-0000-000000000000}"/>
          </ac:spMkLst>
        </pc:spChg>
      </pc:sldChg>
    </pc:docChg>
  </pc:docChgLst>
  <pc:docChgLst>
    <pc:chgData name="C110112170" userId="e45fef91-6c70-48b8-beff-d9f9b4297aec" providerId="ADAL" clId="{E9FE3582-1DE8-4E73-A32F-6EA8CF96FFC6}"/>
    <pc:docChg chg="undo redo custSel addSld delSld modSld modSection">
      <pc:chgData name="C110112170" userId="e45fef91-6c70-48b8-beff-d9f9b4297aec" providerId="ADAL" clId="{E9FE3582-1DE8-4E73-A32F-6EA8CF96FFC6}" dt="2022-12-17T18:22:01.209" v="401" actId="1076"/>
      <pc:docMkLst>
        <pc:docMk/>
      </pc:docMkLst>
      <pc:sldChg chg="modSp mod">
        <pc:chgData name="C110112170" userId="e45fef91-6c70-48b8-beff-d9f9b4297aec" providerId="ADAL" clId="{E9FE3582-1DE8-4E73-A32F-6EA8CF96FFC6}" dt="2022-12-17T16:41:14.241" v="16" actId="20577"/>
        <pc:sldMkLst>
          <pc:docMk/>
          <pc:sldMk cId="673396412" sldId="267"/>
        </pc:sldMkLst>
        <pc:spChg chg="mod">
          <ac:chgData name="C110112170" userId="e45fef91-6c70-48b8-beff-d9f9b4297aec" providerId="ADAL" clId="{E9FE3582-1DE8-4E73-A32F-6EA8CF96FFC6}" dt="2022-12-17T16:41:14.241" v="16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delSp modSp mod">
        <pc:chgData name="C110112170" userId="e45fef91-6c70-48b8-beff-d9f9b4297aec" providerId="ADAL" clId="{E9FE3582-1DE8-4E73-A32F-6EA8CF96FFC6}" dt="2022-12-17T16:43:09.944" v="25" actId="20577"/>
        <pc:sldMkLst>
          <pc:docMk/>
          <pc:sldMk cId="1403700655" sldId="302"/>
        </pc:sldMkLst>
        <pc:spChg chg="mod">
          <ac:chgData name="C110112170" userId="e45fef91-6c70-48b8-beff-d9f9b4297aec" providerId="ADAL" clId="{E9FE3582-1DE8-4E73-A32F-6EA8CF96FFC6}" dt="2022-12-17T16:43:09.944" v="25" actId="20577"/>
          <ac:spMkLst>
            <pc:docMk/>
            <pc:sldMk cId="1403700655" sldId="302"/>
            <ac:spMk id="2" creationId="{00000000-0000-0000-0000-000000000000}"/>
          </ac:spMkLst>
        </pc:spChg>
        <pc:grpChg chg="del">
          <ac:chgData name="C110112170" userId="e45fef91-6c70-48b8-beff-d9f9b4297aec" providerId="ADAL" clId="{E9FE3582-1DE8-4E73-A32F-6EA8CF96FFC6}" dt="2022-12-17T16:42:38.839" v="19" actId="478"/>
          <ac:grpSpMkLst>
            <pc:docMk/>
            <pc:sldMk cId="1403700655" sldId="302"/>
            <ac:grpSpMk id="18" creationId="{84352020-D7B9-4170-93A4-8D97F99FB97D}"/>
          </ac:grpSpMkLst>
        </pc:grpChg>
      </pc:sldChg>
      <pc:sldChg chg="modSp mod">
        <pc:chgData name="C110112170" userId="e45fef91-6c70-48b8-beff-d9f9b4297aec" providerId="ADAL" clId="{E9FE3582-1DE8-4E73-A32F-6EA8CF96FFC6}" dt="2022-12-17T16:41:38.922" v="18" actId="207"/>
        <pc:sldMkLst>
          <pc:docMk/>
          <pc:sldMk cId="1406203448" sldId="614"/>
        </pc:sldMkLst>
        <pc:spChg chg="mod">
          <ac:chgData name="C110112170" userId="e45fef91-6c70-48b8-beff-d9f9b4297aec" providerId="ADAL" clId="{E9FE3582-1DE8-4E73-A32F-6EA8CF96FFC6}" dt="2022-12-17T16:41:38.922" v="18" actId="207"/>
          <ac:spMkLst>
            <pc:docMk/>
            <pc:sldMk cId="1406203448" sldId="614"/>
            <ac:spMk id="3" creationId="{00000000-0000-0000-0000-000000000000}"/>
          </ac:spMkLst>
        </pc:spChg>
      </pc:sldChg>
      <pc:sldChg chg="addSp delSp modSp mod">
        <pc:chgData name="C110112170" userId="e45fef91-6c70-48b8-beff-d9f9b4297aec" providerId="ADAL" clId="{E9FE3582-1DE8-4E73-A32F-6EA8CF96FFC6}" dt="2022-12-17T18:07:23.581" v="392" actId="20577"/>
        <pc:sldMkLst>
          <pc:docMk/>
          <pc:sldMk cId="3742601282" sldId="1136"/>
        </pc:sldMkLst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2" creationId="{A102ACE3-B5FD-5FD3-D2DD-7FDA3104CC81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5" creationId="{0F466293-5610-4481-4F20-D3EC50B2B9B9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6" creationId="{EF90AF06-C291-CF78-35B0-95A09848F748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9" creationId="{0BFA6170-9774-7480-B8B5-7B4244C8F03B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10" creationId="{B1414352-D22D-14D5-93FA-C6108A82B8FA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12" creationId="{255BA12F-4BA8-7F73-57FD-DCEA39D42BBA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13" creationId="{54E90F8A-C758-ED20-545E-3E169F2D53B6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14" creationId="{F1273D1E-A2B3-59C2-29EA-A44C60A4CCD8}"/>
          </ac:spMkLst>
        </pc:spChg>
        <pc:spChg chg="add mod">
          <ac:chgData name="C110112170" userId="e45fef91-6c70-48b8-beff-d9f9b4297aec" providerId="ADAL" clId="{E9FE3582-1DE8-4E73-A32F-6EA8CF96FFC6}" dt="2022-12-17T18:07:23.581" v="392" actId="20577"/>
          <ac:spMkLst>
            <pc:docMk/>
            <pc:sldMk cId="3742601282" sldId="1136"/>
            <ac:spMk id="16" creationId="{A823E6DE-54AD-99C4-1292-B3DD3F11F087}"/>
          </ac:spMkLst>
        </pc:spChg>
        <pc:spChg chg="add del">
          <ac:chgData name="C110112170" userId="e45fef91-6c70-48b8-beff-d9f9b4297aec" providerId="ADAL" clId="{E9FE3582-1DE8-4E73-A32F-6EA8CF96FFC6}" dt="2022-12-17T18:07:03.707" v="377" actId="478"/>
          <ac:spMkLst>
            <pc:docMk/>
            <pc:sldMk cId="3742601282" sldId="1136"/>
            <ac:spMk id="19" creationId="{830D4CCA-A7F7-3D85-DAC6-16579970A934}"/>
          </ac:spMkLst>
        </pc:spChg>
        <pc:picChg chg="add del mod">
          <ac:chgData name="C110112170" userId="e45fef91-6c70-48b8-beff-d9f9b4297aec" providerId="ADAL" clId="{E9FE3582-1DE8-4E73-A32F-6EA8CF96FFC6}" dt="2022-12-17T18:07:08.291" v="380" actId="1076"/>
          <ac:picMkLst>
            <pc:docMk/>
            <pc:sldMk cId="3742601282" sldId="1136"/>
            <ac:picMk id="7" creationId="{B6514293-A7CE-9E71-8EBB-3AA37375AA9A}"/>
          </ac:picMkLst>
        </pc:picChg>
        <pc:cxnChg chg="add del mod">
          <ac:chgData name="C110112170" userId="e45fef91-6c70-48b8-beff-d9f9b4297aec" providerId="ADAL" clId="{E9FE3582-1DE8-4E73-A32F-6EA8CF96FFC6}" dt="2022-12-17T18:07:03.707" v="377" actId="478"/>
          <ac:cxnSpMkLst>
            <pc:docMk/>
            <pc:sldMk cId="3742601282" sldId="1136"/>
            <ac:cxnSpMk id="8" creationId="{6DB59FF3-8FC2-3496-15D7-F5DDD1CC1BA9}"/>
          </ac:cxnSpMkLst>
        </pc:cxnChg>
        <pc:cxnChg chg="add del">
          <ac:chgData name="C110112170" userId="e45fef91-6c70-48b8-beff-d9f9b4297aec" providerId="ADAL" clId="{E9FE3582-1DE8-4E73-A32F-6EA8CF96FFC6}" dt="2022-12-17T18:07:03.707" v="377" actId="478"/>
          <ac:cxnSpMkLst>
            <pc:docMk/>
            <pc:sldMk cId="3742601282" sldId="1136"/>
            <ac:cxnSpMk id="11" creationId="{9B6E7BC8-C5AA-9751-D124-8D4F6E8143CC}"/>
          </ac:cxnSpMkLst>
        </pc:cxnChg>
        <pc:cxnChg chg="add del mod">
          <ac:chgData name="C110112170" userId="e45fef91-6c70-48b8-beff-d9f9b4297aec" providerId="ADAL" clId="{E9FE3582-1DE8-4E73-A32F-6EA8CF96FFC6}" dt="2022-12-17T18:07:03.707" v="377" actId="478"/>
          <ac:cxnSpMkLst>
            <pc:docMk/>
            <pc:sldMk cId="3742601282" sldId="1136"/>
            <ac:cxnSpMk id="15" creationId="{E559A4CC-6A93-94D9-418F-796174864EC7}"/>
          </ac:cxnSpMkLst>
        </pc:cxnChg>
        <pc:cxnChg chg="add del">
          <ac:chgData name="C110112170" userId="e45fef91-6c70-48b8-beff-d9f9b4297aec" providerId="ADAL" clId="{E9FE3582-1DE8-4E73-A32F-6EA8CF96FFC6}" dt="2022-12-17T18:07:03.707" v="377" actId="478"/>
          <ac:cxnSpMkLst>
            <pc:docMk/>
            <pc:sldMk cId="3742601282" sldId="1136"/>
            <ac:cxnSpMk id="17" creationId="{F05EF43E-31A2-1466-FFBD-CE45D388DB2E}"/>
          </ac:cxnSpMkLst>
        </pc:cxnChg>
      </pc:sldChg>
      <pc:sldChg chg="del">
        <pc:chgData name="C110112170" userId="e45fef91-6c70-48b8-beff-d9f9b4297aec" providerId="ADAL" clId="{E9FE3582-1DE8-4E73-A32F-6EA8CF96FFC6}" dt="2022-12-17T16:45:56.221" v="121" actId="2696"/>
        <pc:sldMkLst>
          <pc:docMk/>
          <pc:sldMk cId="2502779554" sldId="1147"/>
        </pc:sldMkLst>
      </pc:sldChg>
      <pc:sldChg chg="del">
        <pc:chgData name="C110112170" userId="e45fef91-6c70-48b8-beff-d9f9b4297aec" providerId="ADAL" clId="{E9FE3582-1DE8-4E73-A32F-6EA8CF96FFC6}" dt="2022-12-17T16:43:19.611" v="26" actId="2696"/>
        <pc:sldMkLst>
          <pc:docMk/>
          <pc:sldMk cId="3086934833" sldId="1252"/>
        </pc:sldMkLst>
      </pc:sldChg>
      <pc:sldChg chg="addSp modSp">
        <pc:chgData name="C110112170" userId="e45fef91-6c70-48b8-beff-d9f9b4297aec" providerId="ADAL" clId="{E9FE3582-1DE8-4E73-A32F-6EA8CF96FFC6}" dt="2022-12-17T16:46:08.353" v="122"/>
        <pc:sldMkLst>
          <pc:docMk/>
          <pc:sldMk cId="3649308563" sldId="1256"/>
        </pc:sldMkLst>
        <pc:spChg chg="add mod">
          <ac:chgData name="C110112170" userId="e45fef91-6c70-48b8-beff-d9f9b4297aec" providerId="ADAL" clId="{E9FE3582-1DE8-4E73-A32F-6EA8CF96FFC6}" dt="2022-12-17T16:46:08.353" v="122"/>
          <ac:spMkLst>
            <pc:docMk/>
            <pc:sldMk cId="3649308563" sldId="1256"/>
            <ac:spMk id="2" creationId="{E49F6CD9-0368-74E6-CA26-7AD94688CE56}"/>
          </ac:spMkLst>
        </pc:spChg>
      </pc:sldChg>
      <pc:sldChg chg="addSp delSp modSp">
        <pc:chgData name="C110112170" userId="e45fef91-6c70-48b8-beff-d9f9b4297aec" providerId="ADAL" clId="{E9FE3582-1DE8-4E73-A32F-6EA8CF96FFC6}" dt="2022-12-17T16:45:21.803" v="116"/>
        <pc:sldMkLst>
          <pc:docMk/>
          <pc:sldMk cId="2438844053" sldId="1258"/>
        </pc:sldMkLst>
        <pc:spChg chg="add del mod">
          <ac:chgData name="C110112170" userId="e45fef91-6c70-48b8-beff-d9f9b4297aec" providerId="ADAL" clId="{E9FE3582-1DE8-4E73-A32F-6EA8CF96FFC6}" dt="2022-12-17T16:45:21.803" v="116"/>
          <ac:spMkLst>
            <pc:docMk/>
            <pc:sldMk cId="2438844053" sldId="1258"/>
            <ac:spMk id="18" creationId="{A6586B0D-61CE-081C-259B-ACBC08A683AD}"/>
          </ac:spMkLst>
        </pc:spChg>
      </pc:sldChg>
      <pc:sldChg chg="addSp modSp mod">
        <pc:chgData name="C110112170" userId="e45fef91-6c70-48b8-beff-d9f9b4297aec" providerId="ADAL" clId="{E9FE3582-1DE8-4E73-A32F-6EA8CF96FFC6}" dt="2022-12-17T16:45:31.137" v="118" actId="14100"/>
        <pc:sldMkLst>
          <pc:docMk/>
          <pc:sldMk cId="1310396650" sldId="1259"/>
        </pc:sldMkLst>
        <pc:spChg chg="add mod">
          <ac:chgData name="C110112170" userId="e45fef91-6c70-48b8-beff-d9f9b4297aec" providerId="ADAL" clId="{E9FE3582-1DE8-4E73-A32F-6EA8CF96FFC6}" dt="2022-12-17T16:45:31.137" v="118" actId="14100"/>
          <ac:spMkLst>
            <pc:docMk/>
            <pc:sldMk cId="1310396650" sldId="1259"/>
            <ac:spMk id="64" creationId="{2FB567AE-2485-8BC5-F93B-9AC94E124AEA}"/>
          </ac:spMkLst>
        </pc:spChg>
      </pc:sldChg>
      <pc:sldChg chg="addSp delSp modSp mod">
        <pc:chgData name="C110112170" userId="e45fef91-6c70-48b8-beff-d9f9b4297aec" providerId="ADAL" clId="{E9FE3582-1DE8-4E73-A32F-6EA8CF96FFC6}" dt="2022-12-17T18:14:01.970" v="396" actId="1076"/>
        <pc:sldMkLst>
          <pc:docMk/>
          <pc:sldMk cId="1688419101" sldId="1261"/>
        </pc:sldMkLst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2" creationId="{A102ACE3-B5FD-5FD3-D2DD-7FDA3104CC81}"/>
          </ac:spMkLst>
        </pc:spChg>
        <pc:spChg chg="add del mod">
          <ac:chgData name="C110112170" userId="e45fef91-6c70-48b8-beff-d9f9b4297aec" providerId="ADAL" clId="{E9FE3582-1DE8-4E73-A32F-6EA8CF96FFC6}" dt="2022-12-17T16:45:38.647" v="119" actId="478"/>
          <ac:spMkLst>
            <pc:docMk/>
            <pc:sldMk cId="1688419101" sldId="1261"/>
            <ac:spMk id="4" creationId="{D07C4621-6E1F-83D1-2579-C1BA6C73E537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5" creationId="{0F466293-5610-4481-4F20-D3EC50B2B9B9}"/>
          </ac:spMkLst>
        </pc:spChg>
        <pc:spChg chg="add mod">
          <ac:chgData name="C110112170" userId="e45fef91-6c70-48b8-beff-d9f9b4297aec" providerId="ADAL" clId="{E9FE3582-1DE8-4E73-A32F-6EA8CF96FFC6}" dt="2022-12-17T16:45:39.005" v="120"/>
          <ac:spMkLst>
            <pc:docMk/>
            <pc:sldMk cId="1688419101" sldId="1261"/>
            <ac:spMk id="6" creationId="{3EDF69A5-7A08-9C02-0BB8-9384CA940DCD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2" creationId="{255BA12F-4BA8-7F73-57FD-DCEA39D42BBA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3" creationId="{54E90F8A-C758-ED20-545E-3E169F2D53B6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29" creationId="{4A8504EC-C8D0-CC90-34A8-6BAE5A874F35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30" creationId="{9A8A7A0B-4D47-2424-0447-D711960BD766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40" creationId="{C29B0830-7621-DE9A-BD67-1505EF25B12A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24" creationId="{EC4B5604-879C-2BDD-83EF-CDDFB48408E9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25" creationId="{87CDFD8D-532B-D9F0-78FD-5EBD19A15F11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34" creationId="{3F255649-D3ED-CA9A-74A7-0063EF853560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35" creationId="{1F975501-8E48-3591-783D-735B7D0780A2}"/>
          </ac:spMkLst>
        </pc:spChg>
        <pc:spChg chg="del">
          <ac:chgData name="C110112170" userId="e45fef91-6c70-48b8-beff-d9f9b4297aec" providerId="ADAL" clId="{E9FE3582-1DE8-4E73-A32F-6EA8CF96FFC6}" dt="2022-12-17T18:13:47.856" v="393" actId="478"/>
          <ac:spMkLst>
            <pc:docMk/>
            <pc:sldMk cId="1688419101" sldId="1261"/>
            <ac:spMk id="160" creationId="{1F9165CF-8735-322D-1F40-73C8392D5B31}"/>
          </ac:spMkLst>
        </pc:spChg>
        <pc:picChg chg="add mod">
          <ac:chgData name="C110112170" userId="e45fef91-6c70-48b8-beff-d9f9b4297aec" providerId="ADAL" clId="{E9FE3582-1DE8-4E73-A32F-6EA8CF96FFC6}" dt="2022-12-17T18:14:01.970" v="396" actId="1076"/>
          <ac:picMkLst>
            <pc:docMk/>
            <pc:sldMk cId="1688419101" sldId="1261"/>
            <ac:picMk id="9" creationId="{456C1362-F358-332A-FA01-8C197A4B6CC1}"/>
          </ac:picMkLst>
        </pc:pic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8" creationId="{6DB59FF3-8FC2-3496-15D7-F5DDD1CC1BA9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23" creationId="{EFA5BE8B-A97A-468B-3328-C4939EBDB214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25" creationId="{6548F8F8-224B-A8DB-C88E-1780F3742004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87" creationId="{62D6A7C8-7E09-02FC-E36C-A4E7263B9336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89" creationId="{F6159DCB-10F3-F795-1862-08A5AB7B9EFB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91" creationId="{27D53B49-3062-0C0F-2E07-AB45C98DF1D2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95" creationId="{E80A262C-A8DA-8967-62EF-EA4E2988ED31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97" creationId="{8F5142BF-1E98-3C1D-B7AA-7DFD4F56B1D8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18" creationId="{47C76218-E764-429B-2775-7446773D0490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20" creationId="{5582021B-AA8A-2FB8-E160-842A2635B694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27" creationId="{FCD3E423-57EC-EF3B-A527-23F362606F1F}"/>
          </ac:cxnSpMkLst>
        </pc:cxnChg>
        <pc:cxnChg chg="del mod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30" creationId="{E07A4F9E-A970-9C5B-E84D-F644FD4FF9D1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38" creationId="{500DC206-2FAE-249B-FD77-E61F7B77852B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41" creationId="{FE350F2C-F8F2-8BB8-74E9-09F68FC3ED15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44" creationId="{6DC3F967-A228-94DC-2B10-1BA9795FB8B6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55" creationId="{7DA8222B-AF72-FD62-EFB1-9AAB8DCDE300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59" creationId="{8BF44BAC-22C8-7BB7-546A-D70417474A51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61" creationId="{D6E753B5-35BA-BA6F-2268-AEF22603A7EE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62" creationId="{3FA8E290-BD1C-D774-F270-53D5B980DDB2}"/>
          </ac:cxnSpMkLst>
        </pc:cxnChg>
        <pc:cxnChg chg="del">
          <ac:chgData name="C110112170" userId="e45fef91-6c70-48b8-beff-d9f9b4297aec" providerId="ADAL" clId="{E9FE3582-1DE8-4E73-A32F-6EA8CF96FFC6}" dt="2022-12-17T18:13:47.856" v="393" actId="478"/>
          <ac:cxnSpMkLst>
            <pc:docMk/>
            <pc:sldMk cId="1688419101" sldId="1261"/>
            <ac:cxnSpMk id="163" creationId="{86F18959-4792-AC94-2F39-CC29D4DB1B3F}"/>
          </ac:cxnSpMkLst>
        </pc:cxnChg>
      </pc:sldChg>
      <pc:sldChg chg="addSp delSp modSp mod">
        <pc:chgData name="C110112170" userId="e45fef91-6c70-48b8-beff-d9f9b4297aec" providerId="ADAL" clId="{E9FE3582-1DE8-4E73-A32F-6EA8CF96FFC6}" dt="2022-12-17T18:22:01.209" v="401" actId="1076"/>
        <pc:sldMkLst>
          <pc:docMk/>
          <pc:sldMk cId="4194957577" sldId="1262"/>
        </pc:sldMkLst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2" creationId="{A102ACE3-B5FD-5FD3-D2DD-7FDA3104CC81}"/>
          </ac:spMkLst>
        </pc:spChg>
        <pc:spChg chg="add mod">
          <ac:chgData name="C110112170" userId="e45fef91-6c70-48b8-beff-d9f9b4297aec" providerId="ADAL" clId="{E9FE3582-1DE8-4E73-A32F-6EA8CF96FFC6}" dt="2022-12-17T16:44:13.549" v="57"/>
          <ac:spMkLst>
            <pc:docMk/>
            <pc:sldMk cId="4194957577" sldId="1262"/>
            <ac:spMk id="4" creationId="{78175889-EBC3-AB29-C16E-5AEF7F26059F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5" creationId="{0F466293-5610-4481-4F20-D3EC50B2B9B9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12" creationId="{255BA12F-4BA8-7F73-57FD-DCEA39D42BBA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13" creationId="{54E90F8A-C758-ED20-545E-3E169F2D53B6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18" creationId="{A7F314CF-B929-D283-9942-AA81F6F77AC6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26" creationId="{57C45DE0-86D3-1FBF-AD13-710E1FC81F94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29" creationId="{4A8504EC-C8D0-CC90-34A8-6BAE5A874F35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30" creationId="{9A8A7A0B-4D47-2424-0447-D711960BD766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34" creationId="{0738A15B-E85D-C665-22BE-CC1E341DED56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35" creationId="{A94515A1-A3F7-DD51-6AFA-5093D3FDB464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37" creationId="{908E466B-22B8-7457-D81D-4998FE07147A}"/>
          </ac:spMkLst>
        </pc:spChg>
        <pc:spChg chg="del">
          <ac:chgData name="C110112170" userId="e45fef91-6c70-48b8-beff-d9f9b4297aec" providerId="ADAL" clId="{E9FE3582-1DE8-4E73-A32F-6EA8CF96FFC6}" dt="2022-12-17T18:21:26.496" v="397" actId="478"/>
          <ac:spMkLst>
            <pc:docMk/>
            <pc:sldMk cId="4194957577" sldId="1262"/>
            <ac:spMk id="40" creationId="{C29B0830-7621-DE9A-BD67-1505EF25B12A}"/>
          </ac:spMkLst>
        </pc:spChg>
        <pc:picChg chg="add mod">
          <ac:chgData name="C110112170" userId="e45fef91-6c70-48b8-beff-d9f9b4297aec" providerId="ADAL" clId="{E9FE3582-1DE8-4E73-A32F-6EA8CF96FFC6}" dt="2022-12-17T18:22:01.209" v="401" actId="1076"/>
          <ac:picMkLst>
            <pc:docMk/>
            <pc:sldMk cId="4194957577" sldId="1262"/>
            <ac:picMk id="7" creationId="{9053544F-7444-376D-824B-1FAC7DBDDB4E}"/>
          </ac:picMkLst>
        </pc:pic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8" creationId="{6DB59FF3-8FC2-3496-15D7-F5DDD1CC1BA9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11" creationId="{9B6E7BC8-C5AA-9751-D124-8D4F6E8143CC}"/>
          </ac:cxnSpMkLst>
        </pc:cxnChg>
        <pc:cxnChg chg="del mod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17" creationId="{1478D572-99ED-F221-DCE2-3BD523A25A51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21" creationId="{9FB997B4-DF12-5331-95AD-ACCA1739879C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22" creationId="{707A2AFD-92FF-5E98-1B63-8E7B0FDA7C98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27" creationId="{0E7F7424-DEF5-978C-E22A-74044F567825}"/>
          </ac:cxnSpMkLst>
        </pc:cxnChg>
        <pc:cxnChg chg="del mod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32" creationId="{CA5C46DB-336F-AFAF-A21C-E1A11DBB122B}"/>
          </ac:cxnSpMkLst>
        </pc:cxnChg>
        <pc:cxnChg chg="del mod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36" creationId="{EC2EDA9F-E483-33EE-78AF-3F65948D8162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41" creationId="{A02092C5-6346-AD60-8247-0E84AD402B7B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44" creationId="{E8808B9E-7698-2781-443F-E184C46E6EF0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45" creationId="{39700950-8AA8-585C-4E58-8D15BC36D469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46" creationId="{F7C36D53-0647-783D-8219-06692A4BE783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47" creationId="{449FAC8C-1267-C41A-D1FA-4CC2050BBF0A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56" creationId="{D66057BA-678C-3634-EACB-6BFCF8C9A35E}"/>
          </ac:cxnSpMkLst>
        </pc:cxnChg>
        <pc:cxnChg chg="del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57" creationId="{9E3EB68C-256C-A6F8-52BC-9894C8126F79}"/>
          </ac:cxnSpMkLst>
        </pc:cxnChg>
        <pc:cxnChg chg="del mod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89" creationId="{F6159DCB-10F3-F795-1862-08A5AB7B9EFB}"/>
          </ac:cxnSpMkLst>
        </pc:cxnChg>
        <pc:cxnChg chg="del mod">
          <ac:chgData name="C110112170" userId="e45fef91-6c70-48b8-beff-d9f9b4297aec" providerId="ADAL" clId="{E9FE3582-1DE8-4E73-A32F-6EA8CF96FFC6}" dt="2022-12-17T18:21:26.496" v="397" actId="478"/>
          <ac:cxnSpMkLst>
            <pc:docMk/>
            <pc:sldMk cId="4194957577" sldId="1262"/>
            <ac:cxnSpMk id="91" creationId="{27D53B49-3062-0C0F-2E07-AB45C98DF1D2}"/>
          </ac:cxnSpMkLst>
        </pc:cxnChg>
      </pc:sldChg>
      <pc:sldChg chg="addSp delSp mod">
        <pc:chgData name="C110112170" userId="e45fef91-6c70-48b8-beff-d9f9b4297aec" providerId="ADAL" clId="{E9FE3582-1DE8-4E73-A32F-6EA8CF96FFC6}" dt="2022-12-17T17:11:48.511" v="129" actId="478"/>
        <pc:sldMkLst>
          <pc:docMk/>
          <pc:sldMk cId="2399193914" sldId="1263"/>
        </pc:sldMkLst>
        <pc:picChg chg="add del">
          <ac:chgData name="C110112170" userId="e45fef91-6c70-48b8-beff-d9f9b4297aec" providerId="ADAL" clId="{E9FE3582-1DE8-4E73-A32F-6EA8CF96FFC6}" dt="2022-12-17T17:11:48.511" v="129" actId="478"/>
          <ac:picMkLst>
            <pc:docMk/>
            <pc:sldMk cId="2399193914" sldId="1263"/>
            <ac:picMk id="8" creationId="{D1BD0E61-5E17-AE0E-C555-4AE6D3506E5B}"/>
          </ac:picMkLst>
        </pc:picChg>
      </pc:sldChg>
      <pc:sldChg chg="addSp delSp modSp mod">
        <pc:chgData name="C110112170" userId="e45fef91-6c70-48b8-beff-d9f9b4297aec" providerId="ADAL" clId="{E9FE3582-1DE8-4E73-A32F-6EA8CF96FFC6}" dt="2022-12-17T17:41:30.782" v="173" actId="478"/>
        <pc:sldMkLst>
          <pc:docMk/>
          <pc:sldMk cId="2753758253" sldId="1264"/>
        </pc:sldMkLst>
        <pc:spChg chg="add mod">
          <ac:chgData name="C110112170" userId="e45fef91-6c70-48b8-beff-d9f9b4297aec" providerId="ADAL" clId="{E9FE3582-1DE8-4E73-A32F-6EA8CF96FFC6}" dt="2022-12-17T16:45:15.045" v="114"/>
          <ac:spMkLst>
            <pc:docMk/>
            <pc:sldMk cId="2753758253" sldId="1264"/>
            <ac:spMk id="2" creationId="{044A9748-F7AD-5B21-0D4E-CF13C4077419}"/>
          </ac:spMkLst>
        </pc:spChg>
        <pc:picChg chg="add del mod">
          <ac:chgData name="C110112170" userId="e45fef91-6c70-48b8-beff-d9f9b4297aec" providerId="ADAL" clId="{E9FE3582-1DE8-4E73-A32F-6EA8CF96FFC6}" dt="2022-12-17T17:41:30.782" v="173" actId="478"/>
          <ac:picMkLst>
            <pc:docMk/>
            <pc:sldMk cId="2753758253" sldId="1264"/>
            <ac:picMk id="8" creationId="{52646989-A544-1270-8D45-D5913460656F}"/>
          </ac:picMkLst>
        </pc:picChg>
      </pc:sldChg>
      <pc:sldChg chg="addSp modSp mod">
        <pc:chgData name="C110112170" userId="e45fef91-6c70-48b8-beff-d9f9b4297aec" providerId="ADAL" clId="{E9FE3582-1DE8-4E73-A32F-6EA8CF96FFC6}" dt="2022-12-17T16:44:30.887" v="77" actId="14100"/>
        <pc:sldMkLst>
          <pc:docMk/>
          <pc:sldMk cId="3762316735" sldId="1266"/>
        </pc:sldMkLst>
        <pc:spChg chg="add mod">
          <ac:chgData name="C110112170" userId="e45fef91-6c70-48b8-beff-d9f9b4297aec" providerId="ADAL" clId="{E9FE3582-1DE8-4E73-A32F-6EA8CF96FFC6}" dt="2022-12-17T16:44:30.887" v="77" actId="14100"/>
          <ac:spMkLst>
            <pc:docMk/>
            <pc:sldMk cId="3762316735" sldId="1266"/>
            <ac:spMk id="2" creationId="{EF968529-0407-1A1E-EE90-8780C2F3616E}"/>
          </ac:spMkLst>
        </pc:spChg>
      </pc:sldChg>
      <pc:sldChg chg="addSp modSp del mod">
        <pc:chgData name="C110112170" userId="e45fef91-6c70-48b8-beff-d9f9b4297aec" providerId="ADAL" clId="{E9FE3582-1DE8-4E73-A32F-6EA8CF96FFC6}" dt="2022-12-17T17:59:43.667" v="370" actId="47"/>
        <pc:sldMkLst>
          <pc:docMk/>
          <pc:sldMk cId="3256326397" sldId="1267"/>
        </pc:sldMkLst>
        <pc:spChg chg="add mod">
          <ac:chgData name="C110112170" userId="e45fef91-6c70-48b8-beff-d9f9b4297aec" providerId="ADAL" clId="{E9FE3582-1DE8-4E73-A32F-6EA8CF96FFC6}" dt="2022-12-17T16:45:03.462" v="113" actId="14100"/>
          <ac:spMkLst>
            <pc:docMk/>
            <pc:sldMk cId="3256326397" sldId="1267"/>
            <ac:spMk id="2" creationId="{F016047E-26E2-9A2B-72EF-EC595CB746D4}"/>
          </ac:spMkLst>
        </pc:spChg>
      </pc:sldChg>
      <pc:sldChg chg="delSp modSp add del mod">
        <pc:chgData name="C110112170" userId="e45fef91-6c70-48b8-beff-d9f9b4297aec" providerId="ADAL" clId="{E9FE3582-1DE8-4E73-A32F-6EA8CF96FFC6}" dt="2022-12-17T17:13:00.755" v="168" actId="14100"/>
        <pc:sldMkLst>
          <pc:docMk/>
          <pc:sldMk cId="1398118768" sldId="1269"/>
        </pc:sldMkLst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2" creationId="{14310ED7-526D-EC23-F30D-C1783A81F168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3" creationId="{E90EBA0A-12DB-EF33-1BDD-0D7585D0B2FA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6" creationId="{9405BA32-71DA-3068-9CF1-7BCF880C6584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18" creationId="{1B11A96C-751A-EDFB-FAA2-E5DCB01BECF9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31" creationId="{7E27944C-6941-170C-8ADA-68263888476D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34" creationId="{1E834CD3-BD96-DA12-BD2D-3C2EC9A4F822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43" creationId="{5A4A345E-7B8C-5716-D4B9-E2D89227B9D0}"/>
          </ac:spMkLst>
        </pc:spChg>
        <pc:spChg chg="mod">
          <ac:chgData name="C110112170" userId="e45fef91-6c70-48b8-beff-d9f9b4297aec" providerId="ADAL" clId="{E9FE3582-1DE8-4E73-A32F-6EA8CF96FFC6}" dt="2022-12-17T17:12:44.163" v="164" actId="14100"/>
          <ac:spMkLst>
            <pc:docMk/>
            <pc:sldMk cId="1398118768" sldId="1269"/>
            <ac:spMk id="47" creationId="{D06112A5-56F3-5CB5-0C00-BDE6C23541C7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51" creationId="{34876CC1-E844-FD7A-A6CD-5035CCFAA0B7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59" creationId="{4DAA081A-B300-A1B8-106B-6B983B0FCEAC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70" creationId="{DE742FA8-0D3D-494F-E17E-6009B3833536}"/>
          </ac:spMkLst>
        </pc:spChg>
        <pc:spChg chg="del">
          <ac:chgData name="C110112170" userId="e45fef91-6c70-48b8-beff-d9f9b4297aec" providerId="ADAL" clId="{E9FE3582-1DE8-4E73-A32F-6EA8CF96FFC6}" dt="2022-12-17T17:11:55.604" v="131" actId="478"/>
          <ac:spMkLst>
            <pc:docMk/>
            <pc:sldMk cId="1398118768" sldId="1269"/>
            <ac:spMk id="71" creationId="{65AF9A76-2FC3-9195-FEB0-02DE7DE1DAE6}"/>
          </ac:spMkLst>
        </pc:spChg>
        <pc:picChg chg="mod">
          <ac:chgData name="C110112170" userId="e45fef91-6c70-48b8-beff-d9f9b4297aec" providerId="ADAL" clId="{E9FE3582-1DE8-4E73-A32F-6EA8CF96FFC6}" dt="2022-12-17T17:13:00.755" v="168" actId="14100"/>
          <ac:picMkLst>
            <pc:docMk/>
            <pc:sldMk cId="1398118768" sldId="1269"/>
            <ac:picMk id="8" creationId="{D1BD0E61-5E17-AE0E-C555-4AE6D3506E5B}"/>
          </ac:picMkLst>
        </pc:pic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5" creationId="{64385DF8-0952-9771-E315-55CE33677AAD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20" creationId="{4AF21623-2B57-5DCA-AFB7-16F97353E3C2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27" creationId="{FA9830BD-59BC-3140-B43E-9E3EB58B3DF4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52" creationId="{3750DD3D-EFA7-CEB5-45BD-46ACD175EF54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55" creationId="{6CDF5BEA-1BF2-5129-4E70-36C88697B9A7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60" creationId="{84E52936-9DE0-8590-6A78-6437CA25775E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72" creationId="{D0F543B3-206B-DB05-406A-2D694D7EC687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74" creationId="{B1AD79B7-21F1-1F44-76E4-376DD67D32C2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77" creationId="{594C5703-3CA9-14D7-7C9B-48C3A444D17A}"/>
          </ac:cxnSpMkLst>
        </pc:cxnChg>
        <pc:cxnChg chg="del">
          <ac:chgData name="C110112170" userId="e45fef91-6c70-48b8-beff-d9f9b4297aec" providerId="ADAL" clId="{E9FE3582-1DE8-4E73-A32F-6EA8CF96FFC6}" dt="2022-12-17T17:11:55.604" v="131" actId="478"/>
          <ac:cxnSpMkLst>
            <pc:docMk/>
            <pc:sldMk cId="1398118768" sldId="1269"/>
            <ac:cxnSpMk id="80" creationId="{F87ABA9B-ED5A-EF7C-3A88-7CF1C02B530F}"/>
          </ac:cxnSpMkLst>
        </pc:cxnChg>
      </pc:sldChg>
      <pc:sldChg chg="new del">
        <pc:chgData name="C110112170" userId="e45fef91-6c70-48b8-beff-d9f9b4297aec" providerId="ADAL" clId="{E9FE3582-1DE8-4E73-A32F-6EA8CF96FFC6}" dt="2022-12-17T16:40:22.680" v="3" actId="680"/>
        <pc:sldMkLst>
          <pc:docMk/>
          <pc:sldMk cId="2809453144" sldId="1269"/>
        </pc:sldMkLst>
      </pc:sldChg>
      <pc:sldChg chg="add del">
        <pc:chgData name="C110112170" userId="e45fef91-6c70-48b8-beff-d9f9b4297aec" providerId="ADAL" clId="{E9FE3582-1DE8-4E73-A32F-6EA8CF96FFC6}" dt="2022-12-17T16:38:31.341" v="1"/>
        <pc:sldMkLst>
          <pc:docMk/>
          <pc:sldMk cId="3120620783" sldId="1269"/>
        </pc:sldMkLst>
      </pc:sldChg>
      <pc:sldChg chg="addSp delSp modSp add mod">
        <pc:chgData name="C110112170" userId="e45fef91-6c70-48b8-beff-d9f9b4297aec" providerId="ADAL" clId="{E9FE3582-1DE8-4E73-A32F-6EA8CF96FFC6}" dt="2022-12-17T17:54:30.489" v="369" actId="20577"/>
        <pc:sldMkLst>
          <pc:docMk/>
          <pc:sldMk cId="1455178199" sldId="1270"/>
        </pc:sldMkLst>
        <pc:spChg chg="mod">
          <ac:chgData name="C110112170" userId="e45fef91-6c70-48b8-beff-d9f9b4297aec" providerId="ADAL" clId="{E9FE3582-1DE8-4E73-A32F-6EA8CF96FFC6}" dt="2022-12-17T17:41:52.082" v="199" actId="14100"/>
          <ac:spMkLst>
            <pc:docMk/>
            <pc:sldMk cId="1455178199" sldId="1270"/>
            <ac:spMk id="2" creationId="{044A9748-F7AD-5B21-0D4E-CF13C4077419}"/>
          </ac:spMkLst>
        </pc:spChg>
        <pc:spChg chg="del">
          <ac:chgData name="C110112170" userId="e45fef91-6c70-48b8-beff-d9f9b4297aec" providerId="ADAL" clId="{E9FE3582-1DE8-4E73-A32F-6EA8CF96FFC6}" dt="2022-12-17T17:41:36.857" v="175" actId="478"/>
          <ac:spMkLst>
            <pc:docMk/>
            <pc:sldMk cId="1455178199" sldId="1270"/>
            <ac:spMk id="7" creationId="{843E2A5A-83C3-F94A-26EE-1450374E2C07}"/>
          </ac:spMkLst>
        </pc:spChg>
        <pc:spChg chg="add del">
          <ac:chgData name="C110112170" userId="e45fef91-6c70-48b8-beff-d9f9b4297aec" providerId="ADAL" clId="{E9FE3582-1DE8-4E73-A32F-6EA8CF96FFC6}" dt="2022-12-17T17:48:50.084" v="210" actId="11529"/>
          <ac:spMkLst>
            <pc:docMk/>
            <pc:sldMk cId="1455178199" sldId="1270"/>
            <ac:spMk id="25" creationId="{FB39B604-2967-6108-CA04-DD3E5F681A91}"/>
          </ac:spMkLst>
        </pc:spChg>
        <pc:spChg chg="add mod">
          <ac:chgData name="C110112170" userId="e45fef91-6c70-48b8-beff-d9f9b4297aec" providerId="ADAL" clId="{E9FE3582-1DE8-4E73-A32F-6EA8CF96FFC6}" dt="2022-12-17T17:51:11.022" v="288" actId="14100"/>
          <ac:spMkLst>
            <pc:docMk/>
            <pc:sldMk cId="1455178199" sldId="1270"/>
            <ac:spMk id="27" creationId="{866CA139-8B94-7BBB-A0D9-A54F8F2A35C9}"/>
          </ac:spMkLst>
        </pc:spChg>
        <pc:spChg chg="add mod">
          <ac:chgData name="C110112170" userId="e45fef91-6c70-48b8-beff-d9f9b4297aec" providerId="ADAL" clId="{E9FE3582-1DE8-4E73-A32F-6EA8CF96FFC6}" dt="2022-12-17T17:54:15.196" v="352" actId="20577"/>
          <ac:spMkLst>
            <pc:docMk/>
            <pc:sldMk cId="1455178199" sldId="1270"/>
            <ac:spMk id="28" creationId="{8E6C87F9-C596-A1C7-B172-CC0307F3B1CF}"/>
          </ac:spMkLst>
        </pc:spChg>
        <pc:spChg chg="add mod">
          <ac:chgData name="C110112170" userId="e45fef91-6c70-48b8-beff-d9f9b4297aec" providerId="ADAL" clId="{E9FE3582-1DE8-4E73-A32F-6EA8CF96FFC6}" dt="2022-12-17T17:54:30.489" v="369" actId="20577"/>
          <ac:spMkLst>
            <pc:docMk/>
            <pc:sldMk cId="1455178199" sldId="1270"/>
            <ac:spMk id="31" creationId="{440911A1-F114-96F0-B9F8-0A8E64756899}"/>
          </ac:spMkLst>
        </pc:spChg>
        <pc:spChg chg="del">
          <ac:chgData name="C110112170" userId="e45fef91-6c70-48b8-beff-d9f9b4297aec" providerId="ADAL" clId="{E9FE3582-1DE8-4E73-A32F-6EA8CF96FFC6}" dt="2022-12-17T17:41:36.857" v="175" actId="478"/>
          <ac:spMkLst>
            <pc:docMk/>
            <pc:sldMk cId="1455178199" sldId="1270"/>
            <ac:spMk id="64" creationId="{E90D2D14-9075-D685-CA62-DE754C9B3D43}"/>
          </ac:spMkLst>
        </pc:spChg>
        <pc:spChg chg="del">
          <ac:chgData name="C110112170" userId="e45fef91-6c70-48b8-beff-d9f9b4297aec" providerId="ADAL" clId="{E9FE3582-1DE8-4E73-A32F-6EA8CF96FFC6}" dt="2022-12-17T17:41:36.857" v="175" actId="478"/>
          <ac:spMkLst>
            <pc:docMk/>
            <pc:sldMk cId="1455178199" sldId="1270"/>
            <ac:spMk id="324" creationId="{C93213BD-C618-EAD6-EA0B-EC5A6EB5B569}"/>
          </ac:spMkLst>
        </pc:spChg>
        <pc:spChg chg="del">
          <ac:chgData name="C110112170" userId="e45fef91-6c70-48b8-beff-d9f9b4297aec" providerId="ADAL" clId="{E9FE3582-1DE8-4E73-A32F-6EA8CF96FFC6}" dt="2022-12-17T17:41:36.857" v="175" actId="478"/>
          <ac:spMkLst>
            <pc:docMk/>
            <pc:sldMk cId="1455178199" sldId="1270"/>
            <ac:spMk id="325" creationId="{E500596F-D924-A23E-E182-DAB3B1B71FC5}"/>
          </ac:spMkLst>
        </pc:spChg>
        <pc:picChg chg="mod">
          <ac:chgData name="C110112170" userId="e45fef91-6c70-48b8-beff-d9f9b4297aec" providerId="ADAL" clId="{E9FE3582-1DE8-4E73-A32F-6EA8CF96FFC6}" dt="2022-12-17T17:42:17.631" v="203" actId="1076"/>
          <ac:picMkLst>
            <pc:docMk/>
            <pc:sldMk cId="1455178199" sldId="1270"/>
            <ac:picMk id="8" creationId="{52646989-A544-1270-8D45-D5913460656F}"/>
          </ac:picMkLst>
        </pc:picChg>
        <pc:picChg chg="add mod">
          <ac:chgData name="C110112170" userId="e45fef91-6c70-48b8-beff-d9f9b4297aec" providerId="ADAL" clId="{E9FE3582-1DE8-4E73-A32F-6EA8CF96FFC6}" dt="2022-12-17T17:50:49.854" v="282" actId="14100"/>
          <ac:picMkLst>
            <pc:docMk/>
            <pc:sldMk cId="1455178199" sldId="1270"/>
            <ac:picMk id="24" creationId="{6B00BE4C-5548-A464-1295-71FA152CC77F}"/>
          </ac:picMkLst>
        </pc:picChg>
        <pc:picChg chg="add mod">
          <ac:chgData name="C110112170" userId="e45fef91-6c70-48b8-beff-d9f9b4297aec" providerId="ADAL" clId="{E9FE3582-1DE8-4E73-A32F-6EA8CF96FFC6}" dt="2022-12-17T17:54:00.925" v="344" actId="14100"/>
          <ac:picMkLst>
            <pc:docMk/>
            <pc:sldMk cId="1455178199" sldId="1270"/>
            <ac:picMk id="30" creationId="{AD277A86-178F-EC88-7897-9F9FDF650EDC}"/>
          </ac:picMkLst>
        </pc:pic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" creationId="{1AA761D1-97C6-178F-93DF-1A8804E3419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6" creationId="{D567A8EA-9250-CB05-9388-EC2E938FA8C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" creationId="{D21EDACD-BA3F-021F-2FCF-3F5BE31BF10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" creationId="{46B7696B-B53B-FC1C-22CB-DA90A5D445A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" creationId="{0484F004-14C8-7A21-7B35-8330B7AFE49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" creationId="{C972CCF2-B519-C52A-AA31-B01ECED3510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" creationId="{978CC426-58DC-C827-DE27-D45D62D6899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" creationId="{0BFED6C3-E62E-A159-6C24-E108F4A2AFC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" creationId="{3686E3C3-BE0C-A836-4A71-272786930C1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" creationId="{EFE39C9A-07B8-1C20-4E8F-1774E8547A2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" creationId="{65BE3A96-5EBC-7D1F-45B2-E83BB0BB58E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8" creationId="{9BC468CC-B5D7-EE21-6AE6-CE135621523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9" creationId="{F45041E1-E107-C3D6-7D81-9B4CDBC09BD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0" creationId="{44E0AC86-9CDA-5047-0663-560BCA741A5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1" creationId="{BE6DA161-BE03-6444-04FA-6D071192BB1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2" creationId="{43A21413-EB23-331D-4CC2-A9DFA369AB7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" creationId="{F1CEC6C7-1CA3-D226-CF6C-2BD655EE18F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67" creationId="{68B0F132-0E55-99CB-D4BE-3285A6E467E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2" creationId="{82D01070-4337-D17C-A44D-32CF80BD471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3" creationId="{861CCD2E-A96C-64EE-06E3-4527F4A3A5A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4" creationId="{39A7A4F7-58DE-FA8C-6EFC-9A4A329A2A0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5" creationId="{E2281D96-70D3-11C1-AC4F-C2391604882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6" creationId="{8F0E52B3-C309-5EF7-70EA-2D59C78F689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7" creationId="{B5364C2C-EFAF-181C-7D26-91050323BA0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8" creationId="{9B26A26B-5A32-945F-00DC-19F64C6E661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79" creationId="{095AF44A-D51D-A8A6-576F-3D379A85281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0" creationId="{F51C6CCD-3C05-129D-6E45-C9EF9A4E0BD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1" creationId="{480D35D0-458E-D159-A17D-69F4A98E461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3" creationId="{0EF84396-A0C1-5A3E-3B6B-76671B17A1D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4" creationId="{FB9EE270-1F96-9AB2-63B0-F84D5330E55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5" creationId="{87436C59-DE75-B7D0-1C1E-ABC555BB365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6" creationId="{5414D675-65CD-21EA-4AF9-2710001F888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7" creationId="{4E90A439-8FBD-2442-0EA0-4E7FB946397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8" creationId="{86B43D4A-20C0-A396-3117-CDD8AAE2CDC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89" creationId="{F7A5E3AF-1AE0-4617-00F4-50BC317F5B4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0" creationId="{AB03D06C-987E-6667-9F07-17F3247BFF1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1" creationId="{DB22A16F-D0DF-6415-2266-2021134DFD1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2" creationId="{F470842A-89DC-6549-BA96-05AD3E003FD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3" creationId="{D9615763-7E7B-5656-2F06-69D5CE91E97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4" creationId="{D6903DDE-72BA-B663-E754-EB20203D8F2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5" creationId="{7DB17A16-481C-BA12-B80A-4B3142E05B0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6" creationId="{E9C1DC04-F998-36E7-E9E5-4DBC4835F40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7" creationId="{FA49D85B-E6D5-03A4-3C26-CD708CD1CDC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8" creationId="{A832534B-68EC-63C5-5778-7371ECBAAEC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99" creationId="{89CE4574-A10E-9422-DAF9-111419723D3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0" creationId="{1AEB00C4-4CFC-FCEB-5E53-561045D78F5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1" creationId="{5FB6D145-08DB-8327-66E0-73190949DEF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2" creationId="{9910BBAE-424A-5230-003B-825877820C0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3" creationId="{036A3A0F-A77E-D51F-ED33-D924B2453FC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4" creationId="{DE9BC7F7-D714-D480-0F42-80173721CA5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5" creationId="{16E3E3F9-F6C0-61A2-2CDB-D8AF722BAAC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6" creationId="{AC2830D1-31E2-6858-601B-3F111B9DE42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7" creationId="{DF1DD8DB-8C71-2272-1B4B-6CEF16952B6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8" creationId="{BC3E50DA-43C4-6DB4-00E9-CC19393B871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09" creationId="{84E29579-E674-D60B-E72B-090F24C67D4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0" creationId="{95725F0F-D472-F33F-3080-5C249334CC6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1" creationId="{F2105CB5-1D61-E722-1FFC-4E360261770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2" creationId="{B3921182-AAFC-64F6-0616-C2FEA82EF19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3" creationId="{33F7BE74-3528-4D64-5CAE-62A60AA323F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4" creationId="{3BD17290-161C-1B35-FE9F-C1258635749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5" creationId="{B351C4B4-0215-0F8E-8AED-81DE30D9EC7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6" creationId="{5EF5BB8B-10FE-3D91-64C8-E29766EB070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7" creationId="{7AE2E3AC-61E5-91FD-EC67-A44C7FB6EEB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8" creationId="{8C40076C-04E1-A2CE-A49B-6E94A35FD31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19" creationId="{8CFEF35B-83A2-0E3B-F23A-E10EE3BBC74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0" creationId="{DD068786-0757-A315-CD1F-879A8DC67C1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1" creationId="{B38552D7-3133-B676-5763-FEBA7752A36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2" creationId="{96EC4AC3-A7BB-0376-8A06-DF3F438896A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3" creationId="{4C34290F-A4C1-D725-25F3-283D191CAEE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4" creationId="{95D88236-E46E-B7D3-5D90-37E3169B693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5" creationId="{13932E09-77B0-562A-4FAA-584895D51A8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26" creationId="{499B9803-8CBC-D2D7-30E0-3368DCCCA17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0" creationId="{70D5C09D-254B-072D-2BB2-1052AD1759B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1" creationId="{3B553754-4D31-636C-A76F-3FB4E3C5459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2" creationId="{73C95781-F749-6068-4070-D10A42A42A3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3" creationId="{C420D9EF-111A-E6A2-6257-20496D39928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4" creationId="{9361EBE3-BB73-E2BD-02FD-75EB0268350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5" creationId="{750D4A54-369C-6066-AAE2-73BCCCF337D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6" creationId="{3E1D0DA9-6474-A216-EFF8-035375B1DF9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7" creationId="{D24DE9EA-5C9D-79C4-81AF-EF36F3B0394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8" creationId="{D0886121-0366-DAB1-4DE6-B7D8202346F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39" creationId="{B5037A58-00D5-5F55-8415-AD3BEBCBE2B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0" creationId="{FA3E2918-854B-0834-D075-D6481ECB443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1" creationId="{A2BABC60-6350-7D55-4B96-84014845690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2" creationId="{A4B41A37-F6CF-13D2-F817-B7253B5C2D3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6" creationId="{3836D072-05A4-079D-1FEC-43D3E57F271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7" creationId="{B61ABD02-4076-9B1B-8918-F6868E209BB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8" creationId="{1198CB27-A48C-9F5C-0513-740C2F3B788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49" creationId="{324B0A94-41D8-A849-3F69-2C36B160E5C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0" creationId="{35348FB2-2EB3-EDF4-DACE-8E6D95F319F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1" creationId="{A132A9C8-4F8F-9E5C-FC92-57230212995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2" creationId="{4FEDF365-CFBA-51B9-1D55-FB695FAC0A0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3" creationId="{3A919F04-9244-E1E6-1D98-D73F2A90BA2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4" creationId="{0DAEA310-062C-13AD-390F-C1BBA7BA204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5" creationId="{7489B928-790A-0866-729B-2A9081C7FD3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6" creationId="{F86EDEC1-A6D3-9B5E-9712-3F5A0670340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7" creationId="{3EEC9E07-F10A-A4E0-4FEF-03965CC95B5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8" creationId="{8C5747C1-B9DC-3B65-8EFD-A4B1729E1DD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2" creationId="{F62568A3-FDAE-DB85-48B1-1AF996B8057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3" creationId="{924BEB7C-4BE4-AFBF-CF41-C4BD74286A4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4" creationId="{B7525D9E-CB01-2BC4-29BD-98DF069113B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5" creationId="{3885BAC4-5572-D1FA-6A37-93FF3CDC9DB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6" creationId="{7A7235EF-F438-066E-CF3D-A638A1296AD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7" creationId="{5A6EA0D6-8D86-9490-D54E-A90298C25C9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8" creationId="{7E5FCD8E-16F3-EFFD-71DB-04A4B6325E3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69" creationId="{706C970B-678A-6F65-C87C-2655823312C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0" creationId="{8D8AB0CB-E8D5-0293-156A-458562D855E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1" creationId="{40EA6A47-59B4-639C-2E7F-7C72B9B51DF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2" creationId="{BD41C1DC-FD7B-C537-7359-4DE165B4C9C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3" creationId="{230750C9-5E2B-B4B8-2DD5-9877B15F276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4" creationId="{DBC054B2-251A-7712-6595-5E21D5F6A0A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79" creationId="{0ABF7553-83D1-7DB2-8D10-6C66E2A6493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80" creationId="{F71F65BB-A32E-8041-FB8B-93C297C5EDC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85" creationId="{5356026E-7EED-4DDE-DF6E-16D2DA38EAA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88" creationId="{F6FC151C-21DB-CA12-FB2D-88933036994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91" creationId="{A1E63E87-D8D0-1AF0-1EAD-D3A2A8E2FDC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26" creationId="{710F015A-8A15-4E8F-D2E8-02B15F44C8D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28" creationId="{2A1DFFC1-85B7-A945-AEBC-3210FE61586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29" creationId="{085154A9-9607-21B2-317E-9DF1E2F1BDD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0" creationId="{4453812B-7E32-6B49-83DB-81BD43B88F4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1" creationId="{F7FF000C-63D1-FBEE-25F1-95B556F81F4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2" creationId="{74F4097C-E916-C315-8872-DC5400F0EAB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3" creationId="{51A4772C-DA38-BDED-3BF4-6C156CC4AB8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4" creationId="{741CA35D-9F31-DBD1-07BD-0037B799E84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5" creationId="{9130CE7C-A05B-14C6-B649-A1A748E5609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6" creationId="{B48DE5EA-6A6C-8AF7-EC47-EA70F94F4DD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7" creationId="{A24C7C8E-B7BF-F221-92E7-9E08EEA5C12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8" creationId="{B6907027-004D-F2DD-4414-C1EA1615436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39" creationId="{0518F76D-5553-B127-1E72-5AD9DBBBEA9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0" creationId="{7307AAFC-43D8-C212-71DD-AA4CD96BD0B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4" creationId="{F7662333-DA8C-7195-78CF-5BB223CCDA9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5" creationId="{8C1902D0-B2F3-B808-E160-3252F74E156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6" creationId="{F7EBEF6D-348E-48DD-76C6-1DD105E72DA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7" creationId="{47FF3B67-9C33-8E38-82FF-1FE49C6481A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8" creationId="{27E4C54C-09AE-137C-003B-207277FC293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49" creationId="{70ADDDD4-7999-7515-6EB1-DC71371F96E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0" creationId="{724A10F6-EC3C-DCDC-427C-37D732ABBC4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1" creationId="{911B3CC3-C43A-DA45-1880-AF53DA8E975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2" creationId="{9343B747-327E-D901-0667-A7C3AB8D19C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3" creationId="{7C92C8AD-E856-9CA1-0FCF-1C19131AC8B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4" creationId="{9E96D29A-ADC4-AD12-0D4E-7BAC319CCBF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5" creationId="{B2FE761C-610D-AE3B-4BEC-FD0FD1F9399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56" creationId="{9A5629C8-31FE-92DE-9A47-1445CB8CD59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0" creationId="{BD65E644-5B3D-6ED9-F515-1F39EB243C9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1" creationId="{33FFDE49-FCAC-FBE2-3A7B-A9491988BD0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2" creationId="{5530FE8D-69FD-45D5-4EFE-228B9EC1176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3" creationId="{1D3568A6-5696-B708-842F-F6EBC8805CD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4" creationId="{2DF708D7-A0C5-C1D6-8ACF-A6A4109950D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5" creationId="{F560953D-2CCF-E52C-38F6-726024032E5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6" creationId="{FA31E7F1-9B28-B01F-D266-892AE10B4F3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7" creationId="{56BE06D5-D727-6102-682E-44FA8455EE4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8" creationId="{653EBDAC-F660-721C-EC9E-6FA8CDDC486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69" creationId="{959360F3-D642-FDB0-A065-D9018847575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0" creationId="{251EA5A9-C7AA-A022-2C0F-253D3B9EE8E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1" creationId="{A82F1857-B567-2F5C-3A2B-4329D72E781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2" creationId="{20DCA532-2F50-8349-8DF7-F76D32C01D7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6" creationId="{E72898BD-75A1-D40E-EF3F-A0AB4180B551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7" creationId="{A751DA10-519E-416C-4559-B41CA073E55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8" creationId="{CC85767F-C995-833D-FE8A-7B616E5A811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79" creationId="{3FAD2388-844A-BCFA-F1AB-0073B82BBD8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0" creationId="{D37C4B21-7C0A-FB44-08A7-E2F53767300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1" creationId="{E1AA673B-FCD4-B7AF-0CB8-F79F3ED806C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2" creationId="{680C7EBA-A6C3-6A5B-9E80-091C3ED3CFD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3" creationId="{BC55D79D-A856-6041-EA94-82594D2D922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4" creationId="{A22D70FE-4012-5B6F-E944-32CF9E26976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5" creationId="{8672EB3C-AA67-4D86-3632-7817DA3BD83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6" creationId="{933B171D-AE06-1557-892A-D877D8A5641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7" creationId="{93039637-78EB-6537-5EB8-D6AC962A784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88" creationId="{46A5A3DE-FDC4-85BE-9B80-1195588A8FA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2" creationId="{6DBB23C2-9AE1-28C6-3B60-5422889459A5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3" creationId="{E4E33667-1EFD-E477-2958-93A9D8683AB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4" creationId="{8F909DD4-0E1F-D0D9-5277-1DBBB6F0E65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5" creationId="{C5D44A08-D22A-B3FD-4F5E-6D8B91E2B220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6" creationId="{0F598A17-C703-041B-C6A5-0C27D91F915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7" creationId="{C009FA04-FA53-DEB9-AAF0-890D6788797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8" creationId="{7FF07C33-4D16-2B84-AEB7-1E7E90CD1D0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299" creationId="{B3B93137-A302-5B9A-E06F-CD9F8F1F935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00" creationId="{990B2CA6-1558-F53C-0A57-AC1C6264962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01" creationId="{A2CD959D-18AD-BF63-49C9-B02F9DA8A43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02" creationId="{9E16DAD8-EFAC-85BC-3F3D-9BED7B92F108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03" creationId="{2B5BE707-3CD0-9664-DB02-A919EDBD4F5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08" creationId="{FB285135-81C9-0964-1894-075861F2420D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09" creationId="{71E37F08-4229-E4E1-F85E-6A377AE7B89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0" creationId="{5DEACAD8-10EA-BFA9-329F-E42D4C11B832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1" creationId="{59B14E63-ADD5-8481-8172-1B44B53F907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2" creationId="{93747D5F-3B77-55C5-B80C-DC977D67501C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3" creationId="{00DCE8B5-F29F-EFDC-2202-BC6F844A645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4" creationId="{84F2C6D2-238C-A93C-4EC9-BAC8AB20B01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5" creationId="{C7EF909D-030F-9A24-3C42-0FD2FFACB84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6" creationId="{3AB8BEE3-685B-F640-E49F-B536BA539C47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7" creationId="{43617791-2A6F-4FB5-8B7D-0FD06E3EE43E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8" creationId="{C723A7F4-A824-EF6F-0AD8-39999D245B7A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19" creationId="{B54038B6-7814-90B4-6FA5-9BE9FB7127CB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36" creationId="{504BD1B8-A38E-A10B-3B1A-9DED9AB1E98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40" creationId="{35B24103-2384-2C88-BFEF-6EDB5D76787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41" creationId="{BDBDA6B0-8033-7B27-0A2C-623F7CC167E6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42" creationId="{EB69D001-F182-BF59-5618-6C705F2A7C54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43" creationId="{775EE97C-39D5-86B4-7E1D-2B3DF601DC49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364" creationId="{23313005-6735-6551-129B-54F417F788D3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65" creationId="{0DC963E8-2E88-5FF2-FE03-A231B3CE671F}"/>
          </ac:cxnSpMkLst>
        </pc:cxnChg>
        <pc:cxnChg chg="del">
          <ac:chgData name="C110112170" userId="e45fef91-6c70-48b8-beff-d9f9b4297aec" providerId="ADAL" clId="{E9FE3582-1DE8-4E73-A32F-6EA8CF96FFC6}" dt="2022-12-17T17:41:36.857" v="175" actId="478"/>
          <ac:cxnSpMkLst>
            <pc:docMk/>
            <pc:sldMk cId="1455178199" sldId="1270"/>
            <ac:cxnSpMk id="1567" creationId="{070F9FDD-2750-50FB-667C-083AE1E7A39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2023/3/15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2023/3/15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35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89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r>
              <a:rPr lang="en-US" altLang="zh-TW" sz="4000" b="0" dirty="0"/>
              <a:t>HW1</a:t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電子二甲 </a:t>
            </a:r>
            <a:r>
              <a:rPr lang="en-US" altLang="zh-TW" dirty="0"/>
              <a:t>C110112170 </a:t>
            </a:r>
            <a:r>
              <a:rPr lang="zh-TW" altLang="en-US" dirty="0"/>
              <a:t>張程偉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29DFD9-BFC0-4F80-A912-B6FAF1C5B096}"/>
              </a:ext>
            </a:extLst>
          </p:cNvPr>
          <p:cNvSpPr/>
          <p:nvPr/>
        </p:nvSpPr>
        <p:spPr>
          <a:xfrm>
            <a:off x="4557361" y="1562980"/>
            <a:ext cx="3146028" cy="559118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/>
              <a:t>cv2</a:t>
            </a:r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(2022/11/17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653D8-4BAA-1B1B-5339-3B450663B2C5}"/>
              </a:ext>
            </a:extLst>
          </p:cNvPr>
          <p:cNvSpPr/>
          <p:nvPr/>
        </p:nvSpPr>
        <p:spPr>
          <a:xfrm>
            <a:off x="3665750" y="2443290"/>
            <a:ext cx="18288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讀取圖片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36B5BE-7E1F-42D9-ED8B-AD5AFD413089}"/>
              </a:ext>
            </a:extLst>
          </p:cNvPr>
          <p:cNvSpPr/>
          <p:nvPr/>
        </p:nvSpPr>
        <p:spPr>
          <a:xfrm>
            <a:off x="1261988" y="2443290"/>
            <a:ext cx="147550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設定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6CB1C8-6BFE-3423-3598-42D8CBBAAFD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37496" y="2900490"/>
            <a:ext cx="928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F11E36F-89BB-315D-7422-42291FD6B7B0}"/>
              </a:ext>
            </a:extLst>
          </p:cNvPr>
          <p:cNvCxnSpPr>
            <a:cxnSpLocks/>
          </p:cNvCxnSpPr>
          <p:nvPr/>
        </p:nvCxnSpPr>
        <p:spPr>
          <a:xfrm>
            <a:off x="5494550" y="2900490"/>
            <a:ext cx="928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7A3106-E6EF-C4F8-BF89-9B3D3160BB9E}"/>
              </a:ext>
            </a:extLst>
          </p:cNvPr>
          <p:cNvSpPr/>
          <p:nvPr/>
        </p:nvSpPr>
        <p:spPr>
          <a:xfrm>
            <a:off x="6422804" y="2401726"/>
            <a:ext cx="18288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轉灰階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D709D94-1B4D-5455-73E1-5BD42F17DE0A}"/>
              </a:ext>
            </a:extLst>
          </p:cNvPr>
          <p:cNvCxnSpPr>
            <a:cxnSpLocks/>
          </p:cNvCxnSpPr>
          <p:nvPr/>
        </p:nvCxnSpPr>
        <p:spPr>
          <a:xfrm>
            <a:off x="8251604" y="2900490"/>
            <a:ext cx="928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00D1E03-5B5D-7941-2C7E-A387B4536445}"/>
              </a:ext>
            </a:extLst>
          </p:cNvPr>
          <p:cNvSpPr/>
          <p:nvPr/>
        </p:nvSpPr>
        <p:spPr>
          <a:xfrm>
            <a:off x="9166004" y="2401726"/>
            <a:ext cx="18288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二值化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012138-ADF0-C083-B73C-F045BE021D7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80404" y="3316126"/>
            <a:ext cx="0" cy="86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030A64-A48B-1255-C284-51C1878B986E}"/>
              </a:ext>
            </a:extLst>
          </p:cNvPr>
          <p:cNvSpPr/>
          <p:nvPr/>
        </p:nvSpPr>
        <p:spPr>
          <a:xfrm>
            <a:off x="9082878" y="4182036"/>
            <a:ext cx="214745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Cv2.morphologyEX</a:t>
            </a:r>
          </a:p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進行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</a:t>
            </a: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100000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72AA955-038E-4700-A6E0-C9A8A52C83A0}"/>
              </a:ext>
            </a:extLst>
          </p:cNvPr>
          <p:cNvCxnSpPr>
            <a:cxnSpLocks/>
          </p:cNvCxnSpPr>
          <p:nvPr/>
        </p:nvCxnSpPr>
        <p:spPr>
          <a:xfrm flipH="1">
            <a:off x="8168477" y="466694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A53AE1-9570-F742-4555-D3C475A1C0A3}"/>
              </a:ext>
            </a:extLst>
          </p:cNvPr>
          <p:cNvSpPr/>
          <p:nvPr/>
        </p:nvSpPr>
        <p:spPr>
          <a:xfrm>
            <a:off x="6422804" y="4182036"/>
            <a:ext cx="18288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計算不同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size</a:t>
            </a:r>
          </a:p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運行所需時間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9DF7902-0660-D749-DFCC-9E26A218DBEA}"/>
              </a:ext>
            </a:extLst>
          </p:cNvPr>
          <p:cNvCxnSpPr>
            <a:cxnSpLocks/>
          </p:cNvCxnSpPr>
          <p:nvPr/>
        </p:nvCxnSpPr>
        <p:spPr>
          <a:xfrm flipH="1">
            <a:off x="5494550" y="466694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A031139-599F-A6BD-2C88-CC3FA54E800A}"/>
              </a:ext>
            </a:extLst>
          </p:cNvPr>
          <p:cNvSpPr/>
          <p:nvPr/>
        </p:nvSpPr>
        <p:spPr>
          <a:xfrm>
            <a:off x="3663707" y="4208927"/>
            <a:ext cx="18288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比較關閉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AVX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後所需時間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360095A-D146-5A31-504E-DDFE6CBDB8FC}"/>
              </a:ext>
            </a:extLst>
          </p:cNvPr>
          <p:cNvCxnSpPr>
            <a:cxnSpLocks/>
          </p:cNvCxnSpPr>
          <p:nvPr/>
        </p:nvCxnSpPr>
        <p:spPr>
          <a:xfrm flipH="1">
            <a:off x="2749307" y="466694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80FDA84-80D8-A697-9EBF-90A5065A962F}"/>
              </a:ext>
            </a:extLst>
          </p:cNvPr>
          <p:cNvSpPr/>
          <p:nvPr/>
        </p:nvSpPr>
        <p:spPr>
          <a:xfrm>
            <a:off x="1261988" y="4208927"/>
            <a:ext cx="148731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將不同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size</a:t>
            </a:r>
          </a:p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圖片印出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11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CLOSE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57268"/>
            <a:ext cx="1350818" cy="87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kernel</a:t>
            </a:r>
            <a:r>
              <a:rPr lang="zh-TW" altLang="en-US" dirty="0"/>
              <a:t>：</a:t>
            </a:r>
            <a:r>
              <a:rPr lang="en-US" altLang="zh-TW" dirty="0"/>
              <a:t>(3,3)</a:t>
            </a:r>
          </a:p>
          <a:p>
            <a:pPr marL="0" indent="0">
              <a:buNone/>
            </a:pPr>
            <a:r>
              <a:rPr lang="en-US" altLang="zh-TW" dirty="0"/>
              <a:t>100000 times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9CC4D424-419F-9DEA-81F8-94D8479E032F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630382" cy="3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原圖</a:t>
            </a:r>
            <a:endParaRPr lang="en-US" altLang="zh-TW" dirty="0"/>
          </a:p>
        </p:txBody>
      </p:sp>
      <p:pic>
        <p:nvPicPr>
          <p:cNvPr id="6" name="圖片 5" descr="一張含有 草, 哺乳動物, 大貓, 戶外 的圖片&#10;&#10;自動產生的描述">
            <a:extLst>
              <a:ext uri="{FF2B5EF4-FFF2-40B4-BE49-F238E27FC236}">
                <a16:creationId xmlns:a16="http://schemas.microsoft.com/office/drawing/2014/main" id="{7F4D291E-30DC-92C1-5DA6-479EE9D9E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00" y="1867445"/>
            <a:ext cx="4534293" cy="3414056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98B45DB-BC44-C1C9-DD38-8F63192BC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28" y="1832809"/>
            <a:ext cx="4526672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8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CLOSE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29559"/>
            <a:ext cx="1697182" cy="834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kernel</a:t>
            </a:r>
            <a:r>
              <a:rPr lang="zh-TW" altLang="en-US" dirty="0"/>
              <a:t>：</a:t>
            </a:r>
            <a:r>
              <a:rPr lang="en-US" altLang="zh-TW" dirty="0"/>
              <a:t>(9,9)</a:t>
            </a:r>
          </a:p>
          <a:p>
            <a:pPr marL="0" indent="0">
              <a:buNone/>
            </a:pPr>
            <a:r>
              <a:rPr lang="en-US" altLang="zh-TW" dirty="0"/>
              <a:t>100000 times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1D2CC0D-1CC9-468A-E7DD-9810EF91B8A7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630382" cy="3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原圖</a:t>
            </a:r>
            <a:endParaRPr lang="en-US" altLang="zh-TW" dirty="0"/>
          </a:p>
        </p:txBody>
      </p:sp>
      <p:pic>
        <p:nvPicPr>
          <p:cNvPr id="5" name="圖片 4" descr="一張含有 草, 哺乳動物, 大貓, 戶外 的圖片&#10;&#10;自動產生的描述">
            <a:extLst>
              <a:ext uri="{FF2B5EF4-FFF2-40B4-BE49-F238E27FC236}">
                <a16:creationId xmlns:a16="http://schemas.microsoft.com/office/drawing/2014/main" id="{AF0D5749-CBAA-51B1-DD21-9A6984B4D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1902081"/>
            <a:ext cx="4534293" cy="3414056"/>
          </a:xfrm>
          <a:prstGeom prst="rect">
            <a:avLst/>
          </a:prstGeom>
        </p:spPr>
      </p:pic>
      <p:pic>
        <p:nvPicPr>
          <p:cNvPr id="14" name="圖片 13" descr="一張含有 圖表 的圖片&#10;&#10;自動產生的描述">
            <a:extLst>
              <a:ext uri="{FF2B5EF4-FFF2-40B4-BE49-F238E27FC236}">
                <a16:creationId xmlns:a16="http://schemas.microsoft.com/office/drawing/2014/main" id="{96F6BD33-0621-3907-86AF-488310D15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7" y="1902081"/>
            <a:ext cx="4519052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時間比較</a:t>
            </a:r>
          </a:p>
        </p:txBody>
      </p:sp>
      <p:pic>
        <p:nvPicPr>
          <p:cNvPr id="8" name="內容版面配置區 7" descr="一張含有 文字 的圖片&#10;&#10;自動產生的描述">
            <a:extLst>
              <a:ext uri="{FF2B5EF4-FFF2-40B4-BE49-F238E27FC236}">
                <a16:creationId xmlns:a16="http://schemas.microsoft.com/office/drawing/2014/main" id="{8E38D7EC-420C-83CB-7FD2-196FB5D53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81" y="1436047"/>
            <a:ext cx="8314037" cy="3985906"/>
          </a:xfrm>
        </p:spPr>
      </p:pic>
    </p:spTree>
    <p:extLst>
      <p:ext uri="{BB962C8B-B14F-4D97-AF65-F5344CB8AC3E}">
        <p14:creationId xmlns:p14="http://schemas.microsoft.com/office/powerpoint/2010/main" val="12906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83981</TotalTime>
  <Words>100</Words>
  <Application>Microsoft Office PowerPoint</Application>
  <PresentationFormat>寬螢幕</PresentationFormat>
  <Paragraphs>34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佈景主題</vt:lpstr>
      <vt:lpstr>嵌入式影像處理HW1 </vt:lpstr>
      <vt:lpstr>模組列表</vt:lpstr>
      <vt:lpstr>系統分析 – 系統流程圖 (2022/11/17更新)</vt:lpstr>
      <vt:lpstr>成果展示-圖片CLOSE</vt:lpstr>
      <vt:lpstr>成果展示-圖片CLOSE</vt:lpstr>
      <vt:lpstr>成果展示-時間比較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C110112170</cp:lastModifiedBy>
  <cp:revision>3148</cp:revision>
  <dcterms:created xsi:type="dcterms:W3CDTF">2019-03-11T13:47:46Z</dcterms:created>
  <dcterms:modified xsi:type="dcterms:W3CDTF">2023-03-15T06:39:55Z</dcterms:modified>
</cp:coreProperties>
</file>