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1142" r:id="rId3"/>
    <p:sldId id="269" r:id="rId4"/>
    <p:sldId id="614" r:id="rId5"/>
    <p:sldId id="1250" r:id="rId6"/>
    <p:sldId id="1143" r:id="rId7"/>
    <p:sldId id="1251" r:id="rId8"/>
    <p:sldId id="1252" r:id="rId9"/>
    <p:sldId id="1253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</p14:sldIdLst>
        </p14:section>
        <p14:section name="成果展示" id="{70DC3051-68F9-4DEC-9A31-AFAFBB0B0227}">
          <p14:sldIdLst>
            <p14:sldId id="1143"/>
            <p14:sldId id="1251"/>
            <p14:sldId id="1252"/>
            <p14:sldId id="1253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6836E-1A44-4328-B0AB-127D7C62B462}" v="10" dt="2023-04-16T12:51:54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52" d="100"/>
          <a:sy n="52" d="100"/>
        </p:scale>
        <p:origin x="22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70" userId="e45fef91-6c70-48b8-beff-d9f9b4297aec" providerId="ADAL" clId="{CE4362E7-8443-409B-BA04-FC5B06A13E43}"/>
    <pc:docChg chg="undo custSel addSld delSld modSld sldOrd delSection modSection">
      <pc:chgData name="C110112170" userId="e45fef91-6c70-48b8-beff-d9f9b4297aec" providerId="ADAL" clId="{CE4362E7-8443-409B-BA04-FC5B06A13E43}" dt="2023-03-29T06:32:00.246" v="669" actId="1076"/>
      <pc:docMkLst>
        <pc:docMk/>
      </pc:docMkLst>
      <pc:sldChg chg="modSp mod">
        <pc:chgData name="C110112170" userId="e45fef91-6c70-48b8-beff-d9f9b4297aec" providerId="ADAL" clId="{CE4362E7-8443-409B-BA04-FC5B06A13E43}" dt="2023-03-29T05:00:21.920" v="34" actId="20577"/>
        <pc:sldMkLst>
          <pc:docMk/>
          <pc:sldMk cId="4056936614" sldId="259"/>
        </pc:sldMkLst>
        <pc:spChg chg="mod">
          <ac:chgData name="C110112170" userId="e45fef91-6c70-48b8-beff-d9f9b4297aec" providerId="ADAL" clId="{CE4362E7-8443-409B-BA04-FC5B06A13E43}" dt="2023-03-29T04:59:50.507" v="5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C110112170" userId="e45fef91-6c70-48b8-beff-d9f9b4297aec" providerId="ADAL" clId="{CE4362E7-8443-409B-BA04-FC5B06A13E43}" dt="2023-03-29T05:00:21.920" v="34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C110112170" userId="e45fef91-6c70-48b8-beff-d9f9b4297aec" providerId="ADAL" clId="{CE4362E7-8443-409B-BA04-FC5B06A13E43}" dt="2023-03-29T05:00:53.546" v="37" actId="47"/>
        <pc:sldMkLst>
          <pc:docMk/>
          <pc:sldMk cId="768206860" sldId="261"/>
        </pc:sldMkLst>
      </pc:sldChg>
      <pc:sldChg chg="modSp mod">
        <pc:chgData name="C110112170" userId="e45fef91-6c70-48b8-beff-d9f9b4297aec" providerId="ADAL" clId="{CE4362E7-8443-409B-BA04-FC5B06A13E43}" dt="2023-03-29T05:07:26.185" v="153" actId="20577"/>
        <pc:sldMkLst>
          <pc:docMk/>
          <pc:sldMk cId="2460776231" sldId="269"/>
        </pc:sldMkLst>
        <pc:spChg chg="mod">
          <ac:chgData name="C110112170" userId="e45fef91-6c70-48b8-beff-d9f9b4297aec" providerId="ADAL" clId="{CE4362E7-8443-409B-BA04-FC5B06A13E43}" dt="2023-03-29T05:07:26.185" v="153" actId="20577"/>
          <ac:spMkLst>
            <pc:docMk/>
            <pc:sldMk cId="2460776231" sldId="269"/>
            <ac:spMk id="3" creationId="{00000000-0000-0000-0000-000000000000}"/>
          </ac:spMkLst>
        </pc:spChg>
        <pc:spChg chg="mod">
          <ac:chgData name="C110112170" userId="e45fef91-6c70-48b8-beff-d9f9b4297aec" providerId="ADAL" clId="{CE4362E7-8443-409B-BA04-FC5B06A13E43}" dt="2023-03-29T05:05:37.323" v="111" actId="20577"/>
          <ac:spMkLst>
            <pc:docMk/>
            <pc:sldMk cId="2460776231" sldId="269"/>
            <ac:spMk id="7" creationId="{AA0B3468-4E94-4C87-83E5-7571196E9226}"/>
          </ac:spMkLst>
        </pc:spChg>
        <pc:spChg chg="mod">
          <ac:chgData name="C110112170" userId="e45fef91-6c70-48b8-beff-d9f9b4297aec" providerId="ADAL" clId="{CE4362E7-8443-409B-BA04-FC5B06A13E43}" dt="2023-03-29T05:02:50.157" v="62" actId="20577"/>
          <ac:spMkLst>
            <pc:docMk/>
            <pc:sldMk cId="2460776231" sldId="269"/>
            <ac:spMk id="8" creationId="{C245A360-9E10-4D17-8703-EF2E55778CD9}"/>
          </ac:spMkLst>
        </pc:spChg>
      </pc:sldChg>
      <pc:sldChg chg="addSp delSp modSp mod">
        <pc:chgData name="C110112170" userId="e45fef91-6c70-48b8-beff-d9f9b4297aec" providerId="ADAL" clId="{CE4362E7-8443-409B-BA04-FC5B06A13E43}" dt="2023-03-29T05:59:46.676" v="599" actId="21"/>
        <pc:sldMkLst>
          <pc:docMk/>
          <pc:sldMk cId="1759100234" sldId="271"/>
        </pc:sldMkLst>
        <pc:spChg chg="mod">
          <ac:chgData name="C110112170" userId="e45fef91-6c70-48b8-beff-d9f9b4297aec" providerId="ADAL" clId="{CE4362E7-8443-409B-BA04-FC5B06A13E43}" dt="2023-03-29T05:12:31.460" v="303" actId="5793"/>
          <ac:spMkLst>
            <pc:docMk/>
            <pc:sldMk cId="1759100234" sldId="271"/>
            <ac:spMk id="2" creationId="{00000000-0000-0000-0000-000000000000}"/>
          </ac:spMkLst>
        </pc:spChg>
        <pc:picChg chg="add del">
          <ac:chgData name="C110112170" userId="e45fef91-6c70-48b8-beff-d9f9b4297aec" providerId="ADAL" clId="{CE4362E7-8443-409B-BA04-FC5B06A13E43}" dt="2023-03-29T05:52:02.485" v="520" actId="21"/>
          <ac:picMkLst>
            <pc:docMk/>
            <pc:sldMk cId="1759100234" sldId="271"/>
            <ac:picMk id="5" creationId="{369735D2-0B04-ECB0-CD4C-583C93C016EA}"/>
          </ac:picMkLst>
        </pc:picChg>
        <pc:picChg chg="add del">
          <ac:chgData name="C110112170" userId="e45fef91-6c70-48b8-beff-d9f9b4297aec" providerId="ADAL" clId="{CE4362E7-8443-409B-BA04-FC5B06A13E43}" dt="2023-03-29T05:59:46.676" v="599" actId="21"/>
          <ac:picMkLst>
            <pc:docMk/>
            <pc:sldMk cId="1759100234" sldId="271"/>
            <ac:picMk id="7" creationId="{538E5F6C-68F4-4BF1-9961-0CB2BA0B410B}"/>
          </ac:picMkLst>
        </pc:picChg>
      </pc:sldChg>
      <pc:sldChg chg="del">
        <pc:chgData name="C110112170" userId="e45fef91-6c70-48b8-beff-d9f9b4297aec" providerId="ADAL" clId="{CE4362E7-8443-409B-BA04-FC5B06A13E43}" dt="2023-03-29T05:11:25.907" v="288" actId="47"/>
        <pc:sldMkLst>
          <pc:docMk/>
          <pc:sldMk cId="1403700655" sldId="302"/>
        </pc:sldMkLst>
      </pc:sldChg>
      <pc:sldChg chg="del">
        <pc:chgData name="C110112170" userId="e45fef91-6c70-48b8-beff-d9f9b4297aec" providerId="ADAL" clId="{CE4362E7-8443-409B-BA04-FC5B06A13E43}" dt="2023-03-29T05:00:33.700" v="36" actId="47"/>
        <pc:sldMkLst>
          <pc:docMk/>
          <pc:sldMk cId="1466746081" sldId="372"/>
        </pc:sldMkLst>
      </pc:sldChg>
      <pc:sldChg chg="addSp delSp modSp mod">
        <pc:chgData name="C110112170" userId="e45fef91-6c70-48b8-beff-d9f9b4297aec" providerId="ADAL" clId="{CE4362E7-8443-409B-BA04-FC5B06A13E43}" dt="2023-03-29T05:09:58.012" v="251" actId="20577"/>
        <pc:sldMkLst>
          <pc:docMk/>
          <pc:sldMk cId="1406203448" sldId="614"/>
        </pc:sldMkLst>
        <pc:spChg chg="add del">
          <ac:chgData name="C110112170" userId="e45fef91-6c70-48b8-beff-d9f9b4297aec" providerId="ADAL" clId="{CE4362E7-8443-409B-BA04-FC5B06A13E43}" dt="2023-03-29T05:06:23.015" v="113"/>
          <ac:spMkLst>
            <pc:docMk/>
            <pc:sldMk cId="1406203448" sldId="614"/>
            <ac:spMk id="2" creationId="{3F0AE4AF-7B3A-4C36-9FCB-A3D44FB1EEF8}"/>
          </ac:spMkLst>
        </pc:spChg>
        <pc:spChg chg="mod">
          <ac:chgData name="C110112170" userId="e45fef91-6c70-48b8-beff-d9f9b4297aec" providerId="ADAL" clId="{CE4362E7-8443-409B-BA04-FC5B06A13E43}" dt="2023-03-29T05:07:38.929" v="162" actId="20577"/>
          <ac:spMkLst>
            <pc:docMk/>
            <pc:sldMk cId="1406203448" sldId="614"/>
            <ac:spMk id="3" creationId="{00000000-0000-0000-0000-000000000000}"/>
          </ac:spMkLst>
        </pc:spChg>
        <pc:spChg chg="mod">
          <ac:chgData name="C110112170" userId="e45fef91-6c70-48b8-beff-d9f9b4297aec" providerId="ADAL" clId="{CE4362E7-8443-409B-BA04-FC5B06A13E43}" dt="2023-03-29T05:09:58.012" v="251" actId="20577"/>
          <ac:spMkLst>
            <pc:docMk/>
            <pc:sldMk cId="1406203448" sldId="614"/>
            <ac:spMk id="4" creationId="{00000000-0000-0000-0000-000000000000}"/>
          </ac:spMkLst>
        </pc:spChg>
      </pc:sldChg>
      <pc:sldChg chg="del">
        <pc:chgData name="C110112170" userId="e45fef91-6c70-48b8-beff-d9f9b4297aec" providerId="ADAL" clId="{CE4362E7-8443-409B-BA04-FC5B06A13E43}" dt="2023-03-29T05:00:31.594" v="35" actId="47"/>
        <pc:sldMkLst>
          <pc:docMk/>
          <pc:sldMk cId="3843903932" sldId="615"/>
        </pc:sldMkLst>
      </pc:sldChg>
      <pc:sldChg chg="delSp modSp del mod">
        <pc:chgData name="C110112170" userId="e45fef91-6c70-48b8-beff-d9f9b4297aec" providerId="ADAL" clId="{CE4362E7-8443-409B-BA04-FC5B06A13E43}" dt="2023-03-29T06:06:12.871" v="652" actId="47"/>
        <pc:sldMkLst>
          <pc:docMk/>
          <pc:sldMk cId="3742601282" sldId="1136"/>
        </pc:sldMkLst>
        <pc:spChg chg="mod">
          <ac:chgData name="C110112170" userId="e45fef91-6c70-48b8-beff-d9f9b4297aec" providerId="ADAL" clId="{CE4362E7-8443-409B-BA04-FC5B06A13E43}" dt="2023-03-29T06:05:00.008" v="651" actId="20577"/>
          <ac:spMkLst>
            <pc:docMk/>
            <pc:sldMk cId="3742601282" sldId="1136"/>
            <ac:spMk id="3" creationId="{00000000-0000-0000-0000-000000000000}"/>
          </ac:spMkLst>
        </pc:spChg>
        <pc:picChg chg="del">
          <ac:chgData name="C110112170" userId="e45fef91-6c70-48b8-beff-d9f9b4297aec" providerId="ADAL" clId="{CE4362E7-8443-409B-BA04-FC5B06A13E43}" dt="2023-03-29T06:04:53.685" v="650" actId="478"/>
          <ac:picMkLst>
            <pc:docMk/>
            <pc:sldMk cId="3742601282" sldId="1136"/>
            <ac:picMk id="5" creationId="{BFB744EA-AC32-DE2C-7E25-38C5C07F7F58}"/>
          </ac:picMkLst>
        </pc:picChg>
      </pc:sldChg>
      <pc:sldChg chg="modSp mod">
        <pc:chgData name="C110112170" userId="e45fef91-6c70-48b8-beff-d9f9b4297aec" providerId="ADAL" clId="{CE4362E7-8443-409B-BA04-FC5B06A13E43}" dt="2023-03-29T05:07:33.322" v="160" actId="20577"/>
        <pc:sldMkLst>
          <pc:docMk/>
          <pc:sldMk cId="2590588513" sldId="1142"/>
        </pc:sldMkLst>
        <pc:spChg chg="mod">
          <ac:chgData name="C110112170" userId="e45fef91-6c70-48b8-beff-d9f9b4297aec" providerId="ADAL" clId="{CE4362E7-8443-409B-BA04-FC5B06A13E43}" dt="2023-03-29T05:01:07.033" v="41" actId="5793"/>
          <ac:spMkLst>
            <pc:docMk/>
            <pc:sldMk cId="2590588513" sldId="1142"/>
            <ac:spMk id="2" creationId="{00000000-0000-0000-0000-000000000000}"/>
          </ac:spMkLst>
        </pc:spChg>
        <pc:spChg chg="mod">
          <ac:chgData name="C110112170" userId="e45fef91-6c70-48b8-beff-d9f9b4297aec" providerId="ADAL" clId="{CE4362E7-8443-409B-BA04-FC5B06A13E43}" dt="2023-03-29T05:07:33.322" v="160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addSp delSp modSp mod delAnim">
        <pc:chgData name="C110112170" userId="e45fef91-6c70-48b8-beff-d9f9b4297aec" providerId="ADAL" clId="{CE4362E7-8443-409B-BA04-FC5B06A13E43}" dt="2023-03-29T05:42:41.020" v="493" actId="1076"/>
        <pc:sldMkLst>
          <pc:docMk/>
          <pc:sldMk cId="2648098688" sldId="1143"/>
        </pc:sldMkLst>
        <pc:spChg chg="mod">
          <ac:chgData name="C110112170" userId="e45fef91-6c70-48b8-beff-d9f9b4297aec" providerId="ADAL" clId="{CE4362E7-8443-409B-BA04-FC5B06A13E43}" dt="2023-03-29T05:10:49.325" v="263" actId="20577"/>
          <ac:spMkLst>
            <pc:docMk/>
            <pc:sldMk cId="2648098688" sldId="1143"/>
            <ac:spMk id="3" creationId="{00000000-0000-0000-0000-000000000000}"/>
          </ac:spMkLst>
        </pc:spChg>
        <pc:spChg chg="mod">
          <ac:chgData name="C110112170" userId="e45fef91-6c70-48b8-beff-d9f9b4297aec" providerId="ADAL" clId="{CE4362E7-8443-409B-BA04-FC5B06A13E43}" dt="2023-03-29T05:42:31.286" v="492" actId="122"/>
          <ac:spMkLst>
            <pc:docMk/>
            <pc:sldMk cId="2648098688" sldId="1143"/>
            <ac:spMk id="10" creationId="{7525C5FA-E5AD-4056-9857-68D56781A774}"/>
          </ac:spMkLst>
        </pc:spChg>
        <pc:spChg chg="add mod">
          <ac:chgData name="C110112170" userId="e45fef91-6c70-48b8-beff-d9f9b4297aec" providerId="ADAL" clId="{CE4362E7-8443-409B-BA04-FC5B06A13E43}" dt="2023-03-29T05:42:41.020" v="493" actId="1076"/>
          <ac:spMkLst>
            <pc:docMk/>
            <pc:sldMk cId="2648098688" sldId="1143"/>
            <ac:spMk id="14" creationId="{2316B013-907E-F50E-941A-DE03FA518FA3}"/>
          </ac:spMkLst>
        </pc:spChg>
        <pc:picChg chg="del">
          <ac:chgData name="C110112170" userId="e45fef91-6c70-48b8-beff-d9f9b4297aec" providerId="ADAL" clId="{CE4362E7-8443-409B-BA04-FC5B06A13E43}" dt="2023-03-29T05:12:41.093" v="304" actId="478"/>
          <ac:picMkLst>
            <pc:docMk/>
            <pc:sldMk cId="2648098688" sldId="1143"/>
            <ac:picMk id="4" creationId="{B9446127-450A-9633-9551-CD73F0A03432}"/>
          </ac:picMkLst>
        </pc:picChg>
        <pc:picChg chg="add del mod">
          <ac:chgData name="C110112170" userId="e45fef91-6c70-48b8-beff-d9f9b4297aec" providerId="ADAL" clId="{CE4362E7-8443-409B-BA04-FC5B06A13E43}" dt="2023-03-29T05:39:24.460" v="452" actId="478"/>
          <ac:picMkLst>
            <pc:docMk/>
            <pc:sldMk cId="2648098688" sldId="1143"/>
            <ac:picMk id="6" creationId="{72141DE8-3535-2D46-25DC-6B94FD7B92DA}"/>
          </ac:picMkLst>
        </pc:picChg>
        <pc:picChg chg="add del mod">
          <ac:chgData name="C110112170" userId="e45fef91-6c70-48b8-beff-d9f9b4297aec" providerId="ADAL" clId="{CE4362E7-8443-409B-BA04-FC5B06A13E43}" dt="2023-03-29T05:39:42.316" v="457"/>
          <ac:picMkLst>
            <pc:docMk/>
            <pc:sldMk cId="2648098688" sldId="1143"/>
            <ac:picMk id="8" creationId="{265B2BBE-C58D-494D-406F-50C1E227D94F}"/>
          </ac:picMkLst>
        </pc:picChg>
        <pc:picChg chg="add mod">
          <ac:chgData name="C110112170" userId="e45fef91-6c70-48b8-beff-d9f9b4297aec" providerId="ADAL" clId="{CE4362E7-8443-409B-BA04-FC5B06A13E43}" dt="2023-03-29T05:40:48.138" v="471" actId="1076"/>
          <ac:picMkLst>
            <pc:docMk/>
            <pc:sldMk cId="2648098688" sldId="1143"/>
            <ac:picMk id="11" creationId="{5FC39248-779F-282D-FB3B-152D5F9C7E3D}"/>
          </ac:picMkLst>
        </pc:picChg>
        <pc:picChg chg="add mod">
          <ac:chgData name="C110112170" userId="e45fef91-6c70-48b8-beff-d9f9b4297aec" providerId="ADAL" clId="{CE4362E7-8443-409B-BA04-FC5B06A13E43}" dt="2023-03-29T05:41:00.699" v="472" actId="1076"/>
          <ac:picMkLst>
            <pc:docMk/>
            <pc:sldMk cId="2648098688" sldId="1143"/>
            <ac:picMk id="13" creationId="{DD81F56E-2E54-5C86-EA58-8A400D7C681E}"/>
          </ac:picMkLst>
        </pc:picChg>
      </pc:sldChg>
      <pc:sldChg chg="addSp delSp modSp mod">
        <pc:chgData name="C110112170" userId="e45fef91-6c70-48b8-beff-d9f9b4297aec" providerId="ADAL" clId="{CE4362E7-8443-409B-BA04-FC5B06A13E43}" dt="2023-03-29T06:32:00.246" v="669" actId="1076"/>
        <pc:sldMkLst>
          <pc:docMk/>
          <pc:sldMk cId="4161202371" sldId="1250"/>
        </pc:sldMkLst>
        <pc:spChg chg="mod">
          <ac:chgData name="C110112170" userId="e45fef91-6c70-48b8-beff-d9f9b4297aec" providerId="ADAL" clId="{CE4362E7-8443-409B-BA04-FC5B06A13E43}" dt="2023-03-29T05:10:25.634" v="255" actId="6549"/>
          <ac:spMkLst>
            <pc:docMk/>
            <pc:sldMk cId="4161202371" sldId="1250"/>
            <ac:spMk id="4" creationId="{00000000-0000-0000-0000-000000000000}"/>
          </ac:spMkLst>
        </pc:spChg>
        <pc:picChg chg="add mod">
          <ac:chgData name="C110112170" userId="e45fef91-6c70-48b8-beff-d9f9b4297aec" providerId="ADAL" clId="{CE4362E7-8443-409B-BA04-FC5B06A13E43}" dt="2023-03-29T06:32:00.246" v="669" actId="1076"/>
          <ac:picMkLst>
            <pc:docMk/>
            <pc:sldMk cId="4161202371" sldId="1250"/>
            <ac:picMk id="3" creationId="{F233B790-6DC6-D812-E66E-835F8B4278C9}"/>
          </ac:picMkLst>
        </pc:picChg>
        <pc:picChg chg="del">
          <ac:chgData name="C110112170" userId="e45fef91-6c70-48b8-beff-d9f9b4297aec" providerId="ADAL" clId="{CE4362E7-8443-409B-BA04-FC5B06A13E43}" dt="2023-03-29T05:10:05.917" v="252" actId="478"/>
          <ac:picMkLst>
            <pc:docMk/>
            <pc:sldMk cId="4161202371" sldId="1250"/>
            <ac:picMk id="5" creationId="{83172083-6330-38C8-215C-9CF671B51F4E}"/>
          </ac:picMkLst>
        </pc:picChg>
      </pc:sldChg>
      <pc:sldChg chg="addSp delSp modSp add mod">
        <pc:chgData name="C110112170" userId="e45fef91-6c70-48b8-beff-d9f9b4297aec" providerId="ADAL" clId="{CE4362E7-8443-409B-BA04-FC5B06A13E43}" dt="2023-03-29T06:03:24.284" v="633"/>
        <pc:sldMkLst>
          <pc:docMk/>
          <pc:sldMk cId="1831030230" sldId="1251"/>
        </pc:sldMkLst>
        <pc:spChg chg="mod">
          <ac:chgData name="C110112170" userId="e45fef91-6c70-48b8-beff-d9f9b4297aec" providerId="ADAL" clId="{CE4362E7-8443-409B-BA04-FC5B06A13E43}" dt="2023-03-29T06:03:24.284" v="633"/>
          <ac:spMkLst>
            <pc:docMk/>
            <pc:sldMk cId="1831030230" sldId="1251"/>
            <ac:spMk id="3" creationId="{00000000-0000-0000-0000-000000000000}"/>
          </ac:spMkLst>
        </pc:spChg>
        <pc:spChg chg="del">
          <ac:chgData name="C110112170" userId="e45fef91-6c70-48b8-beff-d9f9b4297aec" providerId="ADAL" clId="{CE4362E7-8443-409B-BA04-FC5B06A13E43}" dt="2023-03-29T05:30:25.582" v="338" actId="478"/>
          <ac:spMkLst>
            <pc:docMk/>
            <pc:sldMk cId="1831030230" sldId="1251"/>
            <ac:spMk id="5" creationId="{33506F97-4C7A-E347-5CF4-84B2BC90AE66}"/>
          </ac:spMkLst>
        </pc:spChg>
        <pc:spChg chg="del mod">
          <ac:chgData name="C110112170" userId="e45fef91-6c70-48b8-beff-d9f9b4297aec" providerId="ADAL" clId="{CE4362E7-8443-409B-BA04-FC5B06A13E43}" dt="2023-03-29T05:30:23.102" v="337" actId="478"/>
          <ac:spMkLst>
            <pc:docMk/>
            <pc:sldMk cId="1831030230" sldId="1251"/>
            <ac:spMk id="10" creationId="{7525C5FA-E5AD-4056-9857-68D56781A774}"/>
          </ac:spMkLst>
        </pc:spChg>
        <pc:spChg chg="add mod">
          <ac:chgData name="C110112170" userId="e45fef91-6c70-48b8-beff-d9f9b4297aec" providerId="ADAL" clId="{CE4362E7-8443-409B-BA04-FC5B06A13E43}" dt="2023-03-29T05:42:50.182" v="495" actId="20577"/>
          <ac:spMkLst>
            <pc:docMk/>
            <pc:sldMk cId="1831030230" sldId="1251"/>
            <ac:spMk id="16" creationId="{9FC89EC6-2F75-3706-C9F6-1666D17867F7}"/>
          </ac:spMkLst>
        </pc:spChg>
        <pc:spChg chg="add del mod">
          <ac:chgData name="C110112170" userId="e45fef91-6c70-48b8-beff-d9f9b4297aec" providerId="ADAL" clId="{CE4362E7-8443-409B-BA04-FC5B06A13E43}" dt="2023-03-29T05:32:32.501" v="371"/>
          <ac:spMkLst>
            <pc:docMk/>
            <pc:sldMk cId="1831030230" sldId="1251"/>
            <ac:spMk id="17" creationId="{7ACE88C4-4C46-4E87-6B49-94FE2557423E}"/>
          </ac:spMkLst>
        </pc:spChg>
        <pc:spChg chg="add mod">
          <ac:chgData name="C110112170" userId="e45fef91-6c70-48b8-beff-d9f9b4297aec" providerId="ADAL" clId="{CE4362E7-8443-409B-BA04-FC5B06A13E43}" dt="2023-03-29T05:36:10.204" v="434" actId="1076"/>
          <ac:spMkLst>
            <pc:docMk/>
            <pc:sldMk cId="1831030230" sldId="1251"/>
            <ac:spMk id="23" creationId="{C009E4F7-9C61-0C09-DBA2-8C12211BE2C7}"/>
          </ac:spMkLst>
        </pc:spChg>
        <pc:grpChg chg="del mod">
          <ac:chgData name="C110112170" userId="e45fef91-6c70-48b8-beff-d9f9b4297aec" providerId="ADAL" clId="{CE4362E7-8443-409B-BA04-FC5B06A13E43}" dt="2023-03-29T05:30:55.893" v="345"/>
          <ac:grpSpMkLst>
            <pc:docMk/>
            <pc:sldMk cId="1831030230" sldId="1251"/>
            <ac:grpSpMk id="11" creationId="{93EE5875-240B-BDF7-240D-E1718E354DD6}"/>
          </ac:grpSpMkLst>
        </pc:grpChg>
        <pc:grpChg chg="del mod">
          <ac:chgData name="C110112170" userId="e45fef91-6c70-48b8-beff-d9f9b4297aec" providerId="ADAL" clId="{CE4362E7-8443-409B-BA04-FC5B06A13E43}" dt="2023-03-29T05:32:49.121" v="378"/>
          <ac:grpSpMkLst>
            <pc:docMk/>
            <pc:sldMk cId="1831030230" sldId="1251"/>
            <ac:grpSpMk id="14" creationId="{E4C4FA51-8FA6-7429-2E93-9EA3682444BE}"/>
          </ac:grpSpMkLst>
        </pc:grpChg>
        <pc:grpChg chg="del mod">
          <ac:chgData name="C110112170" userId="e45fef91-6c70-48b8-beff-d9f9b4297aec" providerId="ADAL" clId="{CE4362E7-8443-409B-BA04-FC5B06A13E43}" dt="2023-03-29T05:33:41.365" v="396" actId="478"/>
          <ac:grpSpMkLst>
            <pc:docMk/>
            <pc:sldMk cId="1831030230" sldId="1251"/>
            <ac:grpSpMk id="19" creationId="{019C2B9E-2542-9D39-5E4D-67CDE6988561}"/>
          </ac:grpSpMkLst>
        </pc:grpChg>
        <pc:picChg chg="add mod ord">
          <ac:chgData name="C110112170" userId="e45fef91-6c70-48b8-beff-d9f9b4297aec" providerId="ADAL" clId="{CE4362E7-8443-409B-BA04-FC5B06A13E43}" dt="2023-03-29T05:35:46.779" v="421" actId="14100"/>
          <ac:picMkLst>
            <pc:docMk/>
            <pc:sldMk cId="1831030230" sldId="1251"/>
            <ac:picMk id="4" creationId="{AA90057C-1727-9F07-6EF8-DC9E05F621FE}"/>
          </ac:picMkLst>
        </pc:picChg>
        <pc:picChg chg="add del mod ord">
          <ac:chgData name="C110112170" userId="e45fef91-6c70-48b8-beff-d9f9b4297aec" providerId="ADAL" clId="{CE4362E7-8443-409B-BA04-FC5B06A13E43}" dt="2023-03-29T05:33:26.792" v="390" actId="478"/>
          <ac:picMkLst>
            <pc:docMk/>
            <pc:sldMk cId="1831030230" sldId="1251"/>
            <ac:picMk id="7" creationId="{7C2EB83C-1ABC-4474-0B05-67D20CCDC089}"/>
          </ac:picMkLst>
        </pc:picChg>
        <pc:picChg chg="add mod">
          <ac:chgData name="C110112170" userId="e45fef91-6c70-48b8-beff-d9f9b4297aec" providerId="ADAL" clId="{CE4362E7-8443-409B-BA04-FC5B06A13E43}" dt="2023-03-29T05:35:30.483" v="418" actId="1076"/>
          <ac:picMkLst>
            <pc:docMk/>
            <pc:sldMk cId="1831030230" sldId="1251"/>
            <ac:picMk id="22" creationId="{CC2CFCF0-3FC5-AAF6-6682-9D0EE69B8F5B}"/>
          </ac:picMkLst>
        </pc:picChg>
        <pc:picChg chg="add del mod">
          <ac:chgData name="C110112170" userId="e45fef91-6c70-48b8-beff-d9f9b4297aec" providerId="ADAL" clId="{CE4362E7-8443-409B-BA04-FC5B06A13E43}" dt="2023-03-29T05:52:30.555" v="527" actId="21"/>
          <ac:picMkLst>
            <pc:docMk/>
            <pc:sldMk cId="1831030230" sldId="1251"/>
            <ac:picMk id="24" creationId="{9BA64015-5035-EE38-2F13-9742D688CF98}"/>
          </ac:picMkLst>
        </pc:picChg>
        <pc:inkChg chg="add mod">
          <ac:chgData name="C110112170" userId="e45fef91-6c70-48b8-beff-d9f9b4297aec" providerId="ADAL" clId="{CE4362E7-8443-409B-BA04-FC5B06A13E43}" dt="2023-03-29T05:32:49.121" v="378"/>
          <ac:inkMkLst>
            <pc:docMk/>
            <pc:sldMk cId="1831030230" sldId="1251"/>
            <ac:inkMk id="8" creationId="{A03216BC-E380-1AD0-3980-D608BB52E3B1}"/>
          </ac:inkMkLst>
        </pc:inkChg>
        <pc:inkChg chg="add mod">
          <ac:chgData name="C110112170" userId="e45fef91-6c70-48b8-beff-d9f9b4297aec" providerId="ADAL" clId="{CE4362E7-8443-409B-BA04-FC5B06A13E43}" dt="2023-03-29T05:32:49.121" v="378"/>
          <ac:inkMkLst>
            <pc:docMk/>
            <pc:sldMk cId="1831030230" sldId="1251"/>
            <ac:inkMk id="9" creationId="{A0FF679E-7977-B157-DC3F-E6BA792FC59E}"/>
          </ac:inkMkLst>
        </pc:inkChg>
        <pc:inkChg chg="add del">
          <ac:chgData name="C110112170" userId="e45fef91-6c70-48b8-beff-d9f9b4297aec" providerId="ADAL" clId="{CE4362E7-8443-409B-BA04-FC5B06A13E43}" dt="2023-03-29T05:33:32.175" v="393" actId="478"/>
          <ac:inkMkLst>
            <pc:docMk/>
            <pc:sldMk cId="1831030230" sldId="1251"/>
            <ac:inkMk id="12" creationId="{A31C82C2-F94B-4BE9-62ED-B305866D48DF}"/>
          </ac:inkMkLst>
        </pc:inkChg>
        <pc:inkChg chg="add del mod">
          <ac:chgData name="C110112170" userId="e45fef91-6c70-48b8-beff-d9f9b4297aec" providerId="ADAL" clId="{CE4362E7-8443-409B-BA04-FC5B06A13E43}" dt="2023-03-29T05:33:32.175" v="393" actId="478"/>
          <ac:inkMkLst>
            <pc:docMk/>
            <pc:sldMk cId="1831030230" sldId="1251"/>
            <ac:inkMk id="13" creationId="{551AE068-7498-F609-4575-FABB5C978127}"/>
          </ac:inkMkLst>
        </pc:inkChg>
        <pc:inkChg chg="add del mod">
          <ac:chgData name="C110112170" userId="e45fef91-6c70-48b8-beff-d9f9b4297aec" providerId="ADAL" clId="{CE4362E7-8443-409B-BA04-FC5B06A13E43}" dt="2023-03-29T05:33:29.304" v="392" actId="478"/>
          <ac:inkMkLst>
            <pc:docMk/>
            <pc:sldMk cId="1831030230" sldId="1251"/>
            <ac:inkMk id="15" creationId="{96C1CFD3-E57C-1684-3136-342ABE68116E}"/>
          </ac:inkMkLst>
        </pc:inkChg>
        <pc:inkChg chg="add mod">
          <ac:chgData name="C110112170" userId="e45fef91-6c70-48b8-beff-d9f9b4297aec" providerId="ADAL" clId="{CE4362E7-8443-409B-BA04-FC5B06A13E43}" dt="2023-03-29T05:32:49.121" v="378"/>
          <ac:inkMkLst>
            <pc:docMk/>
            <pc:sldMk cId="1831030230" sldId="1251"/>
            <ac:inkMk id="18" creationId="{201092BD-B3C4-6C11-F3F6-6248C1F66A38}"/>
          </ac:inkMkLst>
        </pc:inkChg>
        <pc:inkChg chg="add del mod">
          <ac:chgData name="C110112170" userId="e45fef91-6c70-48b8-beff-d9f9b4297aec" providerId="ADAL" clId="{CE4362E7-8443-409B-BA04-FC5B06A13E43}" dt="2023-03-29T05:33:21.981" v="385"/>
          <ac:inkMkLst>
            <pc:docMk/>
            <pc:sldMk cId="1831030230" sldId="1251"/>
            <ac:inkMk id="20" creationId="{B7503524-8929-DA3F-0204-965B92C1DCBE}"/>
          </ac:inkMkLst>
        </pc:inkChg>
      </pc:sldChg>
      <pc:sldChg chg="delSp add del mod">
        <pc:chgData name="C110112170" userId="e45fef91-6c70-48b8-beff-d9f9b4297aec" providerId="ADAL" clId="{CE4362E7-8443-409B-BA04-FC5B06A13E43}" dt="2023-03-29T05:34:17.543" v="405" actId="47"/>
        <pc:sldMkLst>
          <pc:docMk/>
          <pc:sldMk cId="890128272" sldId="1252"/>
        </pc:sldMkLst>
        <pc:picChg chg="del">
          <ac:chgData name="C110112170" userId="e45fef91-6c70-48b8-beff-d9f9b4297aec" providerId="ADAL" clId="{CE4362E7-8443-409B-BA04-FC5B06A13E43}" dt="2023-03-29T05:34:10.565" v="403" actId="478"/>
          <ac:picMkLst>
            <pc:docMk/>
            <pc:sldMk cId="890128272" sldId="1252"/>
            <ac:picMk id="4" creationId="{AA90057C-1727-9F07-6EF8-DC9E05F621FE}"/>
          </ac:picMkLst>
        </pc:picChg>
      </pc:sldChg>
      <pc:sldChg chg="addSp delSp modSp add mod">
        <pc:chgData name="C110112170" userId="e45fef91-6c70-48b8-beff-d9f9b4297aec" providerId="ADAL" clId="{CE4362E7-8443-409B-BA04-FC5B06A13E43}" dt="2023-03-29T06:03:26.909" v="634"/>
        <pc:sldMkLst>
          <pc:docMk/>
          <pc:sldMk cId="922791098" sldId="1253"/>
        </pc:sldMkLst>
        <pc:spChg chg="mod">
          <ac:chgData name="C110112170" userId="e45fef91-6c70-48b8-beff-d9f9b4297aec" providerId="ADAL" clId="{CE4362E7-8443-409B-BA04-FC5B06A13E43}" dt="2023-03-29T06:03:26.909" v="634"/>
          <ac:spMkLst>
            <pc:docMk/>
            <pc:sldMk cId="922791098" sldId="1253"/>
            <ac:spMk id="3" creationId="{00000000-0000-0000-0000-000000000000}"/>
          </ac:spMkLst>
        </pc:spChg>
        <pc:spChg chg="add mod">
          <ac:chgData name="C110112170" userId="e45fef91-6c70-48b8-beff-d9f9b4297aec" providerId="ADAL" clId="{CE4362E7-8443-409B-BA04-FC5B06A13E43}" dt="2023-03-29T05:37:37.790" v="444" actId="20577"/>
          <ac:spMkLst>
            <pc:docMk/>
            <pc:sldMk cId="922791098" sldId="1253"/>
            <ac:spMk id="8" creationId="{7C53B5D3-41C0-89F2-5B15-7AF7D41A2831}"/>
          </ac:spMkLst>
        </pc:spChg>
        <pc:spChg chg="add del mod">
          <ac:chgData name="C110112170" userId="e45fef91-6c70-48b8-beff-d9f9b4297aec" providerId="ADAL" clId="{CE4362E7-8443-409B-BA04-FC5B06A13E43}" dt="2023-03-29T05:37:04.956" v="441" actId="1076"/>
          <ac:spMkLst>
            <pc:docMk/>
            <pc:sldMk cId="922791098" sldId="1253"/>
            <ac:spMk id="16" creationId="{9FC89EC6-2F75-3706-C9F6-1666D17867F7}"/>
          </ac:spMkLst>
        </pc:spChg>
        <pc:picChg chg="del">
          <ac:chgData name="C110112170" userId="e45fef91-6c70-48b8-beff-d9f9b4297aec" providerId="ADAL" clId="{CE4362E7-8443-409B-BA04-FC5B06A13E43}" dt="2023-03-29T05:34:35.465" v="408" actId="478"/>
          <ac:picMkLst>
            <pc:docMk/>
            <pc:sldMk cId="922791098" sldId="1253"/>
            <ac:picMk id="4" creationId="{AA90057C-1727-9F07-6EF8-DC9E05F621FE}"/>
          </ac:picMkLst>
        </pc:picChg>
        <pc:picChg chg="add mod">
          <ac:chgData name="C110112170" userId="e45fef91-6c70-48b8-beff-d9f9b4297aec" providerId="ADAL" clId="{CE4362E7-8443-409B-BA04-FC5B06A13E43}" dt="2023-03-29T05:37:01.155" v="440" actId="14100"/>
          <ac:picMkLst>
            <pc:docMk/>
            <pc:sldMk cId="922791098" sldId="1253"/>
            <ac:picMk id="5" creationId="{F0D98734-DB1C-CC35-D719-5EF16591073F}"/>
          </ac:picMkLst>
        </pc:picChg>
        <pc:picChg chg="add mod">
          <ac:chgData name="C110112170" userId="e45fef91-6c70-48b8-beff-d9f9b4297aec" providerId="ADAL" clId="{CE4362E7-8443-409B-BA04-FC5B06A13E43}" dt="2023-03-29T05:36:43.107" v="437" actId="1076"/>
          <ac:picMkLst>
            <pc:docMk/>
            <pc:sldMk cId="922791098" sldId="1253"/>
            <ac:picMk id="7" creationId="{43BAFBE4-4C9F-63BD-7B16-6D3A9B31E66C}"/>
          </ac:picMkLst>
        </pc:picChg>
        <pc:picChg chg="add del mod">
          <ac:chgData name="C110112170" userId="e45fef91-6c70-48b8-beff-d9f9b4297aec" providerId="ADAL" clId="{CE4362E7-8443-409B-BA04-FC5B06A13E43}" dt="2023-03-29T05:52:51.490" v="532" actId="478"/>
          <ac:picMkLst>
            <pc:docMk/>
            <pc:sldMk cId="922791098" sldId="1253"/>
            <ac:picMk id="9" creationId="{DBCC914C-246F-EB18-333B-B40D35B4D0A3}"/>
          </ac:picMkLst>
        </pc:picChg>
      </pc:sldChg>
      <pc:sldChg chg="addSp delSp modSp add mod">
        <pc:chgData name="C110112170" userId="e45fef91-6c70-48b8-beff-d9f9b4297aec" providerId="ADAL" clId="{CE4362E7-8443-409B-BA04-FC5B06A13E43}" dt="2023-03-29T06:17:37.649" v="667" actId="14100"/>
        <pc:sldMkLst>
          <pc:docMk/>
          <pc:sldMk cId="2089910509" sldId="1254"/>
        </pc:sldMkLst>
        <pc:spChg chg="mod">
          <ac:chgData name="C110112170" userId="e45fef91-6c70-48b8-beff-d9f9b4297aec" providerId="ADAL" clId="{CE4362E7-8443-409B-BA04-FC5B06A13E43}" dt="2023-03-29T06:03:10.769" v="632" actId="20577"/>
          <ac:spMkLst>
            <pc:docMk/>
            <pc:sldMk cId="2089910509" sldId="1254"/>
            <ac:spMk id="3" creationId="{00000000-0000-0000-0000-000000000000}"/>
          </ac:spMkLst>
        </pc:spChg>
        <pc:spChg chg="del mod">
          <ac:chgData name="C110112170" userId="e45fef91-6c70-48b8-beff-d9f9b4297aec" providerId="ADAL" clId="{CE4362E7-8443-409B-BA04-FC5B06A13E43}" dt="2023-03-29T05:43:36.894" v="501"/>
          <ac:spMkLst>
            <pc:docMk/>
            <pc:sldMk cId="2089910509" sldId="1254"/>
            <ac:spMk id="10" creationId="{7525C5FA-E5AD-4056-9857-68D56781A774}"/>
          </ac:spMkLst>
        </pc:spChg>
        <pc:picChg chg="add mod">
          <ac:chgData name="C110112170" userId="e45fef91-6c70-48b8-beff-d9f9b4297aec" providerId="ADAL" clId="{CE4362E7-8443-409B-BA04-FC5B06A13E43}" dt="2023-03-29T06:16:03.509" v="660" actId="1076"/>
          <ac:picMkLst>
            <pc:docMk/>
            <pc:sldMk cId="2089910509" sldId="1254"/>
            <ac:picMk id="2" creationId="{8AD71C49-D4B8-218E-E955-AF6A6C024AAC}"/>
          </ac:picMkLst>
        </pc:picChg>
        <pc:picChg chg="add mod">
          <ac:chgData name="C110112170" userId="e45fef91-6c70-48b8-beff-d9f9b4297aec" providerId="ADAL" clId="{CE4362E7-8443-409B-BA04-FC5B06A13E43}" dt="2023-03-29T05:54:54.812" v="548" actId="1076"/>
          <ac:picMkLst>
            <pc:docMk/>
            <pc:sldMk cId="2089910509" sldId="1254"/>
            <ac:picMk id="4" creationId="{EE20A4C5-3CAB-7189-DD22-9C0674DC0F6D}"/>
          </ac:picMkLst>
        </pc:picChg>
        <pc:picChg chg="mod">
          <ac:chgData name="C110112170" userId="e45fef91-6c70-48b8-beff-d9f9b4297aec" providerId="ADAL" clId="{CE4362E7-8443-409B-BA04-FC5B06A13E43}" dt="2023-03-29T05:43:25.571" v="500" actId="1076"/>
          <ac:picMkLst>
            <pc:docMk/>
            <pc:sldMk cId="2089910509" sldId="1254"/>
            <ac:picMk id="6" creationId="{72141DE8-3535-2D46-25DC-6B94FD7B92DA}"/>
          </ac:picMkLst>
        </pc:picChg>
        <pc:picChg chg="add mod">
          <ac:chgData name="C110112170" userId="e45fef91-6c70-48b8-beff-d9f9b4297aec" providerId="ADAL" clId="{CE4362E7-8443-409B-BA04-FC5B06A13E43}" dt="2023-03-29T06:17:37.649" v="667" actId="14100"/>
          <ac:picMkLst>
            <pc:docMk/>
            <pc:sldMk cId="2089910509" sldId="1254"/>
            <ac:picMk id="14" creationId="{DF861E92-A02D-3C8B-A0DA-31E41C9659F8}"/>
          </ac:picMkLst>
        </pc:picChg>
        <pc:cxnChg chg="add mod">
          <ac:chgData name="C110112170" userId="e45fef91-6c70-48b8-beff-d9f9b4297aec" providerId="ADAL" clId="{CE4362E7-8443-409B-BA04-FC5B06A13E43}" dt="2023-03-29T06:16:07.947" v="661" actId="14100"/>
          <ac:cxnSpMkLst>
            <pc:docMk/>
            <pc:sldMk cId="2089910509" sldId="1254"/>
            <ac:cxnSpMk id="8" creationId="{B4AB0B1A-CA13-76E6-18D5-D1BF5A501D41}"/>
          </ac:cxnSpMkLst>
        </pc:cxnChg>
        <pc:cxnChg chg="add mod">
          <ac:chgData name="C110112170" userId="e45fef91-6c70-48b8-beff-d9f9b4297aec" providerId="ADAL" clId="{CE4362E7-8443-409B-BA04-FC5B06A13E43}" dt="2023-03-29T05:54:54.812" v="548" actId="1076"/>
          <ac:cxnSpMkLst>
            <pc:docMk/>
            <pc:sldMk cId="2089910509" sldId="1254"/>
            <ac:cxnSpMk id="11" creationId="{90C59AA7-BC77-D2F6-46DE-D8FBA69C1EEA}"/>
          </ac:cxnSpMkLst>
        </pc:cxnChg>
      </pc:sldChg>
      <pc:sldChg chg="add del">
        <pc:chgData name="C110112170" userId="e45fef91-6c70-48b8-beff-d9f9b4297aec" providerId="ADAL" clId="{CE4362E7-8443-409B-BA04-FC5B06A13E43}" dt="2023-03-29T05:34:25.811" v="407"/>
        <pc:sldMkLst>
          <pc:docMk/>
          <pc:sldMk cId="2382073954" sldId="1254"/>
        </pc:sldMkLst>
      </pc:sldChg>
      <pc:sldChg chg="addSp delSp modSp add mod">
        <pc:chgData name="C110112170" userId="e45fef91-6c70-48b8-beff-d9f9b4297aec" providerId="ADAL" clId="{CE4362E7-8443-409B-BA04-FC5B06A13E43}" dt="2023-03-29T06:03:40.141" v="639"/>
        <pc:sldMkLst>
          <pc:docMk/>
          <pc:sldMk cId="2984564987" sldId="1255"/>
        </pc:sldMkLst>
        <pc:spChg chg="mod">
          <ac:chgData name="C110112170" userId="e45fef91-6c70-48b8-beff-d9f9b4297aec" providerId="ADAL" clId="{CE4362E7-8443-409B-BA04-FC5B06A13E43}" dt="2023-03-29T06:03:40.141" v="639"/>
          <ac:spMkLst>
            <pc:docMk/>
            <pc:sldMk cId="2984564987" sldId="1255"/>
            <ac:spMk id="3" creationId="{00000000-0000-0000-0000-000000000000}"/>
          </ac:spMkLst>
        </pc:spChg>
        <pc:spChg chg="mod">
          <ac:chgData name="C110112170" userId="e45fef91-6c70-48b8-beff-d9f9b4297aec" providerId="ADAL" clId="{CE4362E7-8443-409B-BA04-FC5B06A13E43}" dt="2023-03-29T05:53:20.272" v="539" actId="20577"/>
          <ac:spMkLst>
            <pc:docMk/>
            <pc:sldMk cId="2984564987" sldId="1255"/>
            <ac:spMk id="16" creationId="{9FC89EC6-2F75-3706-C9F6-1666D17867F7}"/>
          </ac:spMkLst>
        </pc:spChg>
        <pc:spChg chg="mod">
          <ac:chgData name="C110112170" userId="e45fef91-6c70-48b8-beff-d9f9b4297aec" providerId="ADAL" clId="{CE4362E7-8443-409B-BA04-FC5B06A13E43}" dt="2023-03-29T05:53:18.034" v="537" actId="20577"/>
          <ac:spMkLst>
            <pc:docMk/>
            <pc:sldMk cId="2984564987" sldId="1255"/>
            <ac:spMk id="23" creationId="{C009E4F7-9C61-0C09-DBA2-8C12211BE2C7}"/>
          </ac:spMkLst>
        </pc:spChg>
        <pc:picChg chg="del">
          <ac:chgData name="C110112170" userId="e45fef91-6c70-48b8-beff-d9f9b4297aec" providerId="ADAL" clId="{CE4362E7-8443-409B-BA04-FC5B06A13E43}" dt="2023-03-29T05:51:55.207" v="519" actId="478"/>
          <ac:picMkLst>
            <pc:docMk/>
            <pc:sldMk cId="2984564987" sldId="1255"/>
            <ac:picMk id="4" creationId="{AA90057C-1727-9F07-6EF8-DC9E05F621FE}"/>
          </ac:picMkLst>
        </pc:picChg>
        <pc:picChg chg="add mod">
          <ac:chgData name="C110112170" userId="e45fef91-6c70-48b8-beff-d9f9b4297aec" providerId="ADAL" clId="{CE4362E7-8443-409B-BA04-FC5B06A13E43}" dt="2023-03-29T05:53:35.692" v="542" actId="1076"/>
          <ac:picMkLst>
            <pc:docMk/>
            <pc:sldMk cId="2984564987" sldId="1255"/>
            <ac:picMk id="5" creationId="{31734866-AB26-538D-5DA6-04AF44E59CEF}"/>
          </ac:picMkLst>
        </pc:picChg>
        <pc:picChg chg="add mod">
          <ac:chgData name="C110112170" userId="e45fef91-6c70-48b8-beff-d9f9b4297aec" providerId="ADAL" clId="{CE4362E7-8443-409B-BA04-FC5B06A13E43}" dt="2023-03-29T05:54:11.812" v="545" actId="1076"/>
          <ac:picMkLst>
            <pc:docMk/>
            <pc:sldMk cId="2984564987" sldId="1255"/>
            <ac:picMk id="7" creationId="{89421DFC-030D-6191-6BAE-DBCB40A6328E}"/>
          </ac:picMkLst>
        </pc:picChg>
        <pc:picChg chg="del">
          <ac:chgData name="C110112170" userId="e45fef91-6c70-48b8-beff-d9f9b4297aec" providerId="ADAL" clId="{CE4362E7-8443-409B-BA04-FC5B06A13E43}" dt="2023-03-29T05:53:42.517" v="543" actId="478"/>
          <ac:picMkLst>
            <pc:docMk/>
            <pc:sldMk cId="2984564987" sldId="1255"/>
            <ac:picMk id="22" creationId="{CC2CFCF0-3FC5-AAF6-6682-9D0EE69B8F5B}"/>
          </ac:picMkLst>
        </pc:picChg>
      </pc:sldChg>
      <pc:sldChg chg="add del">
        <pc:chgData name="C110112170" userId="e45fef91-6c70-48b8-beff-d9f9b4297aec" providerId="ADAL" clId="{CE4362E7-8443-409B-BA04-FC5B06A13E43}" dt="2023-03-29T05:52:27.256" v="525"/>
        <pc:sldMkLst>
          <pc:docMk/>
          <pc:sldMk cId="1023271228" sldId="1256"/>
        </pc:sldMkLst>
      </pc:sldChg>
      <pc:sldChg chg="delSp del mod">
        <pc:chgData name="C110112170" userId="e45fef91-6c70-48b8-beff-d9f9b4297aec" providerId="ADAL" clId="{CE4362E7-8443-409B-BA04-FC5B06A13E43}" dt="2023-03-29T05:10:11.918" v="254" actId="47"/>
        <pc:sldMkLst>
          <pc:docMk/>
          <pc:sldMk cId="3649308563" sldId="1256"/>
        </pc:sldMkLst>
        <pc:picChg chg="del">
          <ac:chgData name="C110112170" userId="e45fef91-6c70-48b8-beff-d9f9b4297aec" providerId="ADAL" clId="{CE4362E7-8443-409B-BA04-FC5B06A13E43}" dt="2023-03-29T05:10:08.134" v="253" actId="478"/>
          <ac:picMkLst>
            <pc:docMk/>
            <pc:sldMk cId="3649308563" sldId="1256"/>
            <ac:picMk id="5" creationId="{BF67751E-4C8F-1030-6270-518516EA3C34}"/>
          </ac:picMkLst>
        </pc:picChg>
      </pc:sldChg>
      <pc:sldChg chg="addSp delSp modSp add mod ord">
        <pc:chgData name="C110112170" userId="e45fef91-6c70-48b8-beff-d9f9b4297aec" providerId="ADAL" clId="{CE4362E7-8443-409B-BA04-FC5B06A13E43}" dt="2023-03-29T06:03:36.419" v="638"/>
        <pc:sldMkLst>
          <pc:docMk/>
          <pc:sldMk cId="3904049093" sldId="1256"/>
        </pc:sldMkLst>
        <pc:spChg chg="mod">
          <ac:chgData name="C110112170" userId="e45fef91-6c70-48b8-beff-d9f9b4297aec" providerId="ADAL" clId="{CE4362E7-8443-409B-BA04-FC5B06A13E43}" dt="2023-03-29T06:03:36.419" v="638"/>
          <ac:spMkLst>
            <pc:docMk/>
            <pc:sldMk cId="3904049093" sldId="1256"/>
            <ac:spMk id="3" creationId="{00000000-0000-0000-0000-000000000000}"/>
          </ac:spMkLst>
        </pc:spChg>
        <pc:picChg chg="add del">
          <ac:chgData name="C110112170" userId="e45fef91-6c70-48b8-beff-d9f9b4297aec" providerId="ADAL" clId="{CE4362E7-8443-409B-BA04-FC5B06A13E43}" dt="2023-03-29T05:55:32.963" v="552" actId="21"/>
          <ac:picMkLst>
            <pc:docMk/>
            <pc:sldMk cId="3904049093" sldId="1256"/>
            <ac:picMk id="5" creationId="{68425170-2954-E64B-0943-A327EAFB4BF0}"/>
          </ac:picMkLst>
        </pc:picChg>
      </pc:sldChg>
      <pc:sldChg chg="addSp delSp modSp add mod">
        <pc:chgData name="C110112170" userId="e45fef91-6c70-48b8-beff-d9f9b4297aec" providerId="ADAL" clId="{CE4362E7-8443-409B-BA04-FC5B06A13E43}" dt="2023-03-29T06:17:34.569" v="666" actId="14100"/>
        <pc:sldMkLst>
          <pc:docMk/>
          <pc:sldMk cId="2096242070" sldId="1257"/>
        </pc:sldMkLst>
        <pc:spChg chg="mod">
          <ac:chgData name="C110112170" userId="e45fef91-6c70-48b8-beff-d9f9b4297aec" providerId="ADAL" clId="{CE4362E7-8443-409B-BA04-FC5B06A13E43}" dt="2023-03-29T06:03:31.669" v="637" actId="20577"/>
          <ac:spMkLst>
            <pc:docMk/>
            <pc:sldMk cId="2096242070" sldId="1257"/>
            <ac:spMk id="3" creationId="{00000000-0000-0000-0000-000000000000}"/>
          </ac:spMkLst>
        </pc:spChg>
        <pc:picChg chg="mod">
          <ac:chgData name="C110112170" userId="e45fef91-6c70-48b8-beff-d9f9b4297aec" providerId="ADAL" clId="{CE4362E7-8443-409B-BA04-FC5B06A13E43}" dt="2023-03-29T05:57:43.844" v="588" actId="1038"/>
          <ac:picMkLst>
            <pc:docMk/>
            <pc:sldMk cId="2096242070" sldId="1257"/>
            <ac:picMk id="2" creationId="{8AD71C49-D4B8-218E-E955-AF6A6C024AAC}"/>
          </ac:picMkLst>
        </pc:picChg>
        <pc:picChg chg="del mod">
          <ac:chgData name="C110112170" userId="e45fef91-6c70-48b8-beff-d9f9b4297aec" providerId="ADAL" clId="{CE4362E7-8443-409B-BA04-FC5B06A13E43}" dt="2023-03-29T05:58:07.343" v="589" actId="478"/>
          <ac:picMkLst>
            <pc:docMk/>
            <pc:sldMk cId="2096242070" sldId="1257"/>
            <ac:picMk id="4" creationId="{EE20A4C5-3CAB-7189-DD22-9C0674DC0F6D}"/>
          </ac:picMkLst>
        </pc:picChg>
        <pc:picChg chg="del">
          <ac:chgData name="C110112170" userId="e45fef91-6c70-48b8-beff-d9f9b4297aec" providerId="ADAL" clId="{CE4362E7-8443-409B-BA04-FC5B06A13E43}" dt="2023-03-29T05:55:36.093" v="553" actId="478"/>
          <ac:picMkLst>
            <pc:docMk/>
            <pc:sldMk cId="2096242070" sldId="1257"/>
            <ac:picMk id="6" creationId="{72141DE8-3535-2D46-25DC-6B94FD7B92DA}"/>
          </ac:picMkLst>
        </pc:picChg>
        <pc:picChg chg="add mod ord">
          <ac:chgData name="C110112170" userId="e45fef91-6c70-48b8-beff-d9f9b4297aec" providerId="ADAL" clId="{CE4362E7-8443-409B-BA04-FC5B06A13E43}" dt="2023-03-29T05:55:44.991" v="557" actId="167"/>
          <ac:picMkLst>
            <pc:docMk/>
            <pc:sldMk cId="2096242070" sldId="1257"/>
            <ac:picMk id="7" creationId="{51B3831A-200A-3329-5C2D-3D4F69D468D0}"/>
          </ac:picMkLst>
        </pc:picChg>
        <pc:picChg chg="add mod">
          <ac:chgData name="C110112170" userId="e45fef91-6c70-48b8-beff-d9f9b4297aec" providerId="ADAL" clId="{CE4362E7-8443-409B-BA04-FC5B06A13E43}" dt="2023-03-29T05:58:14.306" v="593" actId="1076"/>
          <ac:picMkLst>
            <pc:docMk/>
            <pc:sldMk cId="2096242070" sldId="1257"/>
            <ac:picMk id="22" creationId="{4423A373-BF05-317C-B516-0C023210C33E}"/>
          </ac:picMkLst>
        </pc:picChg>
        <pc:picChg chg="add mod">
          <ac:chgData name="C110112170" userId="e45fef91-6c70-48b8-beff-d9f9b4297aec" providerId="ADAL" clId="{CE4362E7-8443-409B-BA04-FC5B06A13E43}" dt="2023-03-29T06:17:34.569" v="666" actId="14100"/>
          <ac:picMkLst>
            <pc:docMk/>
            <pc:sldMk cId="2096242070" sldId="1257"/>
            <ac:picMk id="25" creationId="{5C3179B3-1C26-27A9-D744-094D2AD21D2C}"/>
          </ac:picMkLst>
        </pc:picChg>
        <pc:cxnChg chg="mod">
          <ac:chgData name="C110112170" userId="e45fef91-6c70-48b8-beff-d9f9b4297aec" providerId="ADAL" clId="{CE4362E7-8443-409B-BA04-FC5B06A13E43}" dt="2023-03-29T05:57:43.844" v="588" actId="1038"/>
          <ac:cxnSpMkLst>
            <pc:docMk/>
            <pc:sldMk cId="2096242070" sldId="1257"/>
            <ac:cxnSpMk id="8" creationId="{B4AB0B1A-CA13-76E6-18D5-D1BF5A501D41}"/>
          </ac:cxnSpMkLst>
        </pc:cxnChg>
        <pc:cxnChg chg="mod">
          <ac:chgData name="C110112170" userId="e45fef91-6c70-48b8-beff-d9f9b4297aec" providerId="ADAL" clId="{CE4362E7-8443-409B-BA04-FC5B06A13E43}" dt="2023-03-29T05:58:17.355" v="594" actId="14100"/>
          <ac:cxnSpMkLst>
            <pc:docMk/>
            <pc:sldMk cId="2096242070" sldId="1257"/>
            <ac:cxnSpMk id="11" creationId="{90C59AA7-BC77-D2F6-46DE-D8FBA69C1EEA}"/>
          </ac:cxnSpMkLst>
        </pc:cxnChg>
      </pc:sldChg>
      <pc:sldChg chg="del">
        <pc:chgData name="C110112170" userId="e45fef91-6c70-48b8-beff-d9f9b4297aec" providerId="ADAL" clId="{CE4362E7-8443-409B-BA04-FC5B06A13E43}" dt="2023-03-29T05:00:31.594" v="35" actId="47"/>
        <pc:sldMkLst>
          <pc:docMk/>
          <pc:sldMk cId="3556275576" sldId="1257"/>
        </pc:sldMkLst>
      </pc:sldChg>
      <pc:sldChg chg="addSp delSp modSp add mod">
        <pc:chgData name="C110112170" userId="e45fef91-6c70-48b8-beff-d9f9b4297aec" providerId="ADAL" clId="{CE4362E7-8443-409B-BA04-FC5B06A13E43}" dt="2023-03-29T06:17:30.903" v="665" actId="14100"/>
        <pc:sldMkLst>
          <pc:docMk/>
          <pc:sldMk cId="90436593" sldId="1258"/>
        </pc:sldMkLst>
        <pc:spChg chg="mod">
          <ac:chgData name="C110112170" userId="e45fef91-6c70-48b8-beff-d9f9b4297aec" providerId="ADAL" clId="{CE4362E7-8443-409B-BA04-FC5B06A13E43}" dt="2023-03-29T06:03:44.961" v="642" actId="20577"/>
          <ac:spMkLst>
            <pc:docMk/>
            <pc:sldMk cId="90436593" sldId="1258"/>
            <ac:spMk id="3" creationId="{00000000-0000-0000-0000-000000000000}"/>
          </ac:spMkLst>
        </pc:spChg>
        <pc:picChg chg="add mod ord">
          <ac:chgData name="C110112170" userId="e45fef91-6c70-48b8-beff-d9f9b4297aec" providerId="ADAL" clId="{CE4362E7-8443-409B-BA04-FC5B06A13E43}" dt="2023-03-29T06:01:58.051" v="613" actId="1076"/>
          <ac:picMkLst>
            <pc:docMk/>
            <pc:sldMk cId="90436593" sldId="1258"/>
            <ac:picMk id="6" creationId="{28FCF145-7F7B-2255-B3FE-09D272302A77}"/>
          </ac:picMkLst>
        </pc:picChg>
        <pc:picChg chg="del">
          <ac:chgData name="C110112170" userId="e45fef91-6c70-48b8-beff-d9f9b4297aec" providerId="ADAL" clId="{CE4362E7-8443-409B-BA04-FC5B06A13E43}" dt="2023-03-29T06:01:14.151" v="608" actId="478"/>
          <ac:picMkLst>
            <pc:docMk/>
            <pc:sldMk cId="90436593" sldId="1258"/>
            <ac:picMk id="7" creationId="{51B3831A-200A-3329-5C2D-3D4F69D468D0}"/>
          </ac:picMkLst>
        </pc:picChg>
        <pc:picChg chg="add mod">
          <ac:chgData name="C110112170" userId="e45fef91-6c70-48b8-beff-d9f9b4297aec" providerId="ADAL" clId="{CE4362E7-8443-409B-BA04-FC5B06A13E43}" dt="2023-03-29T06:04:23.954" v="648" actId="1076"/>
          <ac:picMkLst>
            <pc:docMk/>
            <pc:sldMk cId="90436593" sldId="1258"/>
            <ac:picMk id="14" creationId="{470FC3D2-42B4-0F35-F623-E394716D03FD}"/>
          </ac:picMkLst>
        </pc:picChg>
        <pc:picChg chg="add mod">
          <ac:chgData name="C110112170" userId="e45fef91-6c70-48b8-beff-d9f9b4297aec" providerId="ADAL" clId="{CE4362E7-8443-409B-BA04-FC5B06A13E43}" dt="2023-03-29T06:17:30.903" v="665" actId="14100"/>
          <ac:picMkLst>
            <pc:docMk/>
            <pc:sldMk cId="90436593" sldId="1258"/>
            <ac:picMk id="18" creationId="{86BE14CE-3E1E-396B-1FB0-3189F15EA66A}"/>
          </ac:picMkLst>
        </pc:picChg>
        <pc:picChg chg="del">
          <ac:chgData name="C110112170" userId="e45fef91-6c70-48b8-beff-d9f9b4297aec" providerId="ADAL" clId="{CE4362E7-8443-409B-BA04-FC5B06A13E43}" dt="2023-03-29T06:01:16.610" v="609" actId="478"/>
          <ac:picMkLst>
            <pc:docMk/>
            <pc:sldMk cId="90436593" sldId="1258"/>
            <ac:picMk id="22" creationId="{4423A373-BF05-317C-B516-0C023210C33E}"/>
          </ac:picMkLst>
        </pc:picChg>
        <pc:cxnChg chg="mod">
          <ac:chgData name="C110112170" userId="e45fef91-6c70-48b8-beff-d9f9b4297aec" providerId="ADAL" clId="{CE4362E7-8443-409B-BA04-FC5B06A13E43}" dt="2023-03-29T06:02:15.931" v="617" actId="14100"/>
          <ac:cxnSpMkLst>
            <pc:docMk/>
            <pc:sldMk cId="90436593" sldId="1258"/>
            <ac:cxnSpMk id="8" creationId="{B4AB0B1A-CA13-76E6-18D5-D1BF5A501D41}"/>
          </ac:cxnSpMkLst>
        </pc:cxnChg>
        <pc:cxnChg chg="mod">
          <ac:chgData name="C110112170" userId="e45fef91-6c70-48b8-beff-d9f9b4297aec" providerId="ADAL" clId="{CE4362E7-8443-409B-BA04-FC5B06A13E43}" dt="2023-03-29T06:04:28.572" v="649" actId="14100"/>
          <ac:cxnSpMkLst>
            <pc:docMk/>
            <pc:sldMk cId="90436593" sldId="1258"/>
            <ac:cxnSpMk id="11" creationId="{90C59AA7-BC77-D2F6-46DE-D8FBA69C1EEA}"/>
          </ac:cxnSpMkLst>
        </pc:cxnChg>
      </pc:sldChg>
      <pc:sldChg chg="modSp add mod">
        <pc:chgData name="C110112170" userId="e45fef91-6c70-48b8-beff-d9f9b4297aec" providerId="ADAL" clId="{CE4362E7-8443-409B-BA04-FC5B06A13E43}" dt="2023-03-29T06:03:49.329" v="643"/>
        <pc:sldMkLst>
          <pc:docMk/>
          <pc:sldMk cId="2389951925" sldId="1259"/>
        </pc:sldMkLst>
        <pc:spChg chg="mod">
          <ac:chgData name="C110112170" userId="e45fef91-6c70-48b8-beff-d9f9b4297aec" providerId="ADAL" clId="{CE4362E7-8443-409B-BA04-FC5B06A13E43}" dt="2023-03-29T06:03:49.329" v="643"/>
          <ac:spMkLst>
            <pc:docMk/>
            <pc:sldMk cId="2389951925" sldId="1259"/>
            <ac:spMk id="3" creationId="{00000000-0000-0000-0000-000000000000}"/>
          </ac:spMkLst>
        </pc:spChg>
      </pc:sldChg>
      <pc:sldChg chg="addSp delSp modSp add mod">
        <pc:chgData name="C110112170" userId="e45fef91-6c70-48b8-beff-d9f9b4297aec" providerId="ADAL" clId="{CE4362E7-8443-409B-BA04-FC5B06A13E43}" dt="2023-03-29T06:03:51.545" v="644"/>
        <pc:sldMkLst>
          <pc:docMk/>
          <pc:sldMk cId="1687322136" sldId="1260"/>
        </pc:sldMkLst>
        <pc:spChg chg="mod">
          <ac:chgData name="C110112170" userId="e45fef91-6c70-48b8-beff-d9f9b4297aec" providerId="ADAL" clId="{CE4362E7-8443-409B-BA04-FC5B06A13E43}" dt="2023-03-29T06:03:51.545" v="644"/>
          <ac:spMkLst>
            <pc:docMk/>
            <pc:sldMk cId="1687322136" sldId="1260"/>
            <ac:spMk id="3" creationId="{00000000-0000-0000-0000-000000000000}"/>
          </ac:spMkLst>
        </pc:spChg>
        <pc:picChg chg="add del mod">
          <ac:chgData name="C110112170" userId="e45fef91-6c70-48b8-beff-d9f9b4297aec" providerId="ADAL" clId="{CE4362E7-8443-409B-BA04-FC5B06A13E43}" dt="2023-03-29T06:01:09.892" v="607" actId="478"/>
          <ac:picMkLst>
            <pc:docMk/>
            <pc:sldMk cId="1687322136" sldId="1260"/>
            <ac:picMk id="2" creationId="{EB51047C-E007-CF21-111E-5C8FA7AD05F6}"/>
          </ac:picMkLst>
        </pc:picChg>
        <pc:picChg chg="del">
          <ac:chgData name="C110112170" userId="e45fef91-6c70-48b8-beff-d9f9b4297aec" providerId="ADAL" clId="{CE4362E7-8443-409B-BA04-FC5B06A13E43}" dt="2023-03-29T05:59:56.305" v="602" actId="478"/>
          <ac:picMkLst>
            <pc:docMk/>
            <pc:sldMk cId="1687322136" sldId="1260"/>
            <ac:picMk id="5" creationId="{31734866-AB26-538D-5DA6-04AF44E59CEF}"/>
          </ac:picMkLst>
        </pc:picChg>
        <pc:picChg chg="add mod">
          <ac:chgData name="C110112170" userId="e45fef91-6c70-48b8-beff-d9f9b4297aec" providerId="ADAL" clId="{CE4362E7-8443-409B-BA04-FC5B06A13E43}" dt="2023-03-29T06:01:08.499" v="606" actId="1076"/>
          <ac:picMkLst>
            <pc:docMk/>
            <pc:sldMk cId="1687322136" sldId="1260"/>
            <ac:picMk id="6" creationId="{4D4C2BF7-82F3-3929-271B-889C8B92D259}"/>
          </ac:picMkLst>
        </pc:picChg>
        <pc:picChg chg="del">
          <ac:chgData name="C110112170" userId="e45fef91-6c70-48b8-beff-d9f9b4297aec" providerId="ADAL" clId="{CE4362E7-8443-409B-BA04-FC5B06A13E43}" dt="2023-03-29T06:01:04.269" v="604" actId="478"/>
          <ac:picMkLst>
            <pc:docMk/>
            <pc:sldMk cId="1687322136" sldId="1260"/>
            <ac:picMk id="7" creationId="{89421DFC-030D-6191-6BAE-DBCB40A6328E}"/>
          </ac:picMkLst>
        </pc:picChg>
        <pc:picChg chg="add mod">
          <ac:chgData name="C110112170" userId="e45fef91-6c70-48b8-beff-d9f9b4297aec" providerId="ADAL" clId="{CE4362E7-8443-409B-BA04-FC5B06A13E43}" dt="2023-03-29T06:02:49.723" v="625" actId="1076"/>
          <ac:picMkLst>
            <pc:docMk/>
            <pc:sldMk cId="1687322136" sldId="1260"/>
            <ac:picMk id="9" creationId="{7B090774-42BA-81B2-A189-AFAD817AFF59}"/>
          </ac:picMkLst>
        </pc:picChg>
      </pc:sldChg>
      <pc:sldChg chg="add del">
        <pc:chgData name="C110112170" userId="e45fef91-6c70-48b8-beff-d9f9b4297aec" providerId="ADAL" clId="{CE4362E7-8443-409B-BA04-FC5B06A13E43}" dt="2023-03-29T06:15:54.617" v="659"/>
        <pc:sldMkLst>
          <pc:docMk/>
          <pc:sldMk cId="2357963904" sldId="1261"/>
        </pc:sldMkLst>
      </pc:sldChg>
    </pc:docChg>
  </pc:docChgLst>
  <pc:docChgLst>
    <pc:chgData name="C110112170" userId="e45fef91-6c70-48b8-beff-d9f9b4297aec" providerId="ADAL" clId="{02F0BDAE-B148-4B1E-930F-5A1727454BA0}"/>
    <pc:docChg chg="modSld sldOrd">
      <pc:chgData name="C110112170" userId="e45fef91-6c70-48b8-beff-d9f9b4297aec" providerId="ADAL" clId="{02F0BDAE-B148-4B1E-930F-5A1727454BA0}" dt="2023-04-16T10:52:30.400" v="1"/>
      <pc:docMkLst>
        <pc:docMk/>
      </pc:docMkLst>
      <pc:sldChg chg="ord">
        <pc:chgData name="C110112170" userId="e45fef91-6c70-48b8-beff-d9f9b4297aec" providerId="ADAL" clId="{02F0BDAE-B148-4B1E-930F-5A1727454BA0}" dt="2023-04-16T10:52:30.400" v="1"/>
        <pc:sldMkLst>
          <pc:docMk/>
          <pc:sldMk cId="4056936614" sldId="259"/>
        </pc:sldMkLst>
      </pc:sldChg>
    </pc:docChg>
  </pc:docChgLst>
  <pc:docChgLst>
    <pc:chgData name="C110112170" userId="e45fef91-6c70-48b8-beff-d9f9b4297aec" providerId="ADAL" clId="{8F89C70A-495A-447E-BDB4-7035BBDCF204}"/>
    <pc:docChg chg="undo custSel modSld">
      <pc:chgData name="C110112170" userId="e45fef91-6c70-48b8-beff-d9f9b4297aec" providerId="ADAL" clId="{8F89C70A-495A-447E-BDB4-7035BBDCF204}" dt="2023-03-26T15:12:02.282" v="712" actId="20577"/>
      <pc:docMkLst>
        <pc:docMk/>
      </pc:docMkLst>
      <pc:sldChg chg="modSp mod">
        <pc:chgData name="C110112170" userId="e45fef91-6c70-48b8-beff-d9f9b4297aec" providerId="ADAL" clId="{8F89C70A-495A-447E-BDB4-7035BBDCF204}" dt="2023-03-26T13:27:33.980" v="10" actId="20577"/>
        <pc:sldMkLst>
          <pc:docMk/>
          <pc:sldMk cId="4056936614" sldId="259"/>
        </pc:sldMkLst>
        <pc:spChg chg="mod">
          <ac:chgData name="C110112170" userId="e45fef91-6c70-48b8-beff-d9f9b4297aec" providerId="ADAL" clId="{8F89C70A-495A-447E-BDB4-7035BBDCF204}" dt="2023-03-26T13:27:18.903" v="6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C110112170" userId="e45fef91-6c70-48b8-beff-d9f9b4297aec" providerId="ADAL" clId="{8F89C70A-495A-447E-BDB4-7035BBDCF204}" dt="2023-03-26T13:27:33.980" v="10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modSp mod">
        <pc:chgData name="C110112170" userId="e45fef91-6c70-48b8-beff-d9f9b4297aec" providerId="ADAL" clId="{8F89C70A-495A-447E-BDB4-7035BBDCF204}" dt="2023-03-26T13:36:47.639" v="182" actId="20577"/>
        <pc:sldMkLst>
          <pc:docMk/>
          <pc:sldMk cId="768206860" sldId="261"/>
        </pc:sldMkLst>
        <pc:spChg chg="mod">
          <ac:chgData name="C110112170" userId="e45fef91-6c70-48b8-beff-d9f9b4297aec" providerId="ADAL" clId="{8F89C70A-495A-447E-BDB4-7035BBDCF204}" dt="2023-03-26T13:36:47.639" v="182" actId="20577"/>
          <ac:spMkLst>
            <pc:docMk/>
            <pc:sldMk cId="768206860" sldId="261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8F89C70A-495A-447E-BDB4-7035BBDCF204}" dt="2023-03-26T13:37:15.662" v="186" actId="20577"/>
        <pc:sldMkLst>
          <pc:docMk/>
          <pc:sldMk cId="2460776231" sldId="269"/>
        </pc:sldMkLst>
        <pc:spChg chg="mod">
          <ac:chgData name="C110112170" userId="e45fef91-6c70-48b8-beff-d9f9b4297aec" providerId="ADAL" clId="{8F89C70A-495A-447E-BDB4-7035BBDCF204}" dt="2023-03-26T13:37:15.662" v="186" actId="20577"/>
          <ac:spMkLst>
            <pc:docMk/>
            <pc:sldMk cId="2460776231" sldId="269"/>
            <ac:spMk id="3" creationId="{00000000-0000-0000-0000-000000000000}"/>
          </ac:spMkLst>
        </pc:spChg>
      </pc:sldChg>
      <pc:sldChg chg="modSp mod">
        <pc:chgData name="C110112170" userId="e45fef91-6c70-48b8-beff-d9f9b4297aec" providerId="ADAL" clId="{8F89C70A-495A-447E-BDB4-7035BBDCF204}" dt="2023-03-26T13:39:23.840" v="219"/>
        <pc:sldMkLst>
          <pc:docMk/>
          <pc:sldMk cId="1759100234" sldId="271"/>
        </pc:sldMkLst>
        <pc:spChg chg="mod">
          <ac:chgData name="C110112170" userId="e45fef91-6c70-48b8-beff-d9f9b4297aec" providerId="ADAL" clId="{8F89C70A-495A-447E-BDB4-7035BBDCF204}" dt="2023-03-26T13:39:23.840" v="219"/>
          <ac:spMkLst>
            <pc:docMk/>
            <pc:sldMk cId="1759100234" sldId="271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8F89C70A-495A-447E-BDB4-7035BBDCF204}" dt="2023-03-26T14:18:30.675" v="335" actId="20577"/>
        <pc:sldMkLst>
          <pc:docMk/>
          <pc:sldMk cId="1403700655" sldId="302"/>
        </pc:sldMkLst>
        <pc:spChg chg="mod">
          <ac:chgData name="C110112170" userId="e45fef91-6c70-48b8-beff-d9f9b4297aec" providerId="ADAL" clId="{8F89C70A-495A-447E-BDB4-7035BBDCF204}" dt="2023-03-26T14:18:30.675" v="335" actId="20577"/>
          <ac:spMkLst>
            <pc:docMk/>
            <pc:sldMk cId="1403700655" sldId="302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8F89C70A-495A-447E-BDB4-7035BBDCF204}" dt="2023-03-26T13:37:32.306" v="187" actId="20577"/>
        <pc:sldMkLst>
          <pc:docMk/>
          <pc:sldMk cId="1406203448" sldId="614"/>
        </pc:sldMkLst>
        <pc:spChg chg="mod">
          <ac:chgData name="C110112170" userId="e45fef91-6c70-48b8-beff-d9f9b4297aec" providerId="ADAL" clId="{8F89C70A-495A-447E-BDB4-7035BBDCF204}" dt="2023-03-26T13:37:32.306" v="187" actId="20577"/>
          <ac:spMkLst>
            <pc:docMk/>
            <pc:sldMk cId="1406203448" sldId="614"/>
            <ac:spMk id="3" creationId="{00000000-0000-0000-0000-000000000000}"/>
          </ac:spMkLst>
        </pc:spChg>
      </pc:sldChg>
      <pc:sldChg chg="addSp delSp mod">
        <pc:chgData name="C110112170" userId="e45fef91-6c70-48b8-beff-d9f9b4297aec" providerId="ADAL" clId="{8F89C70A-495A-447E-BDB4-7035BBDCF204}" dt="2023-03-26T13:54:45.757" v="232" actId="22"/>
        <pc:sldMkLst>
          <pc:docMk/>
          <pc:sldMk cId="3742601282" sldId="1136"/>
        </pc:sldMkLst>
        <pc:picChg chg="del">
          <ac:chgData name="C110112170" userId="e45fef91-6c70-48b8-beff-d9f9b4297aec" providerId="ADAL" clId="{8F89C70A-495A-447E-BDB4-7035BBDCF204}" dt="2023-03-26T13:40:21.257" v="230" actId="478"/>
          <ac:picMkLst>
            <pc:docMk/>
            <pc:sldMk cId="3742601282" sldId="1136"/>
            <ac:picMk id="4" creationId="{0334199F-F297-530C-7289-66620EDA1192}"/>
          </ac:picMkLst>
        </pc:picChg>
        <pc:picChg chg="add">
          <ac:chgData name="C110112170" userId="e45fef91-6c70-48b8-beff-d9f9b4297aec" providerId="ADAL" clId="{8F89C70A-495A-447E-BDB4-7035BBDCF204}" dt="2023-03-26T13:54:45.757" v="232" actId="22"/>
          <ac:picMkLst>
            <pc:docMk/>
            <pc:sldMk cId="3742601282" sldId="1136"/>
            <ac:picMk id="5" creationId="{BFB744EA-AC32-DE2C-7E25-38C5C07F7F58}"/>
          </ac:picMkLst>
        </pc:picChg>
      </pc:sldChg>
      <pc:sldChg chg="modSp mod">
        <pc:chgData name="C110112170" userId="e45fef91-6c70-48b8-beff-d9f9b4297aec" providerId="ADAL" clId="{8F89C70A-495A-447E-BDB4-7035BBDCF204}" dt="2023-03-26T13:37:10.451" v="184" actId="20577"/>
        <pc:sldMkLst>
          <pc:docMk/>
          <pc:sldMk cId="2590588513" sldId="1142"/>
        </pc:sldMkLst>
        <pc:spChg chg="mod">
          <ac:chgData name="C110112170" userId="e45fef91-6c70-48b8-beff-d9f9b4297aec" providerId="ADAL" clId="{8F89C70A-495A-447E-BDB4-7035BBDCF204}" dt="2023-03-26T13:37:10.451" v="184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addSp delSp modSp mod delAnim modAnim">
        <pc:chgData name="C110112170" userId="e45fef91-6c70-48b8-beff-d9f9b4297aec" providerId="ADAL" clId="{8F89C70A-495A-447E-BDB4-7035BBDCF204}" dt="2023-03-26T15:12:02.282" v="712" actId="20577"/>
        <pc:sldMkLst>
          <pc:docMk/>
          <pc:sldMk cId="2648098688" sldId="1143"/>
        </pc:sldMkLst>
        <pc:spChg chg="mod">
          <ac:chgData name="C110112170" userId="e45fef91-6c70-48b8-beff-d9f9b4297aec" providerId="ADAL" clId="{8F89C70A-495A-447E-BDB4-7035BBDCF204}" dt="2023-03-26T13:38:06.935" v="199" actId="20577"/>
          <ac:spMkLst>
            <pc:docMk/>
            <pc:sldMk cId="2648098688" sldId="1143"/>
            <ac:spMk id="3" creationId="{00000000-0000-0000-0000-000000000000}"/>
          </ac:spMkLst>
        </pc:spChg>
        <pc:spChg chg="add mod">
          <ac:chgData name="C110112170" userId="e45fef91-6c70-48b8-beff-d9f9b4297aec" providerId="ADAL" clId="{8F89C70A-495A-447E-BDB4-7035BBDCF204}" dt="2023-03-26T14:25:37.595" v="424" actId="5793"/>
          <ac:spMkLst>
            <pc:docMk/>
            <pc:sldMk cId="2648098688" sldId="1143"/>
            <ac:spMk id="5" creationId="{33506F97-4C7A-E347-5CF4-84B2BC90AE66}"/>
          </ac:spMkLst>
        </pc:spChg>
        <pc:spChg chg="mod">
          <ac:chgData name="C110112170" userId="e45fef91-6c70-48b8-beff-d9f9b4297aec" providerId="ADAL" clId="{8F89C70A-495A-447E-BDB4-7035BBDCF204}" dt="2023-03-26T15:12:02.282" v="712" actId="20577"/>
          <ac:spMkLst>
            <pc:docMk/>
            <pc:sldMk cId="2648098688" sldId="1143"/>
            <ac:spMk id="10" creationId="{7525C5FA-E5AD-4056-9857-68D56781A774}"/>
          </ac:spMkLst>
        </pc:spChg>
        <pc:picChg chg="del">
          <ac:chgData name="C110112170" userId="e45fef91-6c70-48b8-beff-d9f9b4297aec" providerId="ADAL" clId="{8F89C70A-495A-447E-BDB4-7035BBDCF204}" dt="2023-03-26T13:39:43.707" v="220" actId="478"/>
          <ac:picMkLst>
            <pc:docMk/>
            <pc:sldMk cId="2648098688" sldId="1143"/>
            <ac:picMk id="2" creationId="{E54F6635-1EF4-415D-8111-CAD1043CD67E}"/>
          </ac:picMkLst>
        </pc:picChg>
        <pc:picChg chg="add mod">
          <ac:chgData name="C110112170" userId="e45fef91-6c70-48b8-beff-d9f9b4297aec" providerId="ADAL" clId="{8F89C70A-495A-447E-BDB4-7035BBDCF204}" dt="2023-03-26T15:07:09.275" v="427" actId="1076"/>
          <ac:picMkLst>
            <pc:docMk/>
            <pc:sldMk cId="2648098688" sldId="1143"/>
            <ac:picMk id="4" creationId="{B9446127-450A-9633-9551-CD73F0A03432}"/>
          </ac:picMkLst>
        </pc:picChg>
      </pc:sldChg>
      <pc:sldChg chg="addSp delSp modSp mod">
        <pc:chgData name="C110112170" userId="e45fef91-6c70-48b8-beff-d9f9b4297aec" providerId="ADAL" clId="{8F89C70A-495A-447E-BDB4-7035BBDCF204}" dt="2023-03-26T14:05:47.291" v="235" actId="1076"/>
        <pc:sldMkLst>
          <pc:docMk/>
          <pc:sldMk cId="4161202371" sldId="1250"/>
        </pc:sldMkLst>
        <pc:spChg chg="mod">
          <ac:chgData name="C110112170" userId="e45fef91-6c70-48b8-beff-d9f9b4297aec" providerId="ADAL" clId="{8F89C70A-495A-447E-BDB4-7035BBDCF204}" dt="2023-03-26T13:37:55.385" v="193" actId="20577"/>
          <ac:spMkLst>
            <pc:docMk/>
            <pc:sldMk cId="4161202371" sldId="1250"/>
            <ac:spMk id="4" creationId="{00000000-0000-0000-0000-000000000000}"/>
          </ac:spMkLst>
        </pc:spChg>
        <pc:picChg chg="del">
          <ac:chgData name="C110112170" userId="e45fef91-6c70-48b8-beff-d9f9b4297aec" providerId="ADAL" clId="{8F89C70A-495A-447E-BDB4-7035BBDCF204}" dt="2023-03-26T13:37:37.078" v="188" actId="478"/>
          <ac:picMkLst>
            <pc:docMk/>
            <pc:sldMk cId="4161202371" sldId="1250"/>
            <ac:picMk id="3" creationId="{3AF5B1B9-975F-3F27-E906-362E4C43B4CB}"/>
          </ac:picMkLst>
        </pc:picChg>
        <pc:picChg chg="add mod">
          <ac:chgData name="C110112170" userId="e45fef91-6c70-48b8-beff-d9f9b4297aec" providerId="ADAL" clId="{8F89C70A-495A-447E-BDB4-7035BBDCF204}" dt="2023-03-26T14:05:47.291" v="235" actId="1076"/>
          <ac:picMkLst>
            <pc:docMk/>
            <pc:sldMk cId="4161202371" sldId="1250"/>
            <ac:picMk id="5" creationId="{83172083-6330-38C8-215C-9CF671B51F4E}"/>
          </ac:picMkLst>
        </pc:picChg>
      </pc:sldChg>
      <pc:sldChg chg="addSp delSp modSp mod">
        <pc:chgData name="C110112170" userId="e45fef91-6c70-48b8-beff-d9f9b4297aec" providerId="ADAL" clId="{8F89C70A-495A-447E-BDB4-7035BBDCF204}" dt="2023-03-26T14:14:33.922" v="239" actId="1076"/>
        <pc:sldMkLst>
          <pc:docMk/>
          <pc:sldMk cId="3649308563" sldId="1256"/>
        </pc:sldMkLst>
        <pc:spChg chg="mod">
          <ac:chgData name="C110112170" userId="e45fef91-6c70-48b8-beff-d9f9b4297aec" providerId="ADAL" clId="{8F89C70A-495A-447E-BDB4-7035BBDCF204}" dt="2023-03-26T13:37:52.479" v="191" actId="20577"/>
          <ac:spMkLst>
            <pc:docMk/>
            <pc:sldMk cId="3649308563" sldId="1256"/>
            <ac:spMk id="4" creationId="{00000000-0000-0000-0000-000000000000}"/>
          </ac:spMkLst>
        </pc:spChg>
        <pc:picChg chg="del">
          <ac:chgData name="C110112170" userId="e45fef91-6c70-48b8-beff-d9f9b4297aec" providerId="ADAL" clId="{8F89C70A-495A-447E-BDB4-7035BBDCF204}" dt="2023-03-26T13:40:23.995" v="231" actId="478"/>
          <ac:picMkLst>
            <pc:docMk/>
            <pc:sldMk cId="3649308563" sldId="1256"/>
            <ac:picMk id="3" creationId="{5A3653B0-C1C8-440F-71FA-4E7014BD87CF}"/>
          </ac:picMkLst>
        </pc:picChg>
        <pc:picChg chg="add mod">
          <ac:chgData name="C110112170" userId="e45fef91-6c70-48b8-beff-d9f9b4297aec" providerId="ADAL" clId="{8F89C70A-495A-447E-BDB4-7035BBDCF204}" dt="2023-03-26T14:14:33.922" v="239" actId="1076"/>
          <ac:picMkLst>
            <pc:docMk/>
            <pc:sldMk cId="3649308563" sldId="1256"/>
            <ac:picMk id="5" creationId="{BF67751E-4C8F-1030-6270-518516EA3C34}"/>
          </ac:picMkLst>
        </pc:picChg>
      </pc:sldChg>
    </pc:docChg>
  </pc:docChgLst>
  <pc:docChgLst>
    <pc:chgData name="C110112170" userId="e45fef91-6c70-48b8-beff-d9f9b4297aec" providerId="ADAL" clId="{5E76836E-1A44-4328-B0AB-127D7C62B462}"/>
    <pc:docChg chg="undo custSel addSld delSld modSld modSection">
      <pc:chgData name="C110112170" userId="e45fef91-6c70-48b8-beff-d9f9b4297aec" providerId="ADAL" clId="{5E76836E-1A44-4328-B0AB-127D7C62B462}" dt="2023-04-16T13:13:32.413" v="156" actId="14100"/>
      <pc:docMkLst>
        <pc:docMk/>
      </pc:docMkLst>
      <pc:sldChg chg="modSp mod">
        <pc:chgData name="C110112170" userId="e45fef91-6c70-48b8-beff-d9f9b4297aec" providerId="ADAL" clId="{5E76836E-1A44-4328-B0AB-127D7C62B462}" dt="2023-04-16T10:53:04.841" v="7" actId="20577"/>
        <pc:sldMkLst>
          <pc:docMk/>
          <pc:sldMk cId="4056936614" sldId="259"/>
        </pc:sldMkLst>
        <pc:spChg chg="mod">
          <ac:chgData name="C110112170" userId="e45fef91-6c70-48b8-beff-d9f9b4297aec" providerId="ADAL" clId="{5E76836E-1A44-4328-B0AB-127D7C62B462}" dt="2023-04-16T10:53:04.841" v="7" actId="20577"/>
          <ac:spMkLst>
            <pc:docMk/>
            <pc:sldMk cId="4056936614" sldId="259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5E76836E-1A44-4328-B0AB-127D7C62B462}" dt="2023-04-16T12:40:53.186" v="73" actId="20577"/>
        <pc:sldMkLst>
          <pc:docMk/>
          <pc:sldMk cId="1759100234" sldId="271"/>
        </pc:sldMkLst>
        <pc:spChg chg="mod">
          <ac:chgData name="C110112170" userId="e45fef91-6c70-48b8-beff-d9f9b4297aec" providerId="ADAL" clId="{5E76836E-1A44-4328-B0AB-127D7C62B462}" dt="2023-04-16T12:40:53.186" v="73" actId="20577"/>
          <ac:spMkLst>
            <pc:docMk/>
            <pc:sldMk cId="1759100234" sldId="271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5E76836E-1A44-4328-B0AB-127D7C62B462}" dt="2023-04-16T10:53:47.692" v="16" actId="5793"/>
        <pc:sldMkLst>
          <pc:docMk/>
          <pc:sldMk cId="1406203448" sldId="614"/>
        </pc:sldMkLst>
        <pc:spChg chg="mod">
          <ac:chgData name="C110112170" userId="e45fef91-6c70-48b8-beff-d9f9b4297aec" providerId="ADAL" clId="{5E76836E-1A44-4328-B0AB-127D7C62B462}" dt="2023-04-16T10:53:47.692" v="16" actId="5793"/>
          <ac:spMkLst>
            <pc:docMk/>
            <pc:sldMk cId="1406203448" sldId="614"/>
            <ac:spMk id="4" creationId="{00000000-0000-0000-0000-000000000000}"/>
          </ac:spMkLst>
        </pc:spChg>
      </pc:sldChg>
      <pc:sldChg chg="modSp mod">
        <pc:chgData name="C110112170" userId="e45fef91-6c70-48b8-beff-d9f9b4297aec" providerId="ADAL" clId="{5E76836E-1A44-4328-B0AB-127D7C62B462}" dt="2023-04-16T10:53:18.826" v="12" actId="5793"/>
        <pc:sldMkLst>
          <pc:docMk/>
          <pc:sldMk cId="2590588513" sldId="1142"/>
        </pc:sldMkLst>
        <pc:spChg chg="mod">
          <ac:chgData name="C110112170" userId="e45fef91-6c70-48b8-beff-d9f9b4297aec" providerId="ADAL" clId="{5E76836E-1A44-4328-B0AB-127D7C62B462}" dt="2023-04-16T10:53:18.826" v="12" actId="5793"/>
          <ac:spMkLst>
            <pc:docMk/>
            <pc:sldMk cId="2590588513" sldId="1142"/>
            <ac:spMk id="2" creationId="{00000000-0000-0000-0000-000000000000}"/>
          </ac:spMkLst>
        </pc:spChg>
      </pc:sldChg>
      <pc:sldChg chg="addSp delSp modSp mod">
        <pc:chgData name="C110112170" userId="e45fef91-6c70-48b8-beff-d9f9b4297aec" providerId="ADAL" clId="{5E76836E-1A44-4328-B0AB-127D7C62B462}" dt="2023-04-16T13:12:31.325" v="152" actId="14100"/>
        <pc:sldMkLst>
          <pc:docMk/>
          <pc:sldMk cId="2648098688" sldId="1143"/>
        </pc:sldMkLst>
        <pc:spChg chg="mod">
          <ac:chgData name="C110112170" userId="e45fef91-6c70-48b8-beff-d9f9b4297aec" providerId="ADAL" clId="{5E76836E-1A44-4328-B0AB-127D7C62B462}" dt="2023-04-16T12:53:05.320" v="140" actId="20577"/>
          <ac:spMkLst>
            <pc:docMk/>
            <pc:sldMk cId="2648098688" sldId="1143"/>
            <ac:spMk id="3" creationId="{00000000-0000-0000-0000-000000000000}"/>
          </ac:spMkLst>
        </pc:spChg>
        <pc:spChg chg="add del mod">
          <ac:chgData name="C110112170" userId="e45fef91-6c70-48b8-beff-d9f9b4297aec" providerId="ADAL" clId="{5E76836E-1A44-4328-B0AB-127D7C62B462}" dt="2023-04-16T12:26:21.470" v="36" actId="478"/>
          <ac:spMkLst>
            <pc:docMk/>
            <pc:sldMk cId="2648098688" sldId="1143"/>
            <ac:spMk id="4" creationId="{08226386-1CC3-E5DC-6B0A-EA6EAED48F23}"/>
          </ac:spMkLst>
        </pc:spChg>
        <pc:spChg chg="del">
          <ac:chgData name="C110112170" userId="e45fef91-6c70-48b8-beff-d9f9b4297aec" providerId="ADAL" clId="{5E76836E-1A44-4328-B0AB-127D7C62B462}" dt="2023-04-16T10:54:17.644" v="18" actId="478"/>
          <ac:spMkLst>
            <pc:docMk/>
            <pc:sldMk cId="2648098688" sldId="1143"/>
            <ac:spMk id="10" creationId="{7525C5FA-E5AD-4056-9857-68D56781A774}"/>
          </ac:spMkLst>
        </pc:spChg>
        <pc:spChg chg="del">
          <ac:chgData name="C110112170" userId="e45fef91-6c70-48b8-beff-d9f9b4297aec" providerId="ADAL" clId="{5E76836E-1A44-4328-B0AB-127D7C62B462}" dt="2023-04-16T10:54:17.644" v="18" actId="478"/>
          <ac:spMkLst>
            <pc:docMk/>
            <pc:sldMk cId="2648098688" sldId="1143"/>
            <ac:spMk id="14" creationId="{2316B013-907E-F50E-941A-DE03FA518FA3}"/>
          </ac:spMkLst>
        </pc:spChg>
        <pc:spChg chg="add del mod">
          <ac:chgData name="C110112170" userId="e45fef91-6c70-48b8-beff-d9f9b4297aec" providerId="ADAL" clId="{5E76836E-1A44-4328-B0AB-127D7C62B462}" dt="2023-04-16T12:51:54.799" v="88" actId="767"/>
          <ac:spMkLst>
            <pc:docMk/>
            <pc:sldMk cId="2648098688" sldId="1143"/>
            <ac:spMk id="15" creationId="{3B53245A-5631-B188-CD6D-261471A4FCD6}"/>
          </ac:spMkLst>
        </pc:spChg>
        <pc:picChg chg="add del mod">
          <ac:chgData name="C110112170" userId="e45fef91-6c70-48b8-beff-d9f9b4297aec" providerId="ADAL" clId="{5E76836E-1A44-4328-B0AB-127D7C62B462}" dt="2023-04-16T12:26:06.640" v="30" actId="478"/>
          <ac:picMkLst>
            <pc:docMk/>
            <pc:sldMk cId="2648098688" sldId="1143"/>
            <ac:picMk id="6" creationId="{EDE0ABD7-61AD-8844-140A-0440A6F918EB}"/>
          </ac:picMkLst>
        </pc:picChg>
        <pc:picChg chg="add del mod">
          <ac:chgData name="C110112170" userId="e45fef91-6c70-48b8-beff-d9f9b4297aec" providerId="ADAL" clId="{5E76836E-1A44-4328-B0AB-127D7C62B462}" dt="2023-04-16T12:53:17.588" v="141" actId="478"/>
          <ac:picMkLst>
            <pc:docMk/>
            <pc:sldMk cId="2648098688" sldId="1143"/>
            <ac:picMk id="8" creationId="{94EE2BD3-7907-1245-7192-63BA72918F21}"/>
          </ac:picMkLst>
        </pc:picChg>
        <pc:picChg chg="del">
          <ac:chgData name="C110112170" userId="e45fef91-6c70-48b8-beff-d9f9b4297aec" providerId="ADAL" clId="{5E76836E-1A44-4328-B0AB-127D7C62B462}" dt="2023-04-16T10:54:17.644" v="18" actId="478"/>
          <ac:picMkLst>
            <pc:docMk/>
            <pc:sldMk cId="2648098688" sldId="1143"/>
            <ac:picMk id="11" creationId="{5FC39248-779F-282D-FB3B-152D5F9C7E3D}"/>
          </ac:picMkLst>
        </pc:picChg>
        <pc:picChg chg="add mod">
          <ac:chgData name="C110112170" userId="e45fef91-6c70-48b8-beff-d9f9b4297aec" providerId="ADAL" clId="{5E76836E-1A44-4328-B0AB-127D7C62B462}" dt="2023-04-16T12:51:57.040" v="95" actId="14100"/>
          <ac:picMkLst>
            <pc:docMk/>
            <pc:sldMk cId="2648098688" sldId="1143"/>
            <ac:picMk id="12" creationId="{AC39DB15-7883-8293-C2D1-D93530FA95FF}"/>
          </ac:picMkLst>
        </pc:picChg>
        <pc:picChg chg="del">
          <ac:chgData name="C110112170" userId="e45fef91-6c70-48b8-beff-d9f9b4297aec" providerId="ADAL" clId="{5E76836E-1A44-4328-B0AB-127D7C62B462}" dt="2023-04-16T10:54:17.644" v="18" actId="478"/>
          <ac:picMkLst>
            <pc:docMk/>
            <pc:sldMk cId="2648098688" sldId="1143"/>
            <ac:picMk id="13" creationId="{DD81F56E-2E54-5C86-EA58-8A400D7C681E}"/>
          </ac:picMkLst>
        </pc:picChg>
        <pc:picChg chg="add del mod">
          <ac:chgData name="C110112170" userId="e45fef91-6c70-48b8-beff-d9f9b4297aec" providerId="ADAL" clId="{5E76836E-1A44-4328-B0AB-127D7C62B462}" dt="2023-04-16T13:12:23.167" v="148" actId="478"/>
          <ac:picMkLst>
            <pc:docMk/>
            <pc:sldMk cId="2648098688" sldId="1143"/>
            <ac:picMk id="17" creationId="{CDF78797-9F6E-3EA9-2550-53C61FF50D62}"/>
          </ac:picMkLst>
        </pc:picChg>
        <pc:picChg chg="add mod">
          <ac:chgData name="C110112170" userId="e45fef91-6c70-48b8-beff-d9f9b4297aec" providerId="ADAL" clId="{5E76836E-1A44-4328-B0AB-127D7C62B462}" dt="2023-04-16T13:12:31.325" v="152" actId="14100"/>
          <ac:picMkLst>
            <pc:docMk/>
            <pc:sldMk cId="2648098688" sldId="1143"/>
            <ac:picMk id="19" creationId="{795336E3-0651-6DB5-3B0F-6426A9FF42AE}"/>
          </ac:picMkLst>
        </pc:picChg>
      </pc:sldChg>
      <pc:sldChg chg="addSp delSp modSp mod">
        <pc:chgData name="C110112170" userId="e45fef91-6c70-48b8-beff-d9f9b4297aec" providerId="ADAL" clId="{5E76836E-1A44-4328-B0AB-127D7C62B462}" dt="2023-04-16T12:37:23.613" v="44" actId="1076"/>
        <pc:sldMkLst>
          <pc:docMk/>
          <pc:sldMk cId="4161202371" sldId="1250"/>
        </pc:sldMkLst>
        <pc:picChg chg="del">
          <ac:chgData name="C110112170" userId="e45fef91-6c70-48b8-beff-d9f9b4297aec" providerId="ADAL" clId="{5E76836E-1A44-4328-B0AB-127D7C62B462}" dt="2023-04-16T10:54:00.379" v="17" actId="478"/>
          <ac:picMkLst>
            <pc:docMk/>
            <pc:sldMk cId="4161202371" sldId="1250"/>
            <ac:picMk id="3" creationId="{F233B790-6DC6-D812-E66E-835F8B4278C9}"/>
          </ac:picMkLst>
        </pc:picChg>
        <pc:picChg chg="add mod">
          <ac:chgData name="C110112170" userId="e45fef91-6c70-48b8-beff-d9f9b4297aec" providerId="ADAL" clId="{5E76836E-1A44-4328-B0AB-127D7C62B462}" dt="2023-04-16T12:37:23.613" v="44" actId="1076"/>
          <ac:picMkLst>
            <pc:docMk/>
            <pc:sldMk cId="4161202371" sldId="1250"/>
            <ac:picMk id="5" creationId="{505FE104-FD71-5F57-A756-30CC134F66BE}"/>
          </ac:picMkLst>
        </pc:picChg>
      </pc:sldChg>
      <pc:sldChg chg="del">
        <pc:chgData name="C110112170" userId="e45fef91-6c70-48b8-beff-d9f9b4297aec" providerId="ADAL" clId="{5E76836E-1A44-4328-B0AB-127D7C62B462}" dt="2023-04-16T10:55:14.838" v="22" actId="47"/>
        <pc:sldMkLst>
          <pc:docMk/>
          <pc:sldMk cId="1831030230" sldId="1251"/>
        </pc:sldMkLst>
      </pc:sldChg>
      <pc:sldChg chg="addSp delSp modSp add mod">
        <pc:chgData name="C110112170" userId="e45fef91-6c70-48b8-beff-d9f9b4297aec" providerId="ADAL" clId="{5E76836E-1A44-4328-B0AB-127D7C62B462}" dt="2023-04-16T13:13:32.413" v="156" actId="14100"/>
        <pc:sldMkLst>
          <pc:docMk/>
          <pc:sldMk cId="2138657214" sldId="1251"/>
        </pc:sldMkLst>
        <pc:spChg chg="mod">
          <ac:chgData name="C110112170" userId="e45fef91-6c70-48b8-beff-d9f9b4297aec" providerId="ADAL" clId="{5E76836E-1A44-4328-B0AB-127D7C62B462}" dt="2023-04-16T12:52:58.645" v="135" actId="20577"/>
          <ac:spMkLst>
            <pc:docMk/>
            <pc:sldMk cId="2138657214" sldId="1251"/>
            <ac:spMk id="3" creationId="{00000000-0000-0000-0000-000000000000}"/>
          </ac:spMkLst>
        </pc:spChg>
        <pc:picChg chg="add del mod">
          <ac:chgData name="C110112170" userId="e45fef91-6c70-48b8-beff-d9f9b4297aec" providerId="ADAL" clId="{5E76836E-1A44-4328-B0AB-127D7C62B462}" dt="2023-04-16T12:53:19.264" v="142" actId="478"/>
          <ac:picMkLst>
            <pc:docMk/>
            <pc:sldMk cId="2138657214" sldId="1251"/>
            <ac:picMk id="4" creationId="{897040F1-3712-1556-A201-4B5CB8F6D011}"/>
          </ac:picMkLst>
        </pc:picChg>
        <pc:picChg chg="add mod">
          <ac:chgData name="C110112170" userId="e45fef91-6c70-48b8-beff-d9f9b4297aec" providerId="ADAL" clId="{5E76836E-1A44-4328-B0AB-127D7C62B462}" dt="2023-04-16T12:38:26.800" v="66" actId="14100"/>
          <ac:picMkLst>
            <pc:docMk/>
            <pc:sldMk cId="2138657214" sldId="1251"/>
            <ac:picMk id="7" creationId="{B9BF9195-B55A-4973-42BC-2B1989EA7C6E}"/>
          </ac:picMkLst>
        </pc:picChg>
        <pc:picChg chg="del">
          <ac:chgData name="C110112170" userId="e45fef91-6c70-48b8-beff-d9f9b4297aec" providerId="ADAL" clId="{5E76836E-1A44-4328-B0AB-127D7C62B462}" dt="2023-04-16T12:27:19.687" v="38" actId="478"/>
          <ac:picMkLst>
            <pc:docMk/>
            <pc:sldMk cId="2138657214" sldId="1251"/>
            <ac:picMk id="8" creationId="{94EE2BD3-7907-1245-7192-63BA72918F21}"/>
          </ac:picMkLst>
        </pc:picChg>
        <pc:picChg chg="add mod">
          <ac:chgData name="C110112170" userId="e45fef91-6c70-48b8-beff-d9f9b4297aec" providerId="ADAL" clId="{5E76836E-1A44-4328-B0AB-127D7C62B462}" dt="2023-04-16T13:13:32.413" v="156" actId="14100"/>
          <ac:picMkLst>
            <pc:docMk/>
            <pc:sldMk cId="2138657214" sldId="1251"/>
            <ac:picMk id="10" creationId="{FF61324E-5BFB-A729-DC42-07E523B6E0C6}"/>
          </ac:picMkLst>
        </pc:picChg>
      </pc:sldChg>
      <pc:sldChg chg="add del">
        <pc:chgData name="C110112170" userId="e45fef91-6c70-48b8-beff-d9f9b4297aec" providerId="ADAL" clId="{5E76836E-1A44-4328-B0AB-127D7C62B462}" dt="2023-04-16T12:50:39.849" v="75" actId="2890"/>
        <pc:sldMkLst>
          <pc:docMk/>
          <pc:sldMk cId="197719302" sldId="1252"/>
        </pc:sldMkLst>
      </pc:sldChg>
      <pc:sldChg chg="add">
        <pc:chgData name="C110112170" userId="e45fef91-6c70-48b8-beff-d9f9b4297aec" providerId="ADAL" clId="{5E76836E-1A44-4328-B0AB-127D7C62B462}" dt="2023-04-16T12:52:46.276" v="131" actId="2890"/>
        <pc:sldMkLst>
          <pc:docMk/>
          <pc:sldMk cId="528801304" sldId="1252"/>
        </pc:sldMkLst>
      </pc:sldChg>
      <pc:sldChg chg="del">
        <pc:chgData name="C110112170" userId="e45fef91-6c70-48b8-beff-d9f9b4297aec" providerId="ADAL" clId="{5E76836E-1A44-4328-B0AB-127D7C62B462}" dt="2023-04-16T10:55:15.772" v="23" actId="47"/>
        <pc:sldMkLst>
          <pc:docMk/>
          <pc:sldMk cId="922791098" sldId="1253"/>
        </pc:sldMkLst>
      </pc:sldChg>
      <pc:sldChg chg="add">
        <pc:chgData name="C110112170" userId="e45fef91-6c70-48b8-beff-d9f9b4297aec" providerId="ADAL" clId="{5E76836E-1A44-4328-B0AB-127D7C62B462}" dt="2023-04-16T12:52:48.818" v="132" actId="2890"/>
        <pc:sldMkLst>
          <pc:docMk/>
          <pc:sldMk cId="3502433020" sldId="1253"/>
        </pc:sldMkLst>
      </pc:sldChg>
      <pc:sldChg chg="del">
        <pc:chgData name="C110112170" userId="e45fef91-6c70-48b8-beff-d9f9b4297aec" providerId="ADAL" clId="{5E76836E-1A44-4328-B0AB-127D7C62B462}" dt="2023-04-16T10:55:12.923" v="21" actId="47"/>
        <pc:sldMkLst>
          <pc:docMk/>
          <pc:sldMk cId="2089910509" sldId="1254"/>
        </pc:sldMkLst>
      </pc:sldChg>
      <pc:sldChg chg="del">
        <pc:chgData name="C110112170" userId="e45fef91-6c70-48b8-beff-d9f9b4297aec" providerId="ADAL" clId="{5E76836E-1A44-4328-B0AB-127D7C62B462}" dt="2023-04-16T10:55:17.730" v="26" actId="47"/>
        <pc:sldMkLst>
          <pc:docMk/>
          <pc:sldMk cId="2984564987" sldId="1255"/>
        </pc:sldMkLst>
      </pc:sldChg>
      <pc:sldChg chg="del">
        <pc:chgData name="C110112170" userId="e45fef91-6c70-48b8-beff-d9f9b4297aec" providerId="ADAL" clId="{5E76836E-1A44-4328-B0AB-127D7C62B462}" dt="2023-04-16T10:55:17.281" v="25" actId="47"/>
        <pc:sldMkLst>
          <pc:docMk/>
          <pc:sldMk cId="3904049093" sldId="1256"/>
        </pc:sldMkLst>
      </pc:sldChg>
      <pc:sldChg chg="del">
        <pc:chgData name="C110112170" userId="e45fef91-6c70-48b8-beff-d9f9b4297aec" providerId="ADAL" clId="{5E76836E-1A44-4328-B0AB-127D7C62B462}" dt="2023-04-16T10:55:16.577" v="24" actId="47"/>
        <pc:sldMkLst>
          <pc:docMk/>
          <pc:sldMk cId="2096242070" sldId="1257"/>
        </pc:sldMkLst>
      </pc:sldChg>
      <pc:sldChg chg="del">
        <pc:chgData name="C110112170" userId="e45fef91-6c70-48b8-beff-d9f9b4297aec" providerId="ADAL" clId="{5E76836E-1A44-4328-B0AB-127D7C62B462}" dt="2023-04-16T10:55:18.100" v="27" actId="47"/>
        <pc:sldMkLst>
          <pc:docMk/>
          <pc:sldMk cId="90436593" sldId="1258"/>
        </pc:sldMkLst>
      </pc:sldChg>
      <pc:sldChg chg="del">
        <pc:chgData name="C110112170" userId="e45fef91-6c70-48b8-beff-d9f9b4297aec" providerId="ADAL" clId="{5E76836E-1A44-4328-B0AB-127D7C62B462}" dt="2023-04-16T10:55:18.417" v="28" actId="47"/>
        <pc:sldMkLst>
          <pc:docMk/>
          <pc:sldMk cId="2389951925" sldId="1259"/>
        </pc:sldMkLst>
      </pc:sldChg>
      <pc:sldChg chg="del">
        <pc:chgData name="C110112170" userId="e45fef91-6c70-48b8-beff-d9f9b4297aec" providerId="ADAL" clId="{5E76836E-1A44-4328-B0AB-127D7C62B462}" dt="2023-04-16T10:55:20.396" v="29" actId="47"/>
        <pc:sldMkLst>
          <pc:docMk/>
          <pc:sldMk cId="1687322136" sldId="1260"/>
        </pc:sldMkLst>
      </pc:sldChg>
    </pc:docChg>
  </pc:docChgLst>
  <pc:docChgLst>
    <pc:chgData name="C110112170" userId="e45fef91-6c70-48b8-beff-d9f9b4297aec" providerId="ADAL" clId="{1866100A-31D5-481A-BA3E-4D309D7B6F44}"/>
    <pc:docChg chg="undo custSel addSld delSld modSld modSection">
      <pc:chgData name="C110112170" userId="e45fef91-6c70-48b8-beff-d9f9b4297aec" providerId="ADAL" clId="{1866100A-31D5-481A-BA3E-4D309D7B6F44}" dt="2023-03-26T13:26:37.783" v="838" actId="5793"/>
      <pc:docMkLst>
        <pc:docMk/>
      </pc:docMkLst>
      <pc:sldChg chg="delSp modSp mod">
        <pc:chgData name="C110112170" userId="e45fef91-6c70-48b8-beff-d9f9b4297aec" providerId="ADAL" clId="{1866100A-31D5-481A-BA3E-4D309D7B6F44}" dt="2023-03-25T05:31:18.354" v="92" actId="20577"/>
        <pc:sldMkLst>
          <pc:docMk/>
          <pc:sldMk cId="4056936614" sldId="259"/>
        </pc:sldMkLst>
        <pc:spChg chg="mod">
          <ac:chgData name="C110112170" userId="e45fef91-6c70-48b8-beff-d9f9b4297aec" providerId="ADAL" clId="{1866100A-31D5-481A-BA3E-4D309D7B6F44}" dt="2023-03-25T05:28:53.583" v="37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C110112170" userId="e45fef91-6c70-48b8-beff-d9f9b4297aec" providerId="ADAL" clId="{1866100A-31D5-481A-BA3E-4D309D7B6F44}" dt="2023-03-25T05:31:18.354" v="92" actId="20577"/>
          <ac:spMkLst>
            <pc:docMk/>
            <pc:sldMk cId="4056936614" sldId="259"/>
            <ac:spMk id="3" creationId="{00000000-0000-0000-0000-000000000000}"/>
          </ac:spMkLst>
        </pc:spChg>
        <pc:spChg chg="del topLvl">
          <ac:chgData name="C110112170" userId="e45fef91-6c70-48b8-beff-d9f9b4297aec" providerId="ADAL" clId="{1866100A-31D5-481A-BA3E-4D309D7B6F44}" dt="2023-03-25T05:28:15.931" v="0" actId="478"/>
          <ac:spMkLst>
            <pc:docMk/>
            <pc:sldMk cId="4056936614" sldId="259"/>
            <ac:spMk id="5" creationId="{3F9C7E9E-D0E9-4343-90DF-7C76CBA5BF89}"/>
          </ac:spMkLst>
        </pc:spChg>
        <pc:spChg chg="del topLvl">
          <ac:chgData name="C110112170" userId="e45fef91-6c70-48b8-beff-d9f9b4297aec" providerId="ADAL" clId="{1866100A-31D5-481A-BA3E-4D309D7B6F44}" dt="2023-03-25T05:28:22.330" v="4" actId="478"/>
          <ac:spMkLst>
            <pc:docMk/>
            <pc:sldMk cId="4056936614" sldId="259"/>
            <ac:spMk id="10" creationId="{1D29DFD9-BFC0-4F80-A912-B6FAF1C5B096}"/>
          </ac:spMkLst>
        </pc:spChg>
        <pc:spChg chg="del mod topLvl">
          <ac:chgData name="C110112170" userId="e45fef91-6c70-48b8-beff-d9f9b4297aec" providerId="ADAL" clId="{1866100A-31D5-481A-BA3E-4D309D7B6F44}" dt="2023-03-25T05:28:20.511" v="3" actId="478"/>
          <ac:spMkLst>
            <pc:docMk/>
            <pc:sldMk cId="4056936614" sldId="259"/>
            <ac:spMk id="11" creationId="{BDC34C55-7CE7-45C9-8D84-00DE01F76D6D}"/>
          </ac:spMkLst>
        </pc:spChg>
        <pc:grpChg chg="del topLvl">
          <ac:chgData name="C110112170" userId="e45fef91-6c70-48b8-beff-d9f9b4297aec" providerId="ADAL" clId="{1866100A-31D5-481A-BA3E-4D309D7B6F44}" dt="2023-03-25T05:28:17.058" v="1" actId="478"/>
          <ac:grpSpMkLst>
            <pc:docMk/>
            <pc:sldMk cId="4056936614" sldId="259"/>
            <ac:grpSpMk id="8" creationId="{4D6E41F7-188B-46DE-BBA2-9FA09A00A59D}"/>
          </ac:grpSpMkLst>
        </pc:grpChg>
        <pc:grpChg chg="del">
          <ac:chgData name="C110112170" userId="e45fef91-6c70-48b8-beff-d9f9b4297aec" providerId="ADAL" clId="{1866100A-31D5-481A-BA3E-4D309D7B6F44}" dt="2023-03-25T05:28:15.931" v="0" actId="478"/>
          <ac:grpSpMkLst>
            <pc:docMk/>
            <pc:sldMk cId="4056936614" sldId="259"/>
            <ac:grpSpMk id="9" creationId="{350B180F-A44A-4619-9EF2-D92058B472F2}"/>
          </ac:grpSpMkLst>
        </pc:grpChg>
        <pc:grpChg chg="del">
          <ac:chgData name="C110112170" userId="e45fef91-6c70-48b8-beff-d9f9b4297aec" providerId="ADAL" clId="{1866100A-31D5-481A-BA3E-4D309D7B6F44}" dt="2023-03-25T05:28:20.511" v="3" actId="478"/>
          <ac:grpSpMkLst>
            <pc:docMk/>
            <pc:sldMk cId="4056936614" sldId="259"/>
            <ac:grpSpMk id="12" creationId="{FB078DAF-3261-4C1B-8E89-89FD8635A93E}"/>
          </ac:grpSpMkLst>
        </pc:grpChg>
      </pc:sldChg>
      <pc:sldChg chg="modSp mod">
        <pc:chgData name="C110112170" userId="e45fef91-6c70-48b8-beff-d9f9b4297aec" providerId="ADAL" clId="{1866100A-31D5-481A-BA3E-4D309D7B6F44}" dt="2023-03-25T05:49:03.342" v="214" actId="20577"/>
        <pc:sldMkLst>
          <pc:docMk/>
          <pc:sldMk cId="768206860" sldId="261"/>
        </pc:sldMkLst>
        <pc:spChg chg="mod">
          <ac:chgData name="C110112170" userId="e45fef91-6c70-48b8-beff-d9f9b4297aec" providerId="ADAL" clId="{1866100A-31D5-481A-BA3E-4D309D7B6F44}" dt="2023-03-25T05:49:03.342" v="214" actId="20577"/>
          <ac:spMkLst>
            <pc:docMk/>
            <pc:sldMk cId="768206860" sldId="261"/>
            <ac:spMk id="2" creationId="{00000000-0000-0000-0000-000000000000}"/>
          </ac:spMkLst>
        </pc:spChg>
      </pc:sldChg>
      <pc:sldChg chg="addSp delSp modSp add del mod">
        <pc:chgData name="C110112170" userId="e45fef91-6c70-48b8-beff-d9f9b4297aec" providerId="ADAL" clId="{1866100A-31D5-481A-BA3E-4D309D7B6F44}" dt="2023-03-25T05:54:35.059" v="293" actId="47"/>
        <pc:sldMkLst>
          <pc:docMk/>
          <pc:sldMk cId="673396412" sldId="267"/>
        </pc:sldMkLst>
        <pc:spChg chg="del">
          <ac:chgData name="C110112170" userId="e45fef91-6c70-48b8-beff-d9f9b4297aec" providerId="ADAL" clId="{1866100A-31D5-481A-BA3E-4D309D7B6F44}" dt="2023-03-25T05:49:43.340" v="224" actId="478"/>
          <ac:spMkLst>
            <pc:docMk/>
            <pc:sldMk cId="673396412" sldId="267"/>
            <ac:spMk id="2" creationId="{0C8E1AAE-C390-416A-BA49-CF3EED32075C}"/>
          </ac:spMkLst>
        </pc:spChg>
        <pc:spChg chg="mod topLvl">
          <ac:chgData name="C110112170" userId="e45fef91-6c70-48b8-beff-d9f9b4297aec" providerId="ADAL" clId="{1866100A-31D5-481A-BA3E-4D309D7B6F44}" dt="2023-03-25T05:54:27.320" v="290" actId="5793"/>
          <ac:spMkLst>
            <pc:docMk/>
            <pc:sldMk cId="673396412" sldId="267"/>
            <ac:spMk id="4" creationId="{A378B30B-4458-4F5F-A010-843A622DFCA2}"/>
          </ac:spMkLst>
        </pc:spChg>
        <pc:spChg chg="del">
          <ac:chgData name="C110112170" userId="e45fef91-6c70-48b8-beff-d9f9b4297aec" providerId="ADAL" clId="{1866100A-31D5-481A-BA3E-4D309D7B6F44}" dt="2023-03-25T05:49:40.582" v="223" actId="478"/>
          <ac:spMkLst>
            <pc:docMk/>
            <pc:sldMk cId="673396412" sldId="267"/>
            <ac:spMk id="5" creationId="{D5AF2292-20B4-48E9-AB33-F409B44DD510}"/>
          </ac:spMkLst>
        </pc:spChg>
        <pc:spChg chg="del topLvl">
          <ac:chgData name="C110112170" userId="e45fef91-6c70-48b8-beff-d9f9b4297aec" providerId="ADAL" clId="{1866100A-31D5-481A-BA3E-4D309D7B6F44}" dt="2023-03-25T05:49:48.342" v="226" actId="478"/>
          <ac:spMkLst>
            <pc:docMk/>
            <pc:sldMk cId="673396412" sldId="267"/>
            <ac:spMk id="6" creationId="{E5EAF975-E01C-455F-8423-51E186B8CE08}"/>
          </ac:spMkLst>
        </pc:spChg>
        <pc:spChg chg="del">
          <ac:chgData name="C110112170" userId="e45fef91-6c70-48b8-beff-d9f9b4297aec" providerId="ADAL" clId="{1866100A-31D5-481A-BA3E-4D309D7B6F44}" dt="2023-03-25T05:49:45.707" v="225" actId="478"/>
          <ac:spMkLst>
            <pc:docMk/>
            <pc:sldMk cId="673396412" sldId="267"/>
            <ac:spMk id="7" creationId="{77DF2111-ADA6-4350-938F-5A1D723CA48D}"/>
          </ac:spMkLst>
        </pc:spChg>
        <pc:spChg chg="del">
          <ac:chgData name="C110112170" userId="e45fef91-6c70-48b8-beff-d9f9b4297aec" providerId="ADAL" clId="{1866100A-31D5-481A-BA3E-4D309D7B6F44}" dt="2023-03-25T05:49:33.653" v="220" actId="478"/>
          <ac:spMkLst>
            <pc:docMk/>
            <pc:sldMk cId="673396412" sldId="267"/>
            <ac:spMk id="9" creationId="{E09D5DFE-16C2-451D-83FB-091444675348}"/>
          </ac:spMkLst>
        </pc:spChg>
        <pc:spChg chg="del">
          <ac:chgData name="C110112170" userId="e45fef91-6c70-48b8-beff-d9f9b4297aec" providerId="ADAL" clId="{1866100A-31D5-481A-BA3E-4D309D7B6F44}" dt="2023-03-25T05:49:28.541" v="217" actId="478"/>
          <ac:spMkLst>
            <pc:docMk/>
            <pc:sldMk cId="673396412" sldId="267"/>
            <ac:spMk id="10" creationId="{08D39E99-F47F-4517-BED2-8C8718E79E4A}"/>
          </ac:spMkLst>
        </pc:spChg>
        <pc:grpChg chg="add del">
          <ac:chgData name="C110112170" userId="e45fef91-6c70-48b8-beff-d9f9b4297aec" providerId="ADAL" clId="{1866100A-31D5-481A-BA3E-4D309D7B6F44}" dt="2023-03-25T05:49:48.342" v="226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modSp mod">
        <pc:chgData name="C110112170" userId="e45fef91-6c70-48b8-beff-d9f9b4297aec" providerId="ADAL" clId="{1866100A-31D5-481A-BA3E-4D309D7B6F44}" dt="2023-03-25T06:04:27.381" v="355" actId="20577"/>
        <pc:sldMkLst>
          <pc:docMk/>
          <pc:sldMk cId="2460776231" sldId="269"/>
        </pc:sldMkLst>
        <pc:spChg chg="mod">
          <ac:chgData name="C110112170" userId="e45fef91-6c70-48b8-beff-d9f9b4297aec" providerId="ADAL" clId="{1866100A-31D5-481A-BA3E-4D309D7B6F44}" dt="2023-03-25T06:04:27.381" v="355" actId="20577"/>
          <ac:spMkLst>
            <pc:docMk/>
            <pc:sldMk cId="2460776231" sldId="269"/>
            <ac:spMk id="3" creationId="{00000000-0000-0000-0000-000000000000}"/>
          </ac:spMkLst>
        </pc:spChg>
        <pc:spChg chg="mod">
          <ac:chgData name="C110112170" userId="e45fef91-6c70-48b8-beff-d9f9b4297aec" providerId="ADAL" clId="{1866100A-31D5-481A-BA3E-4D309D7B6F44}" dt="2023-03-25T05:56:53.264" v="324" actId="20577"/>
          <ac:spMkLst>
            <pc:docMk/>
            <pc:sldMk cId="2460776231" sldId="269"/>
            <ac:spMk id="8" creationId="{C245A360-9E10-4D17-8703-EF2E55778CD9}"/>
          </ac:spMkLst>
        </pc:spChg>
      </pc:sldChg>
      <pc:sldChg chg="modSp mod">
        <pc:chgData name="C110112170" userId="e45fef91-6c70-48b8-beff-d9f9b4297aec" providerId="ADAL" clId="{1866100A-31D5-481A-BA3E-4D309D7B6F44}" dt="2023-03-26T13:26:37.783" v="838" actId="5793"/>
        <pc:sldMkLst>
          <pc:docMk/>
          <pc:sldMk cId="1759100234" sldId="271"/>
        </pc:sldMkLst>
        <pc:spChg chg="mod">
          <ac:chgData name="C110112170" userId="e45fef91-6c70-48b8-beff-d9f9b4297aec" providerId="ADAL" clId="{1866100A-31D5-481A-BA3E-4D309D7B6F44}" dt="2023-03-26T13:26:37.783" v="838" actId="5793"/>
          <ac:spMkLst>
            <pc:docMk/>
            <pc:sldMk cId="1759100234" sldId="271"/>
            <ac:spMk id="2" creationId="{00000000-0000-0000-0000-000000000000}"/>
          </ac:spMkLst>
        </pc:spChg>
      </pc:sldChg>
      <pc:sldChg chg="delSp modSp mod">
        <pc:chgData name="C110112170" userId="e45fef91-6c70-48b8-beff-d9f9b4297aec" providerId="ADAL" clId="{1866100A-31D5-481A-BA3E-4D309D7B6F44}" dt="2023-03-25T15:00:03.801" v="534" actId="20577"/>
        <pc:sldMkLst>
          <pc:docMk/>
          <pc:sldMk cId="1403700655" sldId="302"/>
        </pc:sldMkLst>
        <pc:spChg chg="mod">
          <ac:chgData name="C110112170" userId="e45fef91-6c70-48b8-beff-d9f9b4297aec" providerId="ADAL" clId="{1866100A-31D5-481A-BA3E-4D309D7B6F44}" dt="2023-03-25T15:00:03.801" v="534" actId="20577"/>
          <ac:spMkLst>
            <pc:docMk/>
            <pc:sldMk cId="1403700655" sldId="302"/>
            <ac:spMk id="2" creationId="{00000000-0000-0000-0000-000000000000}"/>
          </ac:spMkLst>
        </pc:spChg>
        <pc:spChg chg="mod">
          <ac:chgData name="C110112170" userId="e45fef91-6c70-48b8-beff-d9f9b4297aec" providerId="ADAL" clId="{1866100A-31D5-481A-BA3E-4D309D7B6F44}" dt="2023-03-25T05:59:15.849" v="347" actId="20577"/>
          <ac:spMkLst>
            <pc:docMk/>
            <pc:sldMk cId="1403700655" sldId="302"/>
            <ac:spMk id="3" creationId="{00000000-0000-0000-0000-000000000000}"/>
          </ac:spMkLst>
        </pc:spChg>
        <pc:grpChg chg="del">
          <ac:chgData name="C110112170" userId="e45fef91-6c70-48b8-beff-d9f9b4297aec" providerId="ADAL" clId="{1866100A-31D5-481A-BA3E-4D309D7B6F44}" dt="2023-03-25T05:58:51.397" v="339" actId="478"/>
          <ac:grpSpMkLst>
            <pc:docMk/>
            <pc:sldMk cId="1403700655" sldId="302"/>
            <ac:grpSpMk id="18" creationId="{84352020-D7B9-4170-93A4-8D97F99FB97D}"/>
          </ac:grpSpMkLst>
        </pc:grpChg>
      </pc:sldChg>
      <pc:sldChg chg="delSp modSp mod">
        <pc:chgData name="C110112170" userId="e45fef91-6c70-48b8-beff-d9f9b4297aec" providerId="ADAL" clId="{1866100A-31D5-481A-BA3E-4D309D7B6F44}" dt="2023-03-25T05:32:23.851" v="123" actId="20577"/>
        <pc:sldMkLst>
          <pc:docMk/>
          <pc:sldMk cId="1466746081" sldId="372"/>
        </pc:sldMkLst>
        <pc:spChg chg="mod">
          <ac:chgData name="C110112170" userId="e45fef91-6c70-48b8-beff-d9f9b4297aec" providerId="ADAL" clId="{1866100A-31D5-481A-BA3E-4D309D7B6F44}" dt="2023-03-25T05:32:23.851" v="123" actId="20577"/>
          <ac:spMkLst>
            <pc:docMk/>
            <pc:sldMk cId="1466746081" sldId="372"/>
            <ac:spMk id="3" creationId="{00000000-0000-0000-0000-000000000000}"/>
          </ac:spMkLst>
        </pc:spChg>
        <pc:spChg chg="del">
          <ac:chgData name="C110112170" userId="e45fef91-6c70-48b8-beff-d9f9b4297aec" providerId="ADAL" clId="{1866100A-31D5-481A-BA3E-4D309D7B6F44}" dt="2023-03-25T05:32:14.173" v="114" actId="478"/>
          <ac:spMkLst>
            <pc:docMk/>
            <pc:sldMk cId="1466746081" sldId="372"/>
            <ac:spMk id="4" creationId="{7374C366-FB65-4056-8F9B-E58518816637}"/>
          </ac:spMkLst>
        </pc:spChg>
      </pc:sldChg>
      <pc:sldChg chg="modSp mod">
        <pc:chgData name="C110112170" userId="e45fef91-6c70-48b8-beff-d9f9b4297aec" providerId="ADAL" clId="{1866100A-31D5-481A-BA3E-4D309D7B6F44}" dt="2023-03-25T06:04:40.110" v="356"/>
        <pc:sldMkLst>
          <pc:docMk/>
          <pc:sldMk cId="1406203448" sldId="614"/>
        </pc:sldMkLst>
        <pc:spChg chg="mod">
          <ac:chgData name="C110112170" userId="e45fef91-6c70-48b8-beff-d9f9b4297aec" providerId="ADAL" clId="{1866100A-31D5-481A-BA3E-4D309D7B6F44}" dt="2023-03-25T06:04:40.110" v="356"/>
          <ac:spMkLst>
            <pc:docMk/>
            <pc:sldMk cId="1406203448" sldId="614"/>
            <ac:spMk id="3" creationId="{00000000-0000-0000-0000-000000000000}"/>
          </ac:spMkLst>
        </pc:spChg>
        <pc:spChg chg="mod">
          <ac:chgData name="C110112170" userId="e45fef91-6c70-48b8-beff-d9f9b4297aec" providerId="ADAL" clId="{1866100A-31D5-481A-BA3E-4D309D7B6F44}" dt="2023-03-25T05:57:54.328" v="328"/>
          <ac:spMkLst>
            <pc:docMk/>
            <pc:sldMk cId="1406203448" sldId="614"/>
            <ac:spMk id="4" creationId="{00000000-0000-0000-0000-000000000000}"/>
          </ac:spMkLst>
        </pc:spChg>
      </pc:sldChg>
      <pc:sldChg chg="delSp modSp mod">
        <pc:chgData name="C110112170" userId="e45fef91-6c70-48b8-beff-d9f9b4297aec" providerId="ADAL" clId="{1866100A-31D5-481A-BA3E-4D309D7B6F44}" dt="2023-03-25T05:32:06.538" v="113" actId="478"/>
        <pc:sldMkLst>
          <pc:docMk/>
          <pc:sldMk cId="3843903932" sldId="615"/>
        </pc:sldMkLst>
        <pc:spChg chg="mod">
          <ac:chgData name="C110112170" userId="e45fef91-6c70-48b8-beff-d9f9b4297aec" providerId="ADAL" clId="{1866100A-31D5-481A-BA3E-4D309D7B6F44}" dt="2023-03-25T05:32:05.006" v="112" actId="20577"/>
          <ac:spMkLst>
            <pc:docMk/>
            <pc:sldMk cId="3843903932" sldId="615"/>
            <ac:spMk id="3" creationId="{00000000-0000-0000-0000-000000000000}"/>
          </ac:spMkLst>
        </pc:spChg>
        <pc:spChg chg="del">
          <ac:chgData name="C110112170" userId="e45fef91-6c70-48b8-beff-d9f9b4297aec" providerId="ADAL" clId="{1866100A-31D5-481A-BA3E-4D309D7B6F44}" dt="2023-03-25T05:31:46.175" v="102" actId="478"/>
          <ac:spMkLst>
            <pc:docMk/>
            <pc:sldMk cId="3843903932" sldId="615"/>
            <ac:spMk id="4" creationId="{21F3CFB9-F776-4656-A7C4-E5F20D37B664}"/>
          </ac:spMkLst>
        </pc:spChg>
        <pc:spChg chg="del">
          <ac:chgData name="C110112170" userId="e45fef91-6c70-48b8-beff-d9f9b4297aec" providerId="ADAL" clId="{1866100A-31D5-481A-BA3E-4D309D7B6F44}" dt="2023-03-25T05:32:06.538" v="113" actId="478"/>
          <ac:spMkLst>
            <pc:docMk/>
            <pc:sldMk cId="3843903932" sldId="615"/>
            <ac:spMk id="5" creationId="{1FCFB5FB-237A-47BA-BD5B-AC33439AEF5F}"/>
          </ac:spMkLst>
        </pc:spChg>
        <pc:spChg chg="del">
          <ac:chgData name="C110112170" userId="e45fef91-6c70-48b8-beff-d9f9b4297aec" providerId="ADAL" clId="{1866100A-31D5-481A-BA3E-4D309D7B6F44}" dt="2023-03-25T05:31:47.052" v="103" actId="478"/>
          <ac:spMkLst>
            <pc:docMk/>
            <pc:sldMk cId="3843903932" sldId="615"/>
            <ac:spMk id="6" creationId="{2614B21C-5C86-48F2-A852-4C750EE19CE7}"/>
          </ac:spMkLst>
        </pc:spChg>
      </pc:sldChg>
      <pc:sldChg chg="addSp modSp mod">
        <pc:chgData name="C110112170" userId="e45fef91-6c70-48b8-beff-d9f9b4297aec" providerId="ADAL" clId="{1866100A-31D5-481A-BA3E-4D309D7B6F44}" dt="2023-03-25T06:18:17.762" v="368" actId="1076"/>
        <pc:sldMkLst>
          <pc:docMk/>
          <pc:sldMk cId="3742601282" sldId="1136"/>
        </pc:sldMkLst>
        <pc:spChg chg="mod">
          <ac:chgData name="C110112170" userId="e45fef91-6c70-48b8-beff-d9f9b4297aec" providerId="ADAL" clId="{1866100A-31D5-481A-BA3E-4D309D7B6F44}" dt="2023-03-25T06:05:21.376" v="363"/>
          <ac:spMkLst>
            <pc:docMk/>
            <pc:sldMk cId="3742601282" sldId="1136"/>
            <ac:spMk id="3" creationId="{00000000-0000-0000-0000-000000000000}"/>
          </ac:spMkLst>
        </pc:spChg>
        <pc:picChg chg="add mod">
          <ac:chgData name="C110112170" userId="e45fef91-6c70-48b8-beff-d9f9b4297aec" providerId="ADAL" clId="{1866100A-31D5-481A-BA3E-4D309D7B6F44}" dt="2023-03-25T06:18:17.762" v="368" actId="1076"/>
          <ac:picMkLst>
            <pc:docMk/>
            <pc:sldMk cId="3742601282" sldId="1136"/>
            <ac:picMk id="4" creationId="{0334199F-F297-530C-7289-66620EDA1192}"/>
          </ac:picMkLst>
        </pc:picChg>
      </pc:sldChg>
      <pc:sldChg chg="modSp mod">
        <pc:chgData name="C110112170" userId="e45fef91-6c70-48b8-beff-d9f9b4297aec" providerId="ADAL" clId="{1866100A-31D5-481A-BA3E-4D309D7B6F44}" dt="2023-03-25T05:56:32.414" v="313" actId="20577"/>
        <pc:sldMkLst>
          <pc:docMk/>
          <pc:sldMk cId="2590588513" sldId="1142"/>
        </pc:sldMkLst>
        <pc:spChg chg="mod">
          <ac:chgData name="C110112170" userId="e45fef91-6c70-48b8-beff-d9f9b4297aec" providerId="ADAL" clId="{1866100A-31D5-481A-BA3E-4D309D7B6F44}" dt="2023-03-25T05:55:54.963" v="301" actId="20577"/>
          <ac:spMkLst>
            <pc:docMk/>
            <pc:sldMk cId="2590588513" sldId="1142"/>
            <ac:spMk id="2" creationId="{00000000-0000-0000-0000-000000000000}"/>
          </ac:spMkLst>
        </pc:spChg>
        <pc:spChg chg="mod">
          <ac:chgData name="C110112170" userId="e45fef91-6c70-48b8-beff-d9f9b4297aec" providerId="ADAL" clId="{1866100A-31D5-481A-BA3E-4D309D7B6F44}" dt="2023-03-25T05:56:32.414" v="313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addSp modSp mod modAnim">
        <pc:chgData name="C110112170" userId="e45fef91-6c70-48b8-beff-d9f9b4297aec" providerId="ADAL" clId="{1866100A-31D5-481A-BA3E-4D309D7B6F44}" dt="2023-03-26T13:24:06.022" v="798" actId="20577"/>
        <pc:sldMkLst>
          <pc:docMk/>
          <pc:sldMk cId="2648098688" sldId="1143"/>
        </pc:sldMkLst>
        <pc:spChg chg="mod">
          <ac:chgData name="C110112170" userId="e45fef91-6c70-48b8-beff-d9f9b4297aec" providerId="ADAL" clId="{1866100A-31D5-481A-BA3E-4D309D7B6F44}" dt="2023-03-25T06:05:30.166" v="366" actId="20577"/>
          <ac:spMkLst>
            <pc:docMk/>
            <pc:sldMk cId="2648098688" sldId="1143"/>
            <ac:spMk id="3" creationId="{00000000-0000-0000-0000-000000000000}"/>
          </ac:spMkLst>
        </pc:spChg>
        <pc:spChg chg="mod">
          <ac:chgData name="C110112170" userId="e45fef91-6c70-48b8-beff-d9f9b4297aec" providerId="ADAL" clId="{1866100A-31D5-481A-BA3E-4D309D7B6F44}" dt="2023-03-26T13:24:06.022" v="798" actId="20577"/>
          <ac:spMkLst>
            <pc:docMk/>
            <pc:sldMk cId="2648098688" sldId="1143"/>
            <ac:spMk id="10" creationId="{7525C5FA-E5AD-4056-9857-68D56781A774}"/>
          </ac:spMkLst>
        </pc:spChg>
        <pc:picChg chg="add mod">
          <ac:chgData name="C110112170" userId="e45fef91-6c70-48b8-beff-d9f9b4297aec" providerId="ADAL" clId="{1866100A-31D5-481A-BA3E-4D309D7B6F44}" dt="2023-03-26T13:19:45.221" v="545" actId="1038"/>
          <ac:picMkLst>
            <pc:docMk/>
            <pc:sldMk cId="2648098688" sldId="1143"/>
            <ac:picMk id="2" creationId="{E54F6635-1EF4-415D-8111-CAD1043CD67E}"/>
          </ac:picMkLst>
        </pc:picChg>
      </pc:sldChg>
      <pc:sldChg chg="del">
        <pc:chgData name="C110112170" userId="e45fef91-6c70-48b8-beff-d9f9b4297aec" providerId="ADAL" clId="{1866100A-31D5-481A-BA3E-4D309D7B6F44}" dt="2023-03-25T05:58:18.971" v="329" actId="47"/>
        <pc:sldMkLst>
          <pc:docMk/>
          <pc:sldMk cId="2502779554" sldId="1147"/>
        </pc:sldMkLst>
      </pc:sldChg>
      <pc:sldChg chg="addSp modSp mod">
        <pc:chgData name="C110112170" userId="e45fef91-6c70-48b8-beff-d9f9b4297aec" providerId="ADAL" clId="{1866100A-31D5-481A-BA3E-4D309D7B6F44}" dt="2023-03-25T06:52:20.630" v="371" actId="1076"/>
        <pc:sldMkLst>
          <pc:docMk/>
          <pc:sldMk cId="4161202371" sldId="1250"/>
        </pc:sldMkLst>
        <pc:spChg chg="mod">
          <ac:chgData name="C110112170" userId="e45fef91-6c70-48b8-beff-d9f9b4297aec" providerId="ADAL" clId="{1866100A-31D5-481A-BA3E-4D309D7B6F44}" dt="2023-03-25T06:05:06.491" v="361" actId="20577"/>
          <ac:spMkLst>
            <pc:docMk/>
            <pc:sldMk cId="4161202371" sldId="1250"/>
            <ac:spMk id="4" creationId="{00000000-0000-0000-0000-000000000000}"/>
          </ac:spMkLst>
        </pc:spChg>
        <pc:picChg chg="add mod">
          <ac:chgData name="C110112170" userId="e45fef91-6c70-48b8-beff-d9f9b4297aec" providerId="ADAL" clId="{1866100A-31D5-481A-BA3E-4D309D7B6F44}" dt="2023-03-25T06:52:20.630" v="371" actId="1076"/>
          <ac:picMkLst>
            <pc:docMk/>
            <pc:sldMk cId="4161202371" sldId="1250"/>
            <ac:picMk id="3" creationId="{3AF5B1B9-975F-3F27-E906-362E4C43B4CB}"/>
          </ac:picMkLst>
        </pc:picChg>
      </pc:sldChg>
      <pc:sldChg chg="modSp del mod">
        <pc:chgData name="C110112170" userId="e45fef91-6c70-48b8-beff-d9f9b4297aec" providerId="ADAL" clId="{1866100A-31D5-481A-BA3E-4D309D7B6F44}" dt="2023-03-25T05:59:11.482" v="344" actId="47"/>
        <pc:sldMkLst>
          <pc:docMk/>
          <pc:sldMk cId="3086934833" sldId="1252"/>
        </pc:sldMkLst>
        <pc:spChg chg="mod">
          <ac:chgData name="C110112170" userId="e45fef91-6c70-48b8-beff-d9f9b4297aec" providerId="ADAL" clId="{1866100A-31D5-481A-BA3E-4D309D7B6F44}" dt="2023-03-25T05:59:03.816" v="343" actId="20577"/>
          <ac:spMkLst>
            <pc:docMk/>
            <pc:sldMk cId="3086934833" sldId="1252"/>
            <ac:spMk id="3" creationId="{00000000-0000-0000-0000-000000000000}"/>
          </ac:spMkLst>
        </pc:spChg>
      </pc:sldChg>
      <pc:sldChg chg="addSp modSp mod">
        <pc:chgData name="C110112170" userId="e45fef91-6c70-48b8-beff-d9f9b4297aec" providerId="ADAL" clId="{1866100A-31D5-481A-BA3E-4D309D7B6F44}" dt="2023-03-25T07:21:48.578" v="374" actId="14100"/>
        <pc:sldMkLst>
          <pc:docMk/>
          <pc:sldMk cId="3649308563" sldId="1256"/>
        </pc:sldMkLst>
        <pc:spChg chg="mod">
          <ac:chgData name="C110112170" userId="e45fef91-6c70-48b8-beff-d9f9b4297aec" providerId="ADAL" clId="{1866100A-31D5-481A-BA3E-4D309D7B6F44}" dt="2023-03-25T06:05:18.041" v="362"/>
          <ac:spMkLst>
            <pc:docMk/>
            <pc:sldMk cId="3649308563" sldId="1256"/>
            <ac:spMk id="4" creationId="{00000000-0000-0000-0000-000000000000}"/>
          </ac:spMkLst>
        </pc:spChg>
        <pc:picChg chg="add mod">
          <ac:chgData name="C110112170" userId="e45fef91-6c70-48b8-beff-d9f9b4297aec" providerId="ADAL" clId="{1866100A-31D5-481A-BA3E-4D309D7B6F44}" dt="2023-03-25T07:21:48.578" v="374" actId="14100"/>
          <ac:picMkLst>
            <pc:docMk/>
            <pc:sldMk cId="3649308563" sldId="1256"/>
            <ac:picMk id="3" creationId="{5A3653B0-C1C8-440F-71FA-4E7014BD87CF}"/>
          </ac:picMkLst>
        </pc:picChg>
      </pc:sldChg>
      <pc:sldChg chg="delSp modSp mod">
        <pc:chgData name="C110112170" userId="e45fef91-6c70-48b8-beff-d9f9b4297aec" providerId="ADAL" clId="{1866100A-31D5-481A-BA3E-4D309D7B6F44}" dt="2023-03-25T05:31:41.699" v="101" actId="20577"/>
        <pc:sldMkLst>
          <pc:docMk/>
          <pc:sldMk cId="3556275576" sldId="1257"/>
        </pc:sldMkLst>
        <pc:spChg chg="mod">
          <ac:chgData name="C110112170" userId="e45fef91-6c70-48b8-beff-d9f9b4297aec" providerId="ADAL" clId="{1866100A-31D5-481A-BA3E-4D309D7B6F44}" dt="2023-03-25T05:31:41.699" v="101" actId="20577"/>
          <ac:spMkLst>
            <pc:docMk/>
            <pc:sldMk cId="3556275576" sldId="1257"/>
            <ac:spMk id="3" creationId="{00000000-0000-0000-0000-000000000000}"/>
          </ac:spMkLst>
        </pc:spChg>
        <pc:spChg chg="del">
          <ac:chgData name="C110112170" userId="e45fef91-6c70-48b8-beff-d9f9b4297aec" providerId="ADAL" clId="{1866100A-31D5-481A-BA3E-4D309D7B6F44}" dt="2023-03-25T05:31:28.406" v="95" actId="478"/>
          <ac:spMkLst>
            <pc:docMk/>
            <pc:sldMk cId="3556275576" sldId="1257"/>
            <ac:spMk id="6" creationId="{2614B21C-5C86-48F2-A852-4C750EE19CE7}"/>
          </ac:spMkLst>
        </pc:spChg>
        <pc:spChg chg="del">
          <ac:chgData name="C110112170" userId="e45fef91-6c70-48b8-beff-d9f9b4297aec" providerId="ADAL" clId="{1866100A-31D5-481A-BA3E-4D309D7B6F44}" dt="2023-03-25T05:31:30.179" v="97" actId="478"/>
          <ac:spMkLst>
            <pc:docMk/>
            <pc:sldMk cId="3556275576" sldId="1257"/>
            <ac:spMk id="8" creationId="{E7F93356-F9FA-42BD-B35E-7F4A84652A29}"/>
          </ac:spMkLst>
        </pc:spChg>
        <pc:spChg chg="del">
          <ac:chgData name="C110112170" userId="e45fef91-6c70-48b8-beff-d9f9b4297aec" providerId="ADAL" clId="{1866100A-31D5-481A-BA3E-4D309D7B6F44}" dt="2023-03-25T05:31:25.456" v="93" actId="478"/>
          <ac:spMkLst>
            <pc:docMk/>
            <pc:sldMk cId="3556275576" sldId="1257"/>
            <ac:spMk id="9" creationId="{1F596EB5-194B-41DD-9405-83C981B5180E}"/>
          </ac:spMkLst>
        </pc:spChg>
        <pc:spChg chg="del">
          <ac:chgData name="C110112170" userId="e45fef91-6c70-48b8-beff-d9f9b4297aec" providerId="ADAL" clId="{1866100A-31D5-481A-BA3E-4D309D7B6F44}" dt="2023-03-25T05:31:29.390" v="96" actId="478"/>
          <ac:spMkLst>
            <pc:docMk/>
            <pc:sldMk cId="3556275576" sldId="1257"/>
            <ac:spMk id="11" creationId="{7A15B836-553E-4AC6-B683-3173E65F3C16}"/>
          </ac:spMkLst>
        </pc:spChg>
        <pc:picChg chg="del">
          <ac:chgData name="C110112170" userId="e45fef91-6c70-48b8-beff-d9f9b4297aec" providerId="ADAL" clId="{1866100A-31D5-481A-BA3E-4D309D7B6F44}" dt="2023-03-25T05:31:25.991" v="94" actId="478"/>
          <ac:picMkLst>
            <pc:docMk/>
            <pc:sldMk cId="3556275576" sldId="1257"/>
            <ac:picMk id="2" creationId="{C3078AAE-D4C1-49C2-922C-66283951C78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2023/4/16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2023/4/16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0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78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2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12676071" TargetMode="External"/><Relationship Id="rId2" Type="http://schemas.openxmlformats.org/officeDocument/2006/relationships/hyperlink" Target="https://zhuanlan.zhihu.com/p/677415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aliyanah_/article/details/7525769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dirty="0"/>
              <a:t>HW3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電子二甲</a:t>
            </a:r>
            <a:endParaRPr lang="en-US" altLang="zh-TW" dirty="0"/>
          </a:p>
          <a:p>
            <a:pPr algn="l"/>
            <a:r>
              <a:rPr lang="en-US" altLang="zh-TW" dirty="0"/>
              <a:t>C11011170</a:t>
            </a:r>
          </a:p>
          <a:p>
            <a:pPr algn="l"/>
            <a:r>
              <a:rPr lang="zh-TW" altLang="en-US" dirty="0"/>
              <a:t>張程偉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https://zhuanlan.zhihu.com/p/67741538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https://zhuanlan.zhihu.com/p/512676071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https://blog.csdn.net/aliyanah_/article/details/75257694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利用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LBP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與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Watershed 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等工具，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在不同情境，如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: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草地 石子路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.....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切割出馬路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補充測試環境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題目</a:t>
            </a:r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處理器：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Intel(R) Core(TM) i5-10210U CPU @ 1.60GHz   2.11 GHz</a:t>
            </a:r>
          </a:p>
          <a:p>
            <a:pPr marL="0" indent="0">
              <a:buNone/>
            </a:pPr>
            <a:r>
              <a:rPr lang="zh-TW" altLang="en-US" dirty="0"/>
              <a:t>系統類型：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64 </a:t>
            </a:r>
            <a:r>
              <a:rPr lang="zh-TW" altLang="en-US" dirty="0"/>
              <a:t>位元作業系統，</a:t>
            </a:r>
            <a:r>
              <a:rPr lang="en-US" altLang="zh-TW" dirty="0"/>
              <a:t>x64 </a:t>
            </a:r>
            <a:r>
              <a:rPr lang="zh-TW" altLang="en-US" dirty="0"/>
              <a:t>型處理器</a:t>
            </a:r>
            <a:endParaRPr lang="en-US" altLang="zh-TW" dirty="0"/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r>
              <a:rPr lang="en-US" altLang="zh-TW" dirty="0"/>
              <a:t>Window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3.10.2</a:t>
            </a: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/>
              <a:t>Cv2</a:t>
            </a:r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5FE104-FD71-5F57-A756-30CC134F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11" y="1834188"/>
            <a:ext cx="7193777" cy="40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(LBP)</a:t>
            </a:r>
            <a:r>
              <a:rPr lang="zh-TW" altLang="en-US" sz="3200" dirty="0"/>
              <a:t> 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3506F97-4C7A-E347-5CF4-84B2BC90AE66}"/>
              </a:ext>
            </a:extLst>
          </p:cNvPr>
          <p:cNvSpPr txBox="1">
            <a:spLocks/>
          </p:cNvSpPr>
          <p:nvPr/>
        </p:nvSpPr>
        <p:spPr>
          <a:xfrm>
            <a:off x="838199" y="1201850"/>
            <a:ext cx="11048999" cy="502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200" dirty="0"/>
          </a:p>
        </p:txBody>
      </p:sp>
      <p:pic>
        <p:nvPicPr>
          <p:cNvPr id="12" name="圖片 11" descr="一張含有 草, 場景, 路, 道路 的圖片&#10;&#10;自動產生的描述">
            <a:extLst>
              <a:ext uri="{FF2B5EF4-FFF2-40B4-BE49-F238E27FC236}">
                <a16:creationId xmlns:a16="http://schemas.microsoft.com/office/drawing/2014/main" id="{AC39DB15-7883-8293-C2D1-D93530FA9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0" y="1919331"/>
            <a:ext cx="5749895" cy="383326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95336E3-0651-6DB5-3B0F-6426A9FF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305" y="1874873"/>
            <a:ext cx="5743505" cy="38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(LBP)</a:t>
            </a:r>
            <a:r>
              <a:rPr lang="zh-TW" altLang="en-US" sz="3200" dirty="0"/>
              <a:t> 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3506F97-4C7A-E347-5CF4-84B2BC90AE66}"/>
              </a:ext>
            </a:extLst>
          </p:cNvPr>
          <p:cNvSpPr txBox="1">
            <a:spLocks/>
          </p:cNvSpPr>
          <p:nvPr/>
        </p:nvSpPr>
        <p:spPr>
          <a:xfrm>
            <a:off x="838199" y="1201850"/>
            <a:ext cx="11048999" cy="502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200" dirty="0"/>
          </a:p>
        </p:txBody>
      </p:sp>
      <p:pic>
        <p:nvPicPr>
          <p:cNvPr id="7" name="圖片 6" descr="一張含有 場景, 路, 道路, 天空 的圖片&#10;&#10;自動產生的描述">
            <a:extLst>
              <a:ext uri="{FF2B5EF4-FFF2-40B4-BE49-F238E27FC236}">
                <a16:creationId xmlns:a16="http://schemas.microsoft.com/office/drawing/2014/main" id="{B9BF9195-B55A-4973-42BC-2B1989EA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565857"/>
            <a:ext cx="5731206" cy="42984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F61324E-5BFB-A729-DC42-07E523B6E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008" y="1342102"/>
            <a:ext cx="5759136" cy="45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(</a:t>
            </a:r>
            <a:r>
              <a:rPr lang="zh-TW" altLang="en-US" sz="3200" dirty="0"/>
              <a:t>分水嶺</a:t>
            </a:r>
            <a:r>
              <a:rPr lang="en-US" altLang="zh-TW" sz="3200" dirty="0"/>
              <a:t>)</a:t>
            </a:r>
            <a:r>
              <a:rPr lang="zh-TW" altLang="en-US" sz="3200" dirty="0"/>
              <a:t> 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3506F97-4C7A-E347-5CF4-84B2BC90AE66}"/>
              </a:ext>
            </a:extLst>
          </p:cNvPr>
          <p:cNvSpPr txBox="1">
            <a:spLocks/>
          </p:cNvSpPr>
          <p:nvPr/>
        </p:nvSpPr>
        <p:spPr>
          <a:xfrm>
            <a:off x="838199" y="1201850"/>
            <a:ext cx="11048999" cy="502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7040F1-3712-1556-A201-4B5CB8F6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5858"/>
            <a:ext cx="5752362" cy="4298405"/>
          </a:xfrm>
          <a:prstGeom prst="rect">
            <a:avLst/>
          </a:prstGeom>
        </p:spPr>
      </p:pic>
      <p:pic>
        <p:nvPicPr>
          <p:cNvPr id="7" name="圖片 6" descr="一張含有 場景, 路, 道路, 天空 的圖片&#10;&#10;自動產生的描述">
            <a:extLst>
              <a:ext uri="{FF2B5EF4-FFF2-40B4-BE49-F238E27FC236}">
                <a16:creationId xmlns:a16="http://schemas.microsoft.com/office/drawing/2014/main" id="{B9BF9195-B55A-4973-42BC-2B1989EA7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565857"/>
            <a:ext cx="5731206" cy="42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(</a:t>
            </a:r>
            <a:r>
              <a:rPr lang="zh-TW" altLang="en-US" sz="3200" dirty="0"/>
              <a:t>分水嶺</a:t>
            </a:r>
            <a:r>
              <a:rPr lang="en-US" altLang="zh-TW" sz="3200" dirty="0"/>
              <a:t>)</a:t>
            </a:r>
            <a:r>
              <a:rPr lang="zh-TW" altLang="en-US" sz="3200" dirty="0"/>
              <a:t> 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3506F97-4C7A-E347-5CF4-84B2BC90AE66}"/>
              </a:ext>
            </a:extLst>
          </p:cNvPr>
          <p:cNvSpPr txBox="1">
            <a:spLocks/>
          </p:cNvSpPr>
          <p:nvPr/>
        </p:nvSpPr>
        <p:spPr>
          <a:xfrm>
            <a:off x="838199" y="1201850"/>
            <a:ext cx="11048999" cy="502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7040F1-3712-1556-A201-4B5CB8F6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5858"/>
            <a:ext cx="5752362" cy="4298405"/>
          </a:xfrm>
          <a:prstGeom prst="rect">
            <a:avLst/>
          </a:prstGeom>
        </p:spPr>
      </p:pic>
      <p:pic>
        <p:nvPicPr>
          <p:cNvPr id="7" name="圖片 6" descr="一張含有 場景, 路, 道路, 天空 的圖片&#10;&#10;自動產生的描述">
            <a:extLst>
              <a:ext uri="{FF2B5EF4-FFF2-40B4-BE49-F238E27FC236}">
                <a16:creationId xmlns:a16="http://schemas.microsoft.com/office/drawing/2014/main" id="{B9BF9195-B55A-4973-42BC-2B1989EA7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565857"/>
            <a:ext cx="5731206" cy="42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83712</TotalTime>
  <Words>155</Words>
  <Application>Microsoft Office PowerPoint</Application>
  <PresentationFormat>寬螢幕</PresentationFormat>
  <Paragraphs>42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Historic</vt:lpstr>
      <vt:lpstr>Times New Roman</vt:lpstr>
      <vt:lpstr>Office 佈景主題</vt:lpstr>
      <vt:lpstr> HW3</vt:lpstr>
      <vt:lpstr>需求列表 – 題目</vt:lpstr>
      <vt:lpstr>需求列表 – 硬體與環境需求</vt:lpstr>
      <vt:lpstr>模組列表</vt:lpstr>
      <vt:lpstr>系統分析 – 系統流程圖</vt:lpstr>
      <vt:lpstr>成果展示(LBP) </vt:lpstr>
      <vt:lpstr>成果展示(LBP) </vt:lpstr>
      <vt:lpstr>成果展示(分水嶺) </vt:lpstr>
      <vt:lpstr>成果展示(分水嶺) 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C110112170</cp:lastModifiedBy>
  <cp:revision>3141</cp:revision>
  <dcterms:created xsi:type="dcterms:W3CDTF">2019-03-11T13:47:46Z</dcterms:created>
  <dcterms:modified xsi:type="dcterms:W3CDTF">2023-04-16T13:13:37Z</dcterms:modified>
</cp:coreProperties>
</file>