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63" r:id="rId4"/>
    <p:sldId id="264" r:id="rId5"/>
    <p:sldId id="265" r:id="rId6"/>
    <p:sldId id="266" r:id="rId7"/>
    <p:sldId id="269" r:id="rId8"/>
    <p:sldId id="27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A63380A-7B0A-45DE-8A6B-0777A1889A9A}">
          <p14:sldIdLst>
            <p14:sldId id="257"/>
          </p14:sldIdLst>
        </p14:section>
        <p14:section name="需求" id="{BA3EDC9A-2C84-432E-81D9-4CAD6D728583}">
          <p14:sldIdLst>
            <p14:sldId id="262"/>
          </p14:sldIdLst>
        </p14:section>
        <p14:section name="系統分析" id="{D722FB1D-7DF1-40E7-A46F-4F010E30989B}">
          <p14:sldIdLst>
            <p14:sldId id="263"/>
            <p14:sldId id="264"/>
            <p14:sldId id="265"/>
          </p14:sldIdLst>
        </p14:section>
        <p14:section name="程式" id="{2479FEEB-7115-4612-B9B3-415AF4D60135}">
          <p14:sldIdLst>
            <p14:sldId id="266"/>
            <p14:sldId id="269"/>
          </p14:sldIdLst>
        </p14:section>
        <p14:section name="Demo" id="{FE870DAB-DF58-48AB-B326-97FCD225579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5817-CC0D-417D-9B51-D6E382CAF47E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80217-FA1A-4EA7-9C02-C7C422285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16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46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6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7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69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6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519CD-BB48-0B72-2CA0-1E0EFB81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4B39BD-6948-5CCB-98A3-8CEB02CD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36A744-C0B4-DEAB-68CB-3655891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2DF21-02BE-330A-5BF0-3C6640B8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D3EA4D-5194-B84A-96F0-E1DA0C19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81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8C558-ABE6-B79C-2608-7718F69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F1063B-3818-6BCC-B4E3-85EA2AECC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2C33F-C829-428E-4CA2-4B7F41AB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79DF1-84D1-DFF4-5A56-A29C9F6D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D6735-065A-836E-F0C8-47792F44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E35097-2E16-A686-5A9F-73A857298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8E1EE-8659-A950-A75A-C46E4F2D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84C54-443C-8818-18C1-0974F381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797487-9BD2-5FA4-B248-004B9943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F729E-A6E9-7691-E205-32FC804C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B2962-319E-6C8E-AED2-63874A3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B3BCA-432D-918D-0056-73CBC868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8E177-070F-6C37-3171-0AFB4B21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2DD8E-AC4E-CC89-E2D8-2604382C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AD570-5464-7173-379D-0B718CC2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1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89C66-94DC-0923-1DEA-A87E3D36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7887BA-1875-9D27-DE9E-E5A3F539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08544-F530-3B19-5A16-CD111EAD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F6BA5-5BEE-B7F1-305F-AC4D2844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EAC7C-412F-A9EC-7C2D-671193C0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80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45B89-894A-42E8-D721-1A652CDD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17FD7A-6033-6213-34F8-306F71F02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A9186D-1171-1673-2D9F-79922904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F9CF25-4235-1A38-9779-8593205E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1A975C-8A10-BD1C-4F36-C28E89C1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E8FBB5-E638-6F61-5A1E-96A71D6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8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75215-65BB-BC56-28C5-6451B9B8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EDD66E-E659-CC79-93C6-CA62B6E6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C2D6B0-8E49-0781-4319-B3656E87A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A4EC40-C782-A4E3-9AD6-07E2A2FC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DF48D5-2CD9-BAF6-0C77-97BA7DF4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5BB725-6AC8-E4D6-6872-7B2A9F5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B53761-EE2F-BBDB-9BD9-327CD633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F46D49-7073-1796-B7A4-96F319D6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2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0F829-EB42-1428-14E0-94E6F948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B770A4-C6B5-368A-5B6F-186E7A44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963188-E700-C653-07B5-F9E5E36C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571DEF-913E-6AF4-E71C-E5D04C39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4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04E934-2381-23F4-5B9A-1F0A51BB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B693E3-8EBB-B0F9-93A3-1E828C76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8FC9B-C46F-819A-6785-326D1D64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90041-C13C-14CD-CE3C-9FE2EE61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EF4B7F-A702-46DF-3398-73A5DFBB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04961-62F7-AAA4-C433-E3520B9AC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453D2D-E8CA-B437-6121-9846625E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D3FC5E-6EA7-2D89-A5C1-DB51ED6B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D1BF18-9DCF-D559-9CC9-07E4FC41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4154D-F830-A357-2395-8DF49508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6FDBCA-3940-B2FF-F67B-B87624729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17269E-BA61-FAD6-4D26-58B3FB56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CEA38C-9082-B70A-B9C4-D8CE7D25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D0DEFD-A290-B294-A347-B727E947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7DC041-258E-9BE0-0514-9AFEAEB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7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3F8F38-6947-04E6-B413-E7084BED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49B3BA-8066-32D3-FB6F-70E40E89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6E629-F186-9A6B-8541-3AFF6F7D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83A7-E9AD-4F31-BCBA-7EF54A2B0CF1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6247B-997E-30BD-1147-92C69C31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3051A-500E-0959-560D-5C4A8A023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AFD-56CE-4159-9587-82D37256D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9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lang="zh-TW" sz="4000" dirty="0">
                <a:latin typeface="DFKai-SB"/>
                <a:ea typeface="DFKai-SB"/>
                <a:cs typeface="DFKai-SB"/>
                <a:sym typeface="DFKai-SB"/>
              </a:rPr>
            </a:br>
            <a:r>
              <a:rPr lang="en-US" altLang="zh-TW" sz="53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FPGA</a:t>
            </a:r>
            <a:r>
              <a:rPr lang="zh-TW" altLang="en-US" sz="53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專題實習</a:t>
            </a:r>
            <a:r>
              <a:rPr lang="zh-TW" altLang="en-US" sz="5300" b="1" dirty="0">
                <a:latin typeface="DFKai-SB"/>
                <a:ea typeface="DFKai-SB"/>
                <a:cs typeface="DFKai-SB"/>
                <a:sym typeface="DFKai-SB"/>
              </a:rPr>
              <a:t>期末驗收</a:t>
            </a:r>
            <a:endParaRPr sz="40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目前成員：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張程偉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報告日期：</a:t>
            </a:r>
            <a:r>
              <a:rPr lang="zh-TW" dirty="0"/>
              <a:t>202</a:t>
            </a:r>
            <a:r>
              <a:rPr lang="en-US" altLang="zh-TW" dirty="0"/>
              <a:t>4</a:t>
            </a:r>
            <a:r>
              <a:rPr lang="zh-TW" dirty="0"/>
              <a:t>/</a:t>
            </a:r>
            <a:r>
              <a:rPr lang="en-US" altLang="zh-TW" dirty="0"/>
              <a:t>0</a:t>
            </a:r>
            <a:r>
              <a:rPr lang="zh-TW" dirty="0"/>
              <a:t>1</a:t>
            </a:r>
            <a:r>
              <a:rPr lang="en-US" altLang="zh-TW" dirty="0"/>
              <a:t>/10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開始日期：</a:t>
            </a:r>
            <a:r>
              <a:rPr lang="zh-TW" dirty="0"/>
              <a:t>202</a:t>
            </a:r>
            <a:r>
              <a:rPr lang="en-US" altLang="zh-TW" dirty="0"/>
              <a:t>4</a:t>
            </a:r>
            <a:r>
              <a:rPr lang="zh-TW" dirty="0"/>
              <a:t>/</a:t>
            </a:r>
            <a:r>
              <a:rPr lang="en-US" altLang="zh-TW" dirty="0"/>
              <a:t>01</a:t>
            </a:r>
            <a:r>
              <a:rPr lang="zh-TW" dirty="0"/>
              <a:t>/</a:t>
            </a:r>
            <a:r>
              <a:rPr lang="en-US" altLang="zh-TW" dirty="0"/>
              <a:t>03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結束日期：</a:t>
            </a:r>
            <a:r>
              <a:rPr lang="zh-TW" dirty="0"/>
              <a:t>202</a:t>
            </a:r>
            <a:r>
              <a:rPr lang="en-US" altLang="zh-TW" dirty="0"/>
              <a:t>4</a:t>
            </a:r>
            <a:r>
              <a:rPr lang="zh-TW" dirty="0"/>
              <a:t>/</a:t>
            </a:r>
            <a:r>
              <a:rPr lang="en-US" altLang="zh-TW" dirty="0"/>
              <a:t>0</a:t>
            </a:r>
            <a:r>
              <a:rPr lang="zh-TW" dirty="0"/>
              <a:t>1</a:t>
            </a:r>
            <a:r>
              <a:rPr lang="en-US" altLang="zh-TW" dirty="0"/>
              <a:t>/10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36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36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26697" y="1204074"/>
            <a:ext cx="9564211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兩塊板子利用</a:t>
            </a:r>
            <a:r>
              <a:rPr lang="en-US" altLang="zh-TW" sz="2000" dirty="0" err="1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txrx</a:t>
            </a: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傳輸資料，實現乒乓球互聯，輸家發球且發球方</a:t>
            </a:r>
            <a:r>
              <a:rPr lang="en-US" altLang="zh-TW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LED</a:t>
            </a:r>
            <a:r>
              <a:rPr lang="zh-TW" altLang="en-US" sz="2000" dirty="0">
                <a:solidFill>
                  <a:schemeClr val="tx1"/>
                </a:solidFill>
                <a:latin typeface="DFKai-SB"/>
                <a:ea typeface="DFKai-SB"/>
                <a:cs typeface="DFKai-SB"/>
                <a:sym typeface="DFKai-SB"/>
              </a:rPr>
              <a:t>全亮</a:t>
            </a:r>
            <a:endParaRPr lang="en-US" sz="20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altLang="zh-TW" sz="3600" b="1" dirty="0">
                <a:latin typeface="DFKai-SB"/>
                <a:ea typeface="DFKai-SB"/>
                <a:cs typeface="DFKai-SB"/>
                <a:sym typeface="DFKai-SB"/>
              </a:rPr>
              <a:t>Breakdown</a:t>
            </a:r>
            <a:endParaRPr sz="36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80774A-88A6-7B11-9133-BC8FFCCED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41" y="1323023"/>
            <a:ext cx="7256718" cy="49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7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altLang="en-US" sz="3600" b="1" dirty="0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sz="36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79EC234-140A-1897-AD0A-F5F889F1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4074"/>
            <a:ext cx="1045038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altLang="zh-TW" sz="3600" b="1" dirty="0">
                <a:latin typeface="DFKai-SB"/>
                <a:ea typeface="DFKai-SB"/>
                <a:cs typeface="DFKai-SB"/>
                <a:sym typeface="DFKai-SB"/>
              </a:rPr>
              <a:t>FSM</a:t>
            </a:r>
            <a:endParaRPr sz="36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080B8C-C3B8-9820-C975-E9AD8BB3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44" y="976211"/>
            <a:ext cx="6210511" cy="58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BCEA1C-9B8F-2DDE-9FFE-CAF5822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35" y="212794"/>
            <a:ext cx="4467647" cy="32162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508495-0261-59B3-5DF7-E6275181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213" y="3622789"/>
            <a:ext cx="4166559" cy="3235211"/>
          </a:xfrm>
          <a:prstGeom prst="rect">
            <a:avLst/>
          </a:prstGeom>
        </p:spPr>
      </p:pic>
      <p:sp>
        <p:nvSpPr>
          <p:cNvPr id="9" name="Google Shape;127;p19">
            <a:extLst>
              <a:ext uri="{FF2B5EF4-FFF2-40B4-BE49-F238E27FC236}">
                <a16:creationId xmlns:a16="http://schemas.microsoft.com/office/drawing/2014/main" id="{AA3D224E-2D52-7142-C562-E21BC599AE94}"/>
              </a:ext>
            </a:extLst>
          </p:cNvPr>
          <p:cNvSpPr txBox="1">
            <a:spLocks/>
          </p:cNvSpPr>
          <p:nvPr/>
        </p:nvSpPr>
        <p:spPr>
          <a:xfrm>
            <a:off x="-51759" y="125009"/>
            <a:ext cx="1981200" cy="466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altLang="en-US" sz="36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除頻：</a:t>
            </a:r>
            <a:endParaRPr lang="en-US" sz="3600" b="1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" name="Google Shape;127;p19">
            <a:extLst>
              <a:ext uri="{FF2B5EF4-FFF2-40B4-BE49-F238E27FC236}">
                <a16:creationId xmlns:a16="http://schemas.microsoft.com/office/drawing/2014/main" id="{4F2CCB0D-D4AF-6A58-C7D6-8F5B44942890}"/>
              </a:ext>
            </a:extLst>
          </p:cNvPr>
          <p:cNvSpPr txBox="1">
            <a:spLocks/>
          </p:cNvSpPr>
          <p:nvPr/>
        </p:nvSpPr>
        <p:spPr>
          <a:xfrm>
            <a:off x="-51759" y="3667297"/>
            <a:ext cx="3054927" cy="466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LED</a:t>
            </a:r>
            <a:r>
              <a:rPr lang="zh-TW" altLang="en-US" sz="36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的狀態：</a:t>
            </a:r>
            <a:endParaRPr lang="en-US" sz="3600" b="1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13920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7;p19">
            <a:extLst>
              <a:ext uri="{FF2B5EF4-FFF2-40B4-BE49-F238E27FC236}">
                <a16:creationId xmlns:a16="http://schemas.microsoft.com/office/drawing/2014/main" id="{AA3D224E-2D52-7142-C562-E21BC599AE94}"/>
              </a:ext>
            </a:extLst>
          </p:cNvPr>
          <p:cNvSpPr txBox="1">
            <a:spLocks/>
          </p:cNvSpPr>
          <p:nvPr/>
        </p:nvSpPr>
        <p:spPr>
          <a:xfrm>
            <a:off x="5771892" y="73793"/>
            <a:ext cx="1981200" cy="466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LED</a:t>
            </a:r>
            <a:r>
              <a:rPr lang="zh-TW" altLang="en-US" sz="36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位移：</a:t>
            </a:r>
            <a:endParaRPr lang="en-US" sz="3600" b="1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628169-775F-C8B4-C6D8-363ABC03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092" y="0"/>
            <a:ext cx="4438908" cy="6784207"/>
          </a:xfrm>
          <a:prstGeom prst="rect">
            <a:avLst/>
          </a:prstGeom>
        </p:spPr>
      </p:pic>
      <p:sp>
        <p:nvSpPr>
          <p:cNvPr id="11" name="Google Shape;127;p19">
            <a:extLst>
              <a:ext uri="{FF2B5EF4-FFF2-40B4-BE49-F238E27FC236}">
                <a16:creationId xmlns:a16="http://schemas.microsoft.com/office/drawing/2014/main" id="{0DA69C01-65A4-1477-EE50-9EE848099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261" y="165933"/>
            <a:ext cx="1981200" cy="46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FSM</a:t>
            </a:r>
            <a:r>
              <a:rPr lang="zh-TW" altLang="en-US" sz="3600" b="1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  <a:endParaRPr sz="3600" b="1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C80DE56-0B1E-0B67-0D44-B2F182897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46" y="108310"/>
            <a:ext cx="3309007" cy="66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altLang="zh-TW" sz="3600" b="1" dirty="0">
                <a:latin typeface="DFKai-SB"/>
                <a:ea typeface="DFKai-SB"/>
                <a:cs typeface="DFKai-SB"/>
                <a:sym typeface="DFKai-SB"/>
              </a:rPr>
              <a:t>Demo</a:t>
            </a:r>
            <a:endParaRPr sz="3600" b="1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884700" marR="0" lvl="1" indent="-24129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" name="8bed15d8-d113-48b7-a849-ad991921ded7">
            <a:hlinkClick r:id="" action="ppaction://media"/>
            <a:extLst>
              <a:ext uri="{FF2B5EF4-FFF2-40B4-BE49-F238E27FC236}">
                <a16:creationId xmlns:a16="http://schemas.microsoft.com/office/drawing/2014/main" id="{AA74FC0B-751E-38B0-B300-3AD0907A51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96931" y="1603736"/>
            <a:ext cx="7998137" cy="4597888"/>
          </a:xfrm>
          <a:prstGeom prst="rect">
            <a:avLst/>
          </a:prstGeom>
        </p:spPr>
      </p:pic>
      <p:sp>
        <p:nvSpPr>
          <p:cNvPr id="5" name="Google Shape;128;p19">
            <a:extLst>
              <a:ext uri="{FF2B5EF4-FFF2-40B4-BE49-F238E27FC236}">
                <a16:creationId xmlns:a16="http://schemas.microsoft.com/office/drawing/2014/main" id="{B4CA09C8-879A-9EAC-3DE1-A9D134D38CF9}"/>
              </a:ext>
            </a:extLst>
          </p:cNvPr>
          <p:cNvSpPr txBox="1"/>
          <p:nvPr/>
        </p:nvSpPr>
        <p:spPr>
          <a:xfrm>
            <a:off x="838200" y="1085125"/>
            <a:ext cx="10644867" cy="10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zh-TW" altLang="en-US" sz="2000" dirty="0">
                <a:latin typeface="DFKai-SB"/>
                <a:ea typeface="DFKai-SB"/>
                <a:cs typeface="DFKai-SB"/>
                <a:sym typeface="DFKai-SB"/>
              </a:rPr>
              <a:t>太早打的那方輸，並由輸家發球，等待發球時，發球方</a:t>
            </a:r>
            <a:r>
              <a:rPr lang="en-US" altLang="zh-TW" sz="2000" dirty="0">
                <a:latin typeface="DFKai-SB"/>
                <a:ea typeface="DFKai-SB"/>
                <a:cs typeface="DFKai-SB"/>
                <a:sym typeface="DFKai-SB"/>
              </a:rPr>
              <a:t>LED</a:t>
            </a:r>
            <a:r>
              <a:rPr lang="zh-TW" altLang="en-US" sz="2000" dirty="0">
                <a:latin typeface="DFKai-SB"/>
                <a:ea typeface="DFKai-SB"/>
                <a:cs typeface="DFKai-SB"/>
                <a:sym typeface="DFKai-SB"/>
              </a:rPr>
              <a:t>全亮</a:t>
            </a:r>
            <a:endParaRPr lang="en-US" sz="20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chemeClr val="tx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5317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97</Words>
  <Application>Microsoft Office PowerPoint</Application>
  <PresentationFormat>寬螢幕</PresentationFormat>
  <Paragraphs>54</Paragraphs>
  <Slides>8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DFKai-SB</vt:lpstr>
      <vt:lpstr>Arial</vt:lpstr>
      <vt:lpstr>Calibri</vt:lpstr>
      <vt:lpstr>Calibri Light</vt:lpstr>
      <vt:lpstr>Times New Roman</vt:lpstr>
      <vt:lpstr>Office 佈景主題</vt:lpstr>
      <vt:lpstr> FPGA專題實習期末驗收</vt:lpstr>
      <vt:lpstr>需求列表</vt:lpstr>
      <vt:lpstr>Breakdown</vt:lpstr>
      <vt:lpstr>架構</vt:lpstr>
      <vt:lpstr>FSM</vt:lpstr>
      <vt:lpstr>PowerPoint 簡報</vt:lpstr>
      <vt:lpstr>FSM：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FPGA專題實習期末驗收</dc:title>
  <dc:creator>C110112170</dc:creator>
  <cp:lastModifiedBy>C110112170</cp:lastModifiedBy>
  <cp:revision>4</cp:revision>
  <dcterms:created xsi:type="dcterms:W3CDTF">2024-01-10T06:24:14Z</dcterms:created>
  <dcterms:modified xsi:type="dcterms:W3CDTF">2024-01-10T14:01:27Z</dcterms:modified>
</cp:coreProperties>
</file>