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latsi" panose="020B0604020202020204" charset="0"/>
      <p:regular r:id="rId17"/>
    </p:embeddedFont>
    <p:embeddedFont>
      <p:font typeface="Open Sans Bold" panose="020B0806030504020204" pitchFamily="34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36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102046" y="2380200"/>
            <a:ext cx="10813295" cy="3781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INDUSTRIAL SENSOR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633952" y="6469533"/>
            <a:ext cx="12625348" cy="97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Associate Faculty: Joy Smith Peter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67640" y="8725001"/>
            <a:ext cx="6882108" cy="53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 -BEST | 2025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567553" y="2833684"/>
            <a:ext cx="6691747" cy="4548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2373736" y="4884776"/>
            <a:ext cx="6882108" cy="517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2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 -BEST | 2025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693030" y="3166804"/>
            <a:ext cx="6450970" cy="2573239"/>
            <a:chOff x="0" y="0"/>
            <a:chExt cx="1699021" cy="6777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99021" cy="677725"/>
            </a:xfrm>
            <a:custGeom>
              <a:avLst/>
              <a:gdLst/>
              <a:ahLst/>
              <a:cxnLst/>
              <a:rect l="l" t="t" r="r" b="b"/>
              <a:pathLst>
                <a:path w="1699021" h="677725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616519"/>
                  </a:lnTo>
                  <a:cubicBezTo>
                    <a:pt x="1699021" y="632752"/>
                    <a:pt x="1692572" y="648320"/>
                    <a:pt x="1681094" y="659799"/>
                  </a:cubicBezTo>
                  <a:cubicBezTo>
                    <a:pt x="1669616" y="671277"/>
                    <a:pt x="1654047" y="677725"/>
                    <a:pt x="1637815" y="677725"/>
                  </a:cubicBezTo>
                  <a:lnTo>
                    <a:pt x="61206" y="677725"/>
                  </a:lnTo>
                  <a:cubicBezTo>
                    <a:pt x="27403" y="677725"/>
                    <a:pt x="0" y="650323"/>
                    <a:pt x="0" y="616519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99021" cy="7158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53980" y="2618098"/>
            <a:ext cx="6590020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Qualitative Method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98240" y="3374656"/>
            <a:ext cx="5497475" cy="210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708155" y="6633488"/>
            <a:ext cx="6450970" cy="2573239"/>
            <a:chOff x="0" y="0"/>
            <a:chExt cx="1699021" cy="67772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99021" cy="677725"/>
            </a:xfrm>
            <a:custGeom>
              <a:avLst/>
              <a:gdLst/>
              <a:ahLst/>
              <a:cxnLst/>
              <a:rect l="l" t="t" r="r" b="b"/>
              <a:pathLst>
                <a:path w="1699021" h="677725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616519"/>
                  </a:lnTo>
                  <a:cubicBezTo>
                    <a:pt x="1699021" y="632752"/>
                    <a:pt x="1692572" y="648320"/>
                    <a:pt x="1681094" y="659799"/>
                  </a:cubicBezTo>
                  <a:cubicBezTo>
                    <a:pt x="1669616" y="671277"/>
                    <a:pt x="1654047" y="677725"/>
                    <a:pt x="1637815" y="677725"/>
                  </a:cubicBezTo>
                  <a:lnTo>
                    <a:pt x="61206" y="677725"/>
                  </a:lnTo>
                  <a:cubicBezTo>
                    <a:pt x="27403" y="677725"/>
                    <a:pt x="0" y="650323"/>
                    <a:pt x="0" y="616519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699021" cy="7158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53980" y="6084782"/>
            <a:ext cx="6590020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Quantitative Method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98240" y="6841339"/>
            <a:ext cx="5497475" cy="210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15" name="AutoShape 15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1475832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072122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53980" y="2946411"/>
            <a:ext cx="503827" cy="50382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553980" y="6480234"/>
            <a:ext cx="503827" cy="50382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03942" y="2946411"/>
            <a:ext cx="503827" cy="50382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900082" y="6480234"/>
            <a:ext cx="503827" cy="50382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IMPLEMENTATION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260980" y="2757952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Phase 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260980" y="3667272"/>
            <a:ext cx="6848358" cy="21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0" name="TextBox 20"/>
          <p:cNvSpPr txBox="1"/>
          <p:nvPr/>
        </p:nvSpPr>
        <p:spPr>
          <a:xfrm rot="-5400000">
            <a:off x="-2373736" y="4884776"/>
            <a:ext cx="6882108" cy="517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2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 -BEST | 2025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260980" y="6291775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Phase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260980" y="7201095"/>
            <a:ext cx="6848358" cy="21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410942" y="2757952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Phase 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410942" y="3667272"/>
            <a:ext cx="6848358" cy="21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607081" y="6291775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Phase 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607081" y="7201095"/>
            <a:ext cx="6848358" cy="21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7" name="AutoShape 27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0" name="Group 3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id="34" name="Freeform 34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6347" y="866775"/>
            <a:ext cx="1581530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﻿RESULT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25155" y="3552160"/>
            <a:ext cx="6155633" cy="3364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sz="38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02946" y="8800282"/>
            <a:ext cx="6882108" cy="517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2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 -BEST | 2025</a:t>
            </a:r>
          </a:p>
        </p:txBody>
      </p:sp>
      <p:sp>
        <p:nvSpPr>
          <p:cNvPr id="5" name="AutoShape 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185" y="1786633"/>
            <a:ext cx="6895739" cy="6971392"/>
          </a:xfrm>
          <a:prstGeom prst="rect">
            <a:avLst/>
          </a:prstGeom>
        </p:spPr>
      </p:pic>
      <p:sp>
        <p:nvSpPr>
          <p:cNvPr id="13" name="Freeform 13"/>
          <p:cNvSpPr/>
          <p:nvPr/>
        </p:nvSpPr>
        <p:spPr>
          <a:xfrm>
            <a:off x="-1145203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982801" y="51435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517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2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 -BEST | 2025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4556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2012909" y="2797221"/>
            <a:ext cx="5246391" cy="5246370"/>
            <a:chOff x="0" y="0"/>
            <a:chExt cx="635002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25046" r="-2504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679044" y="866775"/>
            <a:ext cx="10929913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09670" y="2895980"/>
            <a:ext cx="10793714" cy="514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 Cras pretium tempor elit blandit egestas. </a:t>
            </a:r>
          </a:p>
        </p:txBody>
      </p:sp>
      <p:sp>
        <p:nvSpPr>
          <p:cNvPr id="15" name="Freeform 15"/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1959" y="2938956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Recommendation 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11959" y="5767083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Recommendation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1959" y="3859959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5" name="Freeform 5"/>
          <p:cNvSpPr/>
          <p:nvPr/>
        </p:nvSpPr>
        <p:spPr>
          <a:xfrm>
            <a:off x="13764167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11959" y="6685928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1959" y="866775"/>
            <a:ext cx="13464081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RECOMMENDATION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02946" y="8800282"/>
            <a:ext cx="6882108" cy="517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2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 -BEST | 2025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47891" y="5996601"/>
            <a:ext cx="516960" cy="51696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47891" y="3217015"/>
            <a:ext cx="516960" cy="5169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13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3657600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33857" y="6762653"/>
            <a:ext cx="10669737" cy="703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Associate Faculty : Joy Smith Peter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27671" y="1846941"/>
            <a:ext cx="6882108" cy="53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 -BEST | 2025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895980"/>
            <a:ext cx="14705320" cy="3694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 Cras pretium tempor elit blandit egestas.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517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2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 -BEST | 2025</a:t>
            </a:r>
          </a:p>
        </p:txBody>
      </p:sp>
      <p:sp>
        <p:nvSpPr>
          <p:cNvPr id="4" name="AutoShape 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ABSTRACT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517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2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 -BEST | 2025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1986" y="330547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21986" y="4408805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Problem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1986" y="5512140"/>
            <a:ext cx="5241454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Literary Review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1986" y="661831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Theoretical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44390" y="330547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44390" y="4408805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Hypothesis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44390" y="551214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Methodology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44390" y="6615475"/>
            <a:ext cx="5055568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Implementation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90224" y="330547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Result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890224" y="4408805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890224" y="5512140"/>
            <a:ext cx="5369076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Recommendation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90224" y="661831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id="16" name="AutoShape 1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9" name="Group 1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517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2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 -BEST | 2025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2012909" y="2797221"/>
            <a:ext cx="5246391" cy="5246370"/>
            <a:chOff x="0" y="0"/>
            <a:chExt cx="635002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55262" r="-55262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209670" y="2895980"/>
            <a:ext cx="10793714" cy="514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 Cras pretium tempor elit blandit egestas.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8390" y="866775"/>
            <a:ext cx="1045121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PROBLEM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73194" y="3268672"/>
            <a:ext cx="6651535" cy="2465844"/>
            <a:chOff x="0" y="0"/>
            <a:chExt cx="8868713" cy="328779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8868713" cy="3287792"/>
              <a:chOff x="0" y="0"/>
              <a:chExt cx="1751844" cy="64944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49440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695604" y="133350"/>
              <a:ext cx="7735510" cy="2781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Lorem ipsum dolor sit amet, consectetur adipiscing elit. Quisque non elit mauris. Cras euismod, metus ac finibus.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50637" y="2620338"/>
            <a:ext cx="4182217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First Problem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52253" y="2883406"/>
            <a:ext cx="6691747" cy="4548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amet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,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consectetur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adipiscing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elit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.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Quisque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non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elit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mauris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. Cras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euismod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,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metus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ac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finibus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finibus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,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felis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dui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suscipit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purus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, a maximus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leo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ligula at dolor. Morbi et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malesuada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709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purus</a:t>
            </a: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673194" y="6685437"/>
            <a:ext cx="6651535" cy="2465844"/>
            <a:chOff x="0" y="0"/>
            <a:chExt cx="8868713" cy="3287792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8868713" cy="3287792"/>
              <a:chOff x="0" y="0"/>
              <a:chExt cx="1751844" cy="6494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49440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695604" y="133350"/>
              <a:ext cx="7735510" cy="2781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Lorem ipsum dolor sit amet, consectetur adipiscing elit. Quisque non elit mauris. Cras euismod, metus ac finibus.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 rot="-5400000">
            <a:off x="-2373736" y="4884776"/>
            <a:ext cx="6882108" cy="517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2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 -BEST | 2025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50637" y="5986928"/>
            <a:ext cx="5276728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Second Problem</a:t>
            </a:r>
          </a:p>
        </p:txBody>
      </p:sp>
      <p:sp>
        <p:nvSpPr>
          <p:cNvPr id="17" name="AutoShape 1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LITERARY REVIEW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704735" y="3085639"/>
            <a:ext cx="15516465" cy="5670598"/>
            <a:chOff x="0" y="0"/>
            <a:chExt cx="20688620" cy="756079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130580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1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0" y="2742037"/>
              <a:ext cx="1473815" cy="1473815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2872617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2</a:t>
              </a:r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0" y="5484075"/>
              <a:ext cx="1473815" cy="1473815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5614654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3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711697" y="-63120"/>
              <a:ext cx="18976923" cy="2143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Lorem ipsum dolor sit amet, consectetur adipiscing elit. Quisque non elit mauris. Cras euismod, metus ac finibus finibus, felis dui suscipit purus, a maximus leo ligula at dolor. Morbi et malesuada purus.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11697" y="2677140"/>
              <a:ext cx="18976923" cy="2143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Lorem ipsum dolor sit amet, consectetur adipiscing elit. Quisque non elit mauris. Cras euismod, metus ac finibus finibus, felis dui suscipit purus, a maximus leo ligula at dolor. Morbi et malesuada purus.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711697" y="5417400"/>
              <a:ext cx="18976923" cy="2143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Lorem ipsum dolor sit amet, consectetur adipiscing elit. Quisque non elit mauris. Cras euismod, metus ac finibus finibus, felis dui suscipit purus, a maximus leo ligula at dolor. Morbi et malesuada purus.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 rot="-5400000">
            <a:off x="-2373736" y="4884776"/>
            <a:ext cx="6882108" cy="517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2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 -BEST | 2025</a:t>
            </a:r>
          </a:p>
        </p:txBody>
      </p:sp>
      <p:sp>
        <p:nvSpPr>
          <p:cNvPr id="23" name="AutoShape 23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7891" y="3217015"/>
            <a:ext cx="516960" cy="5169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THEORETICAL FRAMEWORK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02946" y="8800282"/>
            <a:ext cx="6882108" cy="517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2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 -BEST | 2025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1959" y="2938956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1959" y="5767083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Proponents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11959" y="3859959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411959" y="6685928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547891" y="5996601"/>
            <a:ext cx="516960" cy="5169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517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2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 -BEST | 2025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90722" y="3102810"/>
            <a:ext cx="7362681" cy="4421131"/>
            <a:chOff x="0" y="0"/>
            <a:chExt cx="1939142" cy="11644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39142" cy="1164413"/>
            </a:xfrm>
            <a:custGeom>
              <a:avLst/>
              <a:gdLst/>
              <a:ahLst/>
              <a:cxnLst/>
              <a:rect l="l" t="t" r="r" b="b"/>
              <a:pathLst>
                <a:path w="1939142" h="1164413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08477" y="4190066"/>
            <a:ext cx="5499127" cy="270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79902" y="3496012"/>
            <a:ext cx="387823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 1</a:t>
            </a:r>
          </a:p>
        </p:txBody>
      </p:sp>
      <p:sp>
        <p:nvSpPr>
          <p:cNvPr id="9" name="Freeform 9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534597" y="3102810"/>
            <a:ext cx="7362681" cy="4421131"/>
            <a:chOff x="0" y="0"/>
            <a:chExt cx="1939142" cy="11644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39142" cy="1164413"/>
            </a:xfrm>
            <a:custGeom>
              <a:avLst/>
              <a:gdLst/>
              <a:ahLst/>
              <a:cxnLst/>
              <a:rect l="l" t="t" r="r" b="b"/>
              <a:pathLst>
                <a:path w="1939142" h="1164413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667924" y="4190066"/>
            <a:ext cx="5499127" cy="270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39349" y="3496012"/>
            <a:ext cx="387823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 2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739665" y="3615357"/>
            <a:ext cx="516960" cy="51696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944736" y="3615357"/>
            <a:ext cx="516960" cy="5169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3" name="Group 2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4" name="Group 2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517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28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SIT -BEST | 2025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28700" y="3056648"/>
            <a:ext cx="5246391" cy="5246370"/>
            <a:chOff x="0" y="0"/>
            <a:chExt cx="6350025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25046" r="-2504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HYPOTHESIS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844818" y="2970923"/>
            <a:ext cx="10793714" cy="514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 Cras pretium tempor elit blandit egestas. </a:t>
            </a:r>
          </a:p>
        </p:txBody>
      </p:sp>
      <p:sp>
        <p:nvSpPr>
          <p:cNvPr id="15" name="Freeform 15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920</Words>
  <Application>Microsoft Office PowerPoint</Application>
  <PresentationFormat>Custom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Open Sans Bold</vt:lpstr>
      <vt:lpstr>Alatsi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Pastel Minimalist Thesis Defense Presentation</dc:title>
  <cp:lastModifiedBy>Second Brain</cp:lastModifiedBy>
  <cp:revision>2</cp:revision>
  <dcterms:created xsi:type="dcterms:W3CDTF">2006-08-16T00:00:00Z</dcterms:created>
  <dcterms:modified xsi:type="dcterms:W3CDTF">2025-01-01T12:07:33Z</dcterms:modified>
  <dc:identifier>DAGXfoC7gJ8</dc:identifier>
</cp:coreProperties>
</file>