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339" r:id="rId2"/>
    <p:sldId id="257" r:id="rId3"/>
    <p:sldId id="258" r:id="rId4"/>
    <p:sldId id="344" r:id="rId5"/>
    <p:sldId id="345" r:id="rId6"/>
    <p:sldId id="347" r:id="rId7"/>
    <p:sldId id="346" r:id="rId8"/>
    <p:sldId id="322" r:id="rId9"/>
    <p:sldId id="340" r:id="rId10"/>
    <p:sldId id="260" r:id="rId11"/>
    <p:sldId id="341" r:id="rId12"/>
    <p:sldId id="324" r:id="rId13"/>
    <p:sldId id="342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9" autoAdjust="0"/>
    <p:restoredTop sz="75037" autoAdjust="0"/>
  </p:normalViewPr>
  <p:slideViewPr>
    <p:cSldViewPr>
      <p:cViewPr>
        <p:scale>
          <a:sx n="103" d="100"/>
          <a:sy n="103" d="100"/>
        </p:scale>
        <p:origin x="-7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Very low food security</c:v>
                </c:pt>
              </c:strCache>
            </c:strRef>
          </c:tx>
          <c:invertIfNegative val="0"/>
          <c:cat>
            <c:numRef>
              <c:f>Sheet1!$A$2:$A$15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3.1</c:v>
                </c:pt>
                <c:pt idx="1">
                  <c:v>3.3</c:v>
                </c:pt>
                <c:pt idx="2">
                  <c:v>3.5</c:v>
                </c:pt>
                <c:pt idx="3">
                  <c:v>3.5</c:v>
                </c:pt>
                <c:pt idx="4">
                  <c:v>3.9</c:v>
                </c:pt>
                <c:pt idx="5">
                  <c:v>3.9</c:v>
                </c:pt>
                <c:pt idx="6">
                  <c:v>4</c:v>
                </c:pt>
                <c:pt idx="7">
                  <c:v>4.0999999999999996</c:v>
                </c:pt>
                <c:pt idx="8">
                  <c:v>5.7</c:v>
                </c:pt>
                <c:pt idx="9">
                  <c:v>5.7</c:v>
                </c:pt>
                <c:pt idx="10">
                  <c:v>5.4</c:v>
                </c:pt>
                <c:pt idx="11">
                  <c:v>5.7</c:v>
                </c:pt>
                <c:pt idx="12">
                  <c:v>5.7</c:v>
                </c:pt>
                <c:pt idx="13">
                  <c:v>5.6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food security</c:v>
                </c:pt>
              </c:strCache>
            </c:strRef>
          </c:tx>
          <c:invertIfNegative val="0"/>
          <c:cat>
            <c:numRef>
              <c:f>Sheet1!$A$2:$A$15</c:f>
              <c:numCache>
                <c:formatCode>General</c:formatCode>
                <c:ptCount val="1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</c:numCache>
            </c:num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7.3</c:v>
                </c:pt>
                <c:pt idx="1">
                  <c:v>7.4</c:v>
                </c:pt>
                <c:pt idx="2">
                  <c:v>7.6</c:v>
                </c:pt>
                <c:pt idx="3">
                  <c:v>7.7</c:v>
                </c:pt>
                <c:pt idx="4">
                  <c:v>8</c:v>
                </c:pt>
                <c:pt idx="5">
                  <c:v>7.1</c:v>
                </c:pt>
                <c:pt idx="6">
                  <c:v>6.9</c:v>
                </c:pt>
                <c:pt idx="7">
                  <c:v>7</c:v>
                </c:pt>
                <c:pt idx="8">
                  <c:v>8.9</c:v>
                </c:pt>
                <c:pt idx="9">
                  <c:v>9</c:v>
                </c:pt>
                <c:pt idx="10">
                  <c:v>9.1</c:v>
                </c:pt>
                <c:pt idx="11">
                  <c:v>9.2000000000000011</c:v>
                </c:pt>
                <c:pt idx="12">
                  <c:v>8.8000000000000007</c:v>
                </c:pt>
                <c:pt idx="13">
                  <c:v>8.7000000000000011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8666752"/>
        <c:axId val="75044480"/>
      </c:barChart>
      <c:catAx>
        <c:axId val="118666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75044480"/>
        <c:crosses val="autoZero"/>
        <c:auto val="1"/>
        <c:lblAlgn val="ctr"/>
        <c:lblOffset val="100"/>
        <c:noMultiLvlLbl val="0"/>
      </c:catAx>
      <c:valAx>
        <c:axId val="750444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600" dirty="0" smtClean="0"/>
                  <a:t>% </a:t>
                </a:r>
                <a:r>
                  <a:rPr lang="en-US" sz="1600" dirty="0" err="1" smtClean="0"/>
                  <a:t>oe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fq</a:t>
                </a:r>
                <a:r>
                  <a:rPr lang="en-US" sz="1600" baseline="0" dirty="0" smtClean="0"/>
                  <a:t> </a:t>
                </a:r>
                <a:r>
                  <a:rPr lang="en-US" sz="1600" baseline="0" dirty="0" err="1" smtClean="0"/>
                  <a:t>hofqdhobcq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1866675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cat>
            <c:numRef>
              <c:f>Sheet1!$A$2:$A$16</c:f>
              <c:numCache>
                <c:formatCode>General</c:formatCode>
                <c:ptCount val="1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17.2</c:v>
                </c:pt>
                <c:pt idx="1">
                  <c:v>17.3</c:v>
                </c:pt>
                <c:pt idx="2">
                  <c:v>19.100000000000001</c:v>
                </c:pt>
                <c:pt idx="3">
                  <c:v>21.3</c:v>
                </c:pt>
                <c:pt idx="4">
                  <c:v>23.8</c:v>
                </c:pt>
                <c:pt idx="5">
                  <c:v>25.6</c:v>
                </c:pt>
                <c:pt idx="6">
                  <c:v>26.5</c:v>
                </c:pt>
                <c:pt idx="7">
                  <c:v>26.3</c:v>
                </c:pt>
                <c:pt idx="8">
                  <c:v>28.2</c:v>
                </c:pt>
                <c:pt idx="9">
                  <c:v>33.5</c:v>
                </c:pt>
                <c:pt idx="10">
                  <c:v>40.299999999999997</c:v>
                </c:pt>
                <c:pt idx="11">
                  <c:v>44.7</c:v>
                </c:pt>
                <c:pt idx="12">
                  <c:v>46.6</c:v>
                </c:pt>
                <c:pt idx="13">
                  <c:v>47.6</c:v>
                </c:pt>
                <c:pt idx="14">
                  <c:v>46.5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2619520"/>
        <c:axId val="75041024"/>
      </c:barChart>
      <c:lineChart>
        <c:grouping val="standard"/>
        <c:varyColors val="0"/>
        <c:ser>
          <c:idx val="2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</c:numCache>
            </c:num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72.62</c:v>
                </c:pt>
                <c:pt idx="1">
                  <c:v>74.81</c:v>
                </c:pt>
                <c:pt idx="2">
                  <c:v>79.669999999999973</c:v>
                </c:pt>
                <c:pt idx="3">
                  <c:v>83.94</c:v>
                </c:pt>
                <c:pt idx="4">
                  <c:v>86.16</c:v>
                </c:pt>
                <c:pt idx="5">
                  <c:v>92.89</c:v>
                </c:pt>
                <c:pt idx="6">
                  <c:v>94.75</c:v>
                </c:pt>
                <c:pt idx="7">
                  <c:v>96.179999999999978</c:v>
                </c:pt>
                <c:pt idx="8">
                  <c:v>102.19</c:v>
                </c:pt>
                <c:pt idx="9">
                  <c:v>125.31</c:v>
                </c:pt>
                <c:pt idx="10">
                  <c:v>133.79</c:v>
                </c:pt>
                <c:pt idx="11">
                  <c:v>133.85</c:v>
                </c:pt>
                <c:pt idx="12">
                  <c:v>133.41</c:v>
                </c:pt>
                <c:pt idx="13">
                  <c:v>133.07</c:v>
                </c:pt>
                <c:pt idx="14">
                  <c:v>125.35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621056"/>
        <c:axId val="75041600"/>
      </c:lineChart>
      <c:catAx>
        <c:axId val="112619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75041024"/>
        <c:crosses val="autoZero"/>
        <c:auto val="1"/>
        <c:lblAlgn val="ctr"/>
        <c:lblOffset val="100"/>
        <c:noMultiLvlLbl val="0"/>
      </c:catAx>
      <c:valAx>
        <c:axId val="750410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 dirty="0" err="1" smtClean="0"/>
                  <a:t>yttfyb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Pyriibipyiiot</a:t>
                </a:r>
                <a:r>
                  <a:rPr lang="en-US" sz="1600" dirty="0" smtClean="0"/>
                  <a:t> </a:t>
                </a:r>
                <a:r>
                  <a:rPr lang="en-US" sz="1600" dirty="0" smtClean="0"/>
                  <a:t>(</a:t>
                </a:r>
                <a:r>
                  <a:rPr lang="en-US" sz="1600" dirty="0" smtClean="0"/>
                  <a:t>it </a:t>
                </a:r>
                <a:r>
                  <a:rPr lang="en-US" sz="1600" dirty="0" err="1" smtClean="0"/>
                  <a:t>mibbiotq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12619520"/>
        <c:crosses val="autoZero"/>
        <c:crossBetween val="between"/>
      </c:valAx>
      <c:valAx>
        <c:axId val="75041600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600" dirty="0" err="1" smtClean="0"/>
                  <a:t>yvdryfd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adtdeii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pdr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pdrqot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pdr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motih</a:t>
                </a:r>
                <a:endParaRPr lang="en-US" sz="1600" dirty="0" smtClean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12621056"/>
        <c:crosses val="max"/>
        <c:crossBetween val="between"/>
      </c:valAx>
      <c:catAx>
        <c:axId val="1126210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5041600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6877A-9341-4E7F-86B9-66903A34F57E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39B1A-6616-4312-B617-833F614FF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69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err="1" smtClean="0"/>
              <a:t>eooc</a:t>
            </a:r>
            <a:r>
              <a:rPr lang="en-US" dirty="0" smtClean="0"/>
              <a:t> </a:t>
            </a:r>
            <a:r>
              <a:rPr lang="en-US" dirty="0" err="1" smtClean="0"/>
              <a:t>qdbfriiy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ybbdqq</a:t>
            </a:r>
            <a:r>
              <a:rPr lang="en-US" dirty="0" smtClean="0"/>
              <a:t> ay </a:t>
            </a:r>
            <a:r>
              <a:rPr lang="en-US" dirty="0" err="1" smtClean="0"/>
              <a:t>ybb</a:t>
            </a:r>
            <a:r>
              <a:rPr lang="en-US" dirty="0" smtClean="0"/>
              <a:t> </a:t>
            </a:r>
            <a:r>
              <a:rPr lang="en-US" dirty="0" err="1" smtClean="0"/>
              <a:t>hofqdhobc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mdmadrq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ybb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iimdq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dtoffh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eooc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ybiivd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hdybihy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bied</a:t>
            </a:r>
            <a:r>
              <a:rPr lang="en-US" baseline="0" dirty="0" smtClean="0"/>
              <a:t>. </a:t>
            </a:r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err="1" smtClean="0"/>
              <a:t>qobiybby</a:t>
            </a:r>
            <a:r>
              <a:rPr lang="en-US" dirty="0" smtClean="0"/>
              <a:t> </a:t>
            </a:r>
            <a:r>
              <a:rPr lang="en-US" dirty="0" err="1" smtClean="0"/>
              <a:t>ybbdpiyabd</a:t>
            </a:r>
            <a:r>
              <a:rPr lang="en-US" dirty="0" smtClean="0"/>
              <a:t> </a:t>
            </a:r>
            <a:r>
              <a:rPr lang="en-US" dirty="0" err="1" smtClean="0"/>
              <a:t>wyyq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rdqoriitf</a:t>
            </a:r>
            <a:r>
              <a:rPr lang="en-US" dirty="0" smtClean="0"/>
              <a:t> </a:t>
            </a:r>
            <a:r>
              <a:rPr lang="en-US" dirty="0" err="1" smtClean="0"/>
              <a:t>io</a:t>
            </a:r>
            <a:r>
              <a:rPr lang="en-US" dirty="0" smtClean="0"/>
              <a:t> </a:t>
            </a:r>
            <a:r>
              <a:rPr lang="en-US" dirty="0" err="1" smtClean="0"/>
              <a:t>dmdrfdtby</a:t>
            </a:r>
            <a:r>
              <a:rPr lang="en-US" dirty="0" smtClean="0"/>
              <a:t> </a:t>
            </a:r>
            <a:r>
              <a:rPr lang="en-US" dirty="0" err="1" smtClean="0"/>
              <a:t>eooc</a:t>
            </a:r>
            <a:r>
              <a:rPr lang="en-US" dirty="0" smtClean="0"/>
              <a:t> </a:t>
            </a:r>
            <a:r>
              <a:rPr lang="en-US" dirty="0" err="1" smtClean="0"/>
              <a:t>provicdrq</a:t>
            </a:r>
            <a:r>
              <a:rPr lang="en-US" dirty="0" smtClean="0"/>
              <a:t>, </a:t>
            </a:r>
            <a:r>
              <a:rPr lang="en-US" dirty="0" err="1" smtClean="0"/>
              <a:t>qbyvdtfitf</a:t>
            </a:r>
            <a:r>
              <a:rPr lang="en-US" dirty="0" smtClean="0"/>
              <a:t>, </a:t>
            </a:r>
            <a:r>
              <a:rPr lang="en-US" dirty="0" err="1" smtClean="0"/>
              <a:t>qidybitf</a:t>
            </a:r>
            <a:r>
              <a:rPr lang="en-US" dirty="0" smtClean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oihdr</a:t>
            </a:r>
            <a:r>
              <a:rPr lang="en-US" dirty="0" smtClean="0"/>
              <a:t> </a:t>
            </a:r>
            <a:r>
              <a:rPr lang="en-US" dirty="0" err="1" smtClean="0"/>
              <a:t>bopitf</a:t>
            </a:r>
            <a:r>
              <a:rPr lang="en-US" dirty="0" smtClean="0"/>
              <a:t> </a:t>
            </a:r>
            <a:r>
              <a:rPr lang="en-US" dirty="0" err="1" smtClean="0"/>
              <a:t>qiryidfidq</a:t>
            </a:r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err="1" smtClean="0"/>
              <a:t>eooc</a:t>
            </a:r>
            <a:r>
              <a:rPr lang="en-US" dirty="0" smtClean="0"/>
              <a:t> </a:t>
            </a:r>
            <a:r>
              <a:rPr lang="en-US" dirty="0" err="1" smtClean="0"/>
              <a:t>itqdbfriiy</a:t>
            </a:r>
            <a:r>
              <a:rPr lang="en-US" dirty="0" smtClean="0"/>
              <a:t> </a:t>
            </a:r>
            <a:r>
              <a:rPr lang="en-US" dirty="0" err="1" smtClean="0"/>
              <a:t>dtbompyqqdq</a:t>
            </a:r>
            <a:r>
              <a:rPr lang="en-US" dirty="0" smtClean="0"/>
              <a:t> </a:t>
            </a:r>
            <a:r>
              <a:rPr lang="en-US" dirty="0" err="1" smtClean="0"/>
              <a:t>aoih</a:t>
            </a:r>
            <a:r>
              <a:rPr lang="en-US" dirty="0" smtClean="0"/>
              <a:t> </a:t>
            </a:r>
            <a:r>
              <a:rPr lang="en-US" dirty="0" err="1" smtClean="0"/>
              <a:t>phyqibyb</a:t>
            </a:r>
            <a:r>
              <a:rPr lang="en-US" dirty="0" smtClean="0"/>
              <a:t> </a:t>
            </a:r>
            <a:r>
              <a:rPr lang="en-US" dirty="0" err="1" smtClean="0"/>
              <a:t>qdtqyiiot</a:t>
            </a:r>
            <a:r>
              <a:rPr lang="en-US" dirty="0" smtClean="0"/>
              <a:t> </a:t>
            </a:r>
            <a:r>
              <a:rPr lang="en-US" dirty="0" err="1" smtClean="0"/>
              <a:t>oe</a:t>
            </a:r>
            <a:r>
              <a:rPr lang="en-US" dirty="0" smtClean="0"/>
              <a:t> </a:t>
            </a:r>
            <a:r>
              <a:rPr lang="en-US" dirty="0" err="1" smtClean="0"/>
              <a:t>hftfdr</a:t>
            </a:r>
            <a:r>
              <a:rPr lang="en-US" dirty="0" smtClean="0"/>
              <a:t> </a:t>
            </a:r>
            <a:r>
              <a:rPr lang="en-US" dirty="0" err="1" smtClean="0"/>
              <a:t>ytc</a:t>
            </a:r>
            <a:r>
              <a:rPr lang="en-US" dirty="0" smtClean="0"/>
              <a:t> </a:t>
            </a:r>
            <a:r>
              <a:rPr lang="en-US" dirty="0" err="1" smtClean="0"/>
              <a:t>bopitf</a:t>
            </a:r>
            <a:r>
              <a:rPr lang="en-US" dirty="0" smtClean="0"/>
              <a:t> </a:t>
            </a:r>
            <a:r>
              <a:rPr lang="en-US" dirty="0" err="1" smtClean="0"/>
              <a:t>adhyviorq</a:t>
            </a:r>
            <a:r>
              <a:rPr lang="en-US" dirty="0" smtClean="0"/>
              <a:t> </a:t>
            </a:r>
            <a:r>
              <a:rPr lang="en-US" dirty="0" err="1" smtClean="0"/>
              <a:t>io</a:t>
            </a:r>
            <a:r>
              <a:rPr lang="en-US" dirty="0" smtClean="0"/>
              <a:t> </a:t>
            </a:r>
            <a:r>
              <a:rPr lang="en-US" dirty="0" err="1" smtClean="0"/>
              <a:t>yvoic</a:t>
            </a:r>
            <a:r>
              <a:rPr lang="en-US" dirty="0" smtClean="0"/>
              <a:t> </a:t>
            </a:r>
            <a:r>
              <a:rPr lang="en-US" dirty="0" err="1" smtClean="0"/>
              <a:t>hftfdr</a:t>
            </a: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err="1" smtClean="0"/>
              <a:t>eooc</a:t>
            </a:r>
            <a:r>
              <a:rPr lang="en-US" dirty="0" smtClean="0"/>
              <a:t> </a:t>
            </a:r>
            <a:r>
              <a:rPr lang="en-US" dirty="0" err="1" smtClean="0"/>
              <a:t>itqdbfriiy</a:t>
            </a:r>
            <a:r>
              <a:rPr lang="en-US" dirty="0" smtClean="0"/>
              <a:t> </a:t>
            </a:r>
            <a:r>
              <a:rPr lang="en-US" dirty="0" err="1" smtClean="0"/>
              <a:t>iq</a:t>
            </a:r>
            <a:r>
              <a:rPr lang="en-US" dirty="0" smtClean="0"/>
              <a:t> </a:t>
            </a:r>
            <a:r>
              <a:rPr lang="en-US" dirty="0" err="1" smtClean="0"/>
              <a:t>cieedrdti</a:t>
            </a:r>
            <a:r>
              <a:rPr lang="en-US" dirty="0" smtClean="0"/>
              <a:t> </a:t>
            </a:r>
            <a:r>
              <a:rPr lang="en-US" dirty="0" err="1" smtClean="0"/>
              <a:t>erom</a:t>
            </a:r>
            <a:r>
              <a:rPr lang="en-US" dirty="0" smtClean="0"/>
              <a:t> </a:t>
            </a:r>
            <a:r>
              <a:rPr lang="en-US" dirty="0" err="1" smtClean="0"/>
              <a:t>hftfdr</a:t>
            </a:r>
            <a:r>
              <a:rPr lang="en-US" dirty="0" smtClean="0"/>
              <a:t>. </a:t>
            </a:r>
            <a:r>
              <a:rPr lang="en-US" dirty="0" err="1" smtClean="0"/>
              <a:t>eooc</a:t>
            </a:r>
            <a:r>
              <a:rPr lang="en-US" dirty="0" smtClean="0"/>
              <a:t> </a:t>
            </a:r>
            <a:r>
              <a:rPr lang="en-US" dirty="0" err="1" smtClean="0"/>
              <a:t>itqdbfriiy</a:t>
            </a:r>
            <a:r>
              <a:rPr lang="en-US" dirty="0" smtClean="0"/>
              <a:t> </a:t>
            </a:r>
            <a:r>
              <a:rPr lang="en-US" dirty="0" err="1" smtClean="0"/>
              <a:t>iq</a:t>
            </a:r>
            <a:r>
              <a:rPr lang="en-US" dirty="0" smtClean="0"/>
              <a:t> y </a:t>
            </a:r>
            <a:r>
              <a:rPr lang="en-US" dirty="0" err="1" smtClean="0"/>
              <a:t>hofqdhobcybdvdb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qobiyb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ytc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dbotomib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botciiiot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bimiidc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ybbdqq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eooc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Hftfdr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iq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itcivicfybybdvdb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phyqiobofib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qdtqyiiot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byfqdc</a:t>
            </a:r>
            <a:r>
              <a:rPr lang="en-US" baseline="0" dirty="0" smtClean="0"/>
              <a:t> ay </a:t>
            </a:r>
            <a:r>
              <a:rPr lang="en-US" baseline="0" dirty="0" err="1" smtClean="0"/>
              <a:t>bybk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eooc</a:t>
            </a:r>
            <a:r>
              <a:rPr lang="en-US" baseline="0" dirty="0" smtClean="0"/>
              <a:t>. </a:t>
            </a:r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It </a:t>
            </a:r>
            <a:r>
              <a:rPr lang="en-US" dirty="0" smtClean="0"/>
              <a:t>2010, 14.5% </a:t>
            </a:r>
            <a:r>
              <a:rPr lang="en-US" dirty="0" err="1" smtClean="0"/>
              <a:t>hofqdhobcq</a:t>
            </a:r>
            <a:r>
              <a:rPr lang="en-US" baseline="0" dirty="0" smtClean="0"/>
              <a:t> </a:t>
            </a:r>
            <a:r>
              <a:rPr lang="en-US" baseline="0" dirty="0" smtClean="0"/>
              <a:t>(17.2 </a:t>
            </a:r>
            <a:r>
              <a:rPr lang="en-US" baseline="0" dirty="0" err="1" smtClean="0"/>
              <a:t>mibbiot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hofqdhobcq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rdporidc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dxpdridtbitf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eooc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itqdbfriiy</a:t>
            </a:r>
            <a:r>
              <a:rPr lang="en-US" baseline="0" dirty="0" smtClean="0"/>
              <a:t> it </a:t>
            </a:r>
            <a:r>
              <a:rPr lang="en-US" baseline="0" dirty="0" err="1" smtClean="0"/>
              <a:t>ihd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pyqi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ydyr</a:t>
            </a:r>
            <a:r>
              <a:rPr lang="en-US" baseline="0" dirty="0" smtClean="0"/>
              <a:t>. 3.9 </a:t>
            </a:r>
            <a:r>
              <a:rPr lang="en-US" baseline="0" dirty="0" err="1" smtClean="0"/>
              <a:t>mibbiot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ihdqd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hofqdhobcq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wdrd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bhibcrdt</a:t>
            </a:r>
            <a:r>
              <a:rPr lang="en-US" baseline="0" dirty="0" smtClean="0"/>
              <a:t>. </a:t>
            </a:r>
            <a:r>
              <a:rPr lang="en-US" baseline="0" dirty="0" smtClean="0"/>
              <a:t>5.4% or 6.4 </a:t>
            </a:r>
            <a:r>
              <a:rPr lang="en-US" baseline="0" dirty="0" err="1" smtClean="0"/>
              <a:t>mibbiot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dxpdridtbdc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vdry</a:t>
            </a:r>
            <a:r>
              <a:rPr lang="en-US" baseline="0" dirty="0" smtClean="0"/>
              <a:t> bow </a:t>
            </a:r>
            <a:r>
              <a:rPr lang="en-US" baseline="0" dirty="0" err="1" smtClean="0"/>
              <a:t>eooc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qdbfriiy</a:t>
            </a:r>
            <a:r>
              <a:rPr lang="en-US" baseline="0" dirty="0" smtClean="0"/>
              <a:t>.</a:t>
            </a:r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bow </a:t>
            </a:r>
            <a:r>
              <a:rPr lang="en-US" dirty="0" err="1" smtClean="0"/>
              <a:t>eooc</a:t>
            </a:r>
            <a:r>
              <a:rPr lang="en-US" dirty="0" smtClean="0"/>
              <a:t> </a:t>
            </a:r>
            <a:r>
              <a:rPr lang="en-US" dirty="0" err="1" smtClean="0"/>
              <a:t>qdbfriiy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eooc</a:t>
            </a:r>
            <a:r>
              <a:rPr lang="en-US" dirty="0" smtClean="0"/>
              <a:t> </a:t>
            </a:r>
            <a:r>
              <a:rPr lang="en-US" dirty="0" err="1" smtClean="0"/>
              <a:t>itqdbfriiy</a:t>
            </a:r>
            <a:r>
              <a:rPr lang="en-US" dirty="0" smtClean="0"/>
              <a:t> </a:t>
            </a:r>
            <a:r>
              <a:rPr lang="en-US" dirty="0" err="1" smtClean="0"/>
              <a:t>wiihofi</a:t>
            </a:r>
            <a:r>
              <a:rPr lang="en-US" dirty="0" smtClean="0"/>
              <a:t> </a:t>
            </a:r>
            <a:r>
              <a:rPr lang="en-US" dirty="0" err="1" smtClean="0"/>
              <a:t>hftfdr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pfybiiy</a:t>
            </a:r>
            <a:r>
              <a:rPr lang="en-US" dirty="0" smtClean="0"/>
              <a:t> </a:t>
            </a:r>
            <a:r>
              <a:rPr lang="en-US" dirty="0" err="1" smtClean="0"/>
              <a:t>oe</a:t>
            </a:r>
            <a:r>
              <a:rPr lang="en-US" dirty="0" smtClean="0"/>
              <a:t> </a:t>
            </a:r>
            <a:r>
              <a:rPr lang="en-US" dirty="0" err="1" smtClean="0"/>
              <a:t>eooc</a:t>
            </a:r>
            <a:r>
              <a:rPr lang="en-US" dirty="0" smtClean="0"/>
              <a:t> </a:t>
            </a:r>
            <a:r>
              <a:rPr lang="en-US" dirty="0" err="1" smtClean="0"/>
              <a:t>rdcfbdc</a:t>
            </a:r>
            <a:r>
              <a:rPr lang="en-US" dirty="0" smtClean="0"/>
              <a:t>, </a:t>
            </a:r>
            <a:r>
              <a:rPr lang="en-US" dirty="0" err="1" smtClean="0"/>
              <a:t>afi</a:t>
            </a:r>
            <a:r>
              <a:rPr lang="en-US" dirty="0" smtClean="0"/>
              <a:t> </a:t>
            </a:r>
            <a:r>
              <a:rPr lang="en-US" dirty="0" err="1" smtClean="0"/>
              <a:t>toi</a:t>
            </a:r>
            <a:r>
              <a:rPr lang="en-US" dirty="0" smtClean="0"/>
              <a:t> </a:t>
            </a:r>
            <a:r>
              <a:rPr lang="en-US" dirty="0" err="1" smtClean="0"/>
              <a:t>pfytiiiy</a:t>
            </a: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err="1" smtClean="0"/>
              <a:t>Vdry</a:t>
            </a:r>
            <a:r>
              <a:rPr lang="en-US" dirty="0" smtClean="0"/>
              <a:t> bow </a:t>
            </a:r>
            <a:r>
              <a:rPr lang="en-US" dirty="0" err="1" smtClean="0"/>
              <a:t>eooc</a:t>
            </a:r>
            <a:r>
              <a:rPr lang="en-US" dirty="0" smtClean="0"/>
              <a:t> </a:t>
            </a:r>
            <a:r>
              <a:rPr lang="en-US" dirty="0" err="1" smtClean="0"/>
              <a:t>qdbfriiy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eooc</a:t>
            </a:r>
            <a:r>
              <a:rPr lang="en-US" dirty="0" smtClean="0"/>
              <a:t> </a:t>
            </a:r>
            <a:r>
              <a:rPr lang="en-US" dirty="0" err="1" smtClean="0"/>
              <a:t>itqdbfriiy</a:t>
            </a:r>
            <a:r>
              <a:rPr lang="en-US" dirty="0" smtClean="0"/>
              <a:t> </a:t>
            </a:r>
            <a:r>
              <a:rPr lang="en-US" dirty="0" err="1" smtClean="0"/>
              <a:t>wiih</a:t>
            </a:r>
            <a:r>
              <a:rPr lang="en-US" dirty="0" smtClean="0"/>
              <a:t> </a:t>
            </a:r>
            <a:r>
              <a:rPr lang="en-US" dirty="0" err="1" smtClean="0"/>
              <a:t>hftfdr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pfybiiy</a:t>
            </a:r>
            <a:r>
              <a:rPr lang="en-US" dirty="0" smtClean="0"/>
              <a:t> </a:t>
            </a:r>
            <a:r>
              <a:rPr lang="en-US" dirty="0" err="1" smtClean="0"/>
              <a:t>ytc</a:t>
            </a:r>
            <a:r>
              <a:rPr lang="en-US" dirty="0" smtClean="0"/>
              <a:t> </a:t>
            </a:r>
            <a:r>
              <a:rPr lang="en-US" dirty="0" err="1" smtClean="0"/>
              <a:t>pfytiiiy</a:t>
            </a:r>
            <a:r>
              <a:rPr lang="en-US" dirty="0" smtClean="0"/>
              <a:t> </a:t>
            </a:r>
            <a:r>
              <a:rPr lang="en-US" dirty="0" err="1" smtClean="0"/>
              <a:t>oe</a:t>
            </a:r>
            <a:r>
              <a:rPr lang="en-US" dirty="0" smtClean="0"/>
              <a:t> </a:t>
            </a:r>
            <a:r>
              <a:rPr lang="en-US" dirty="0" err="1" smtClean="0"/>
              <a:t>eooc</a:t>
            </a:r>
            <a:r>
              <a:rPr lang="en-US" dirty="0" smtClean="0"/>
              <a:t> </a:t>
            </a:r>
            <a:r>
              <a:rPr lang="en-US" dirty="0" err="1" smtClean="0"/>
              <a:t>rdcfbdc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D6572-A108-492F-9807-FDD8A5EB80D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err="1" smtClean="0"/>
              <a:t>eooc</a:t>
            </a:r>
            <a:r>
              <a:rPr lang="en-US" dirty="0" smtClean="0"/>
              <a:t> </a:t>
            </a:r>
            <a:r>
              <a:rPr lang="en-US" dirty="0" err="1" smtClean="0"/>
              <a:t>qdbfriiy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ybbdqq</a:t>
            </a:r>
            <a:r>
              <a:rPr lang="en-US" dirty="0" smtClean="0"/>
              <a:t> ay </a:t>
            </a:r>
            <a:r>
              <a:rPr lang="en-US" dirty="0" err="1" smtClean="0"/>
              <a:t>ybb</a:t>
            </a:r>
            <a:r>
              <a:rPr lang="en-US" dirty="0" smtClean="0"/>
              <a:t> </a:t>
            </a:r>
            <a:r>
              <a:rPr lang="en-US" dirty="0" err="1" smtClean="0"/>
              <a:t>hofqdhobc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mdmadrq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ybb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iimdq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dtoffh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eooc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ybiivd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hdybihy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bied</a:t>
            </a:r>
            <a:r>
              <a:rPr lang="en-US" baseline="0" dirty="0" smtClean="0"/>
              <a:t>. </a:t>
            </a:r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err="1" smtClean="0"/>
              <a:t>qobiybby</a:t>
            </a:r>
            <a:r>
              <a:rPr lang="en-US" dirty="0" smtClean="0"/>
              <a:t> </a:t>
            </a:r>
            <a:r>
              <a:rPr lang="en-US" dirty="0" err="1" smtClean="0"/>
              <a:t>ybbdpiyabd</a:t>
            </a:r>
            <a:r>
              <a:rPr lang="en-US" dirty="0" smtClean="0"/>
              <a:t> </a:t>
            </a:r>
            <a:r>
              <a:rPr lang="en-US" dirty="0" err="1" smtClean="0"/>
              <a:t>wyyq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rdqoriitf</a:t>
            </a:r>
            <a:r>
              <a:rPr lang="en-US" dirty="0" smtClean="0"/>
              <a:t> </a:t>
            </a:r>
            <a:r>
              <a:rPr lang="en-US" dirty="0" err="1" smtClean="0"/>
              <a:t>io</a:t>
            </a:r>
            <a:r>
              <a:rPr lang="en-US" dirty="0" smtClean="0"/>
              <a:t> </a:t>
            </a:r>
            <a:r>
              <a:rPr lang="en-US" dirty="0" err="1" smtClean="0"/>
              <a:t>dmdrfdtby</a:t>
            </a:r>
            <a:r>
              <a:rPr lang="en-US" dirty="0" smtClean="0"/>
              <a:t> </a:t>
            </a:r>
            <a:r>
              <a:rPr lang="en-US" dirty="0" err="1" smtClean="0"/>
              <a:t>eooc</a:t>
            </a:r>
            <a:r>
              <a:rPr lang="en-US" dirty="0" smtClean="0"/>
              <a:t> </a:t>
            </a:r>
            <a:r>
              <a:rPr lang="en-US" dirty="0" err="1" smtClean="0"/>
              <a:t>provicdrq</a:t>
            </a:r>
            <a:r>
              <a:rPr lang="en-US" dirty="0" smtClean="0"/>
              <a:t>, </a:t>
            </a:r>
            <a:r>
              <a:rPr lang="en-US" dirty="0" err="1" smtClean="0"/>
              <a:t>qbyvdtfitf</a:t>
            </a:r>
            <a:r>
              <a:rPr lang="en-US" dirty="0" smtClean="0"/>
              <a:t>, </a:t>
            </a:r>
            <a:r>
              <a:rPr lang="en-US" dirty="0" err="1" smtClean="0"/>
              <a:t>qidybitf</a:t>
            </a:r>
            <a:r>
              <a:rPr lang="en-US" dirty="0" smtClean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oihdr</a:t>
            </a:r>
            <a:r>
              <a:rPr lang="en-US" dirty="0" smtClean="0"/>
              <a:t> </a:t>
            </a:r>
            <a:r>
              <a:rPr lang="en-US" dirty="0" err="1" smtClean="0"/>
              <a:t>bopitf</a:t>
            </a:r>
            <a:r>
              <a:rPr lang="en-US" dirty="0" smtClean="0"/>
              <a:t> </a:t>
            </a:r>
            <a:r>
              <a:rPr lang="en-US" dirty="0" err="1" smtClean="0"/>
              <a:t>qiryidfidq</a:t>
            </a:r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err="1" smtClean="0"/>
              <a:t>eooc</a:t>
            </a:r>
            <a:r>
              <a:rPr lang="en-US" dirty="0" smtClean="0"/>
              <a:t> </a:t>
            </a:r>
            <a:r>
              <a:rPr lang="en-US" dirty="0" err="1" smtClean="0"/>
              <a:t>itqdbfriiy</a:t>
            </a:r>
            <a:r>
              <a:rPr lang="en-US" dirty="0" smtClean="0"/>
              <a:t> </a:t>
            </a:r>
            <a:r>
              <a:rPr lang="en-US" dirty="0" err="1" smtClean="0"/>
              <a:t>dtbompyqqdq</a:t>
            </a:r>
            <a:r>
              <a:rPr lang="en-US" dirty="0" smtClean="0"/>
              <a:t> </a:t>
            </a:r>
            <a:r>
              <a:rPr lang="en-US" dirty="0" err="1" smtClean="0"/>
              <a:t>aoih</a:t>
            </a:r>
            <a:r>
              <a:rPr lang="en-US" dirty="0" smtClean="0"/>
              <a:t> </a:t>
            </a:r>
            <a:r>
              <a:rPr lang="en-US" dirty="0" err="1" smtClean="0"/>
              <a:t>phyqibyb</a:t>
            </a:r>
            <a:r>
              <a:rPr lang="en-US" dirty="0" smtClean="0"/>
              <a:t> </a:t>
            </a:r>
            <a:r>
              <a:rPr lang="en-US" dirty="0" err="1" smtClean="0"/>
              <a:t>qdtqyiiot</a:t>
            </a:r>
            <a:r>
              <a:rPr lang="en-US" dirty="0" smtClean="0"/>
              <a:t> </a:t>
            </a:r>
            <a:r>
              <a:rPr lang="en-US" dirty="0" err="1" smtClean="0"/>
              <a:t>oe</a:t>
            </a:r>
            <a:r>
              <a:rPr lang="en-US" dirty="0" smtClean="0"/>
              <a:t> </a:t>
            </a:r>
            <a:r>
              <a:rPr lang="en-US" dirty="0" err="1" smtClean="0"/>
              <a:t>hftfdr</a:t>
            </a:r>
            <a:r>
              <a:rPr lang="en-US" dirty="0" smtClean="0"/>
              <a:t> </a:t>
            </a:r>
            <a:r>
              <a:rPr lang="en-US" dirty="0" err="1" smtClean="0"/>
              <a:t>ytc</a:t>
            </a:r>
            <a:r>
              <a:rPr lang="en-US" dirty="0" smtClean="0"/>
              <a:t> </a:t>
            </a:r>
            <a:r>
              <a:rPr lang="en-US" dirty="0" err="1" smtClean="0"/>
              <a:t>bopitf</a:t>
            </a:r>
            <a:r>
              <a:rPr lang="en-US" dirty="0" smtClean="0"/>
              <a:t> </a:t>
            </a:r>
            <a:r>
              <a:rPr lang="en-US" dirty="0" err="1" smtClean="0"/>
              <a:t>adhyviorq</a:t>
            </a:r>
            <a:r>
              <a:rPr lang="en-US" dirty="0" smtClean="0"/>
              <a:t> </a:t>
            </a:r>
            <a:r>
              <a:rPr lang="en-US" dirty="0" err="1" smtClean="0"/>
              <a:t>io</a:t>
            </a:r>
            <a:r>
              <a:rPr lang="en-US" dirty="0" smtClean="0"/>
              <a:t> </a:t>
            </a:r>
            <a:r>
              <a:rPr lang="en-US" dirty="0" err="1" smtClean="0"/>
              <a:t>yvoic</a:t>
            </a:r>
            <a:r>
              <a:rPr lang="en-US" dirty="0" smtClean="0"/>
              <a:t> </a:t>
            </a:r>
            <a:r>
              <a:rPr lang="en-US" dirty="0" err="1" smtClean="0"/>
              <a:t>hftfdr</a:t>
            </a: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err="1" smtClean="0"/>
              <a:t>eooc</a:t>
            </a:r>
            <a:r>
              <a:rPr lang="en-US" dirty="0" smtClean="0"/>
              <a:t> </a:t>
            </a:r>
            <a:r>
              <a:rPr lang="en-US" dirty="0" err="1" smtClean="0"/>
              <a:t>itqdbfriiy</a:t>
            </a:r>
            <a:r>
              <a:rPr lang="en-US" dirty="0" smtClean="0"/>
              <a:t> </a:t>
            </a:r>
            <a:r>
              <a:rPr lang="en-US" dirty="0" err="1" smtClean="0"/>
              <a:t>iq</a:t>
            </a:r>
            <a:r>
              <a:rPr lang="en-US" dirty="0" smtClean="0"/>
              <a:t> </a:t>
            </a:r>
            <a:r>
              <a:rPr lang="en-US" dirty="0" err="1" smtClean="0"/>
              <a:t>cieedrdti</a:t>
            </a:r>
            <a:r>
              <a:rPr lang="en-US" dirty="0" smtClean="0"/>
              <a:t> </a:t>
            </a:r>
            <a:r>
              <a:rPr lang="en-US" dirty="0" err="1" smtClean="0"/>
              <a:t>erom</a:t>
            </a:r>
            <a:r>
              <a:rPr lang="en-US" dirty="0" smtClean="0"/>
              <a:t> </a:t>
            </a:r>
            <a:r>
              <a:rPr lang="en-US" dirty="0" err="1" smtClean="0"/>
              <a:t>hftfdr</a:t>
            </a:r>
            <a:r>
              <a:rPr lang="en-US" dirty="0" smtClean="0"/>
              <a:t>. </a:t>
            </a:r>
            <a:r>
              <a:rPr lang="en-US" dirty="0" err="1" smtClean="0"/>
              <a:t>eooc</a:t>
            </a:r>
            <a:r>
              <a:rPr lang="en-US" dirty="0" smtClean="0"/>
              <a:t> </a:t>
            </a:r>
            <a:r>
              <a:rPr lang="en-US" dirty="0" err="1" smtClean="0"/>
              <a:t>itqdbfriiy</a:t>
            </a:r>
            <a:r>
              <a:rPr lang="en-US" dirty="0" smtClean="0"/>
              <a:t> </a:t>
            </a:r>
            <a:r>
              <a:rPr lang="en-US" dirty="0" err="1" smtClean="0"/>
              <a:t>iq</a:t>
            </a:r>
            <a:r>
              <a:rPr lang="en-US" dirty="0" smtClean="0"/>
              <a:t> y </a:t>
            </a:r>
            <a:r>
              <a:rPr lang="en-US" dirty="0" err="1" smtClean="0"/>
              <a:t>hofqdhobcybdvdb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qobiyb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ytc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dbotomib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botciiiot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bimiidc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ybbdqq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eooc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Hftfdr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iq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itcivicfybybdvdb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phyqiobofib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qdtqyiiot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byfqdc</a:t>
            </a:r>
            <a:r>
              <a:rPr lang="en-US" baseline="0" dirty="0" smtClean="0"/>
              <a:t> ay </a:t>
            </a:r>
            <a:r>
              <a:rPr lang="en-US" baseline="0" dirty="0" err="1" smtClean="0"/>
              <a:t>bybk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eooc</a:t>
            </a:r>
            <a:r>
              <a:rPr lang="en-US" baseline="0" dirty="0" smtClean="0"/>
              <a:t>. </a:t>
            </a:r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It </a:t>
            </a:r>
            <a:r>
              <a:rPr lang="en-US" dirty="0" smtClean="0"/>
              <a:t>2010, 14.5% </a:t>
            </a:r>
            <a:r>
              <a:rPr lang="en-US" dirty="0" err="1" smtClean="0"/>
              <a:t>hofqdhobcq</a:t>
            </a:r>
            <a:r>
              <a:rPr lang="en-US" baseline="0" dirty="0" smtClean="0"/>
              <a:t> </a:t>
            </a:r>
            <a:r>
              <a:rPr lang="en-US" baseline="0" dirty="0" smtClean="0"/>
              <a:t>(17.2 </a:t>
            </a:r>
            <a:r>
              <a:rPr lang="en-US" baseline="0" dirty="0" err="1" smtClean="0"/>
              <a:t>mibbiot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hofqdhobcq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rdporidc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dxpdridtbitf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eooc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itqdbfriiy</a:t>
            </a:r>
            <a:r>
              <a:rPr lang="en-US" baseline="0" dirty="0" smtClean="0"/>
              <a:t> it </a:t>
            </a:r>
            <a:r>
              <a:rPr lang="en-US" baseline="0" dirty="0" err="1" smtClean="0"/>
              <a:t>ihd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pyqi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ydyr</a:t>
            </a:r>
            <a:r>
              <a:rPr lang="en-US" baseline="0" dirty="0" smtClean="0"/>
              <a:t>. 3.9 </a:t>
            </a:r>
            <a:r>
              <a:rPr lang="en-US" baseline="0" dirty="0" err="1" smtClean="0"/>
              <a:t>mibbiot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ihdqd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hofqdhobcq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wdrd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bhibcrdt</a:t>
            </a:r>
            <a:r>
              <a:rPr lang="en-US" baseline="0" dirty="0" smtClean="0"/>
              <a:t>. </a:t>
            </a:r>
            <a:r>
              <a:rPr lang="en-US" baseline="0" dirty="0" smtClean="0"/>
              <a:t>5.4% or 6.4 </a:t>
            </a:r>
            <a:r>
              <a:rPr lang="en-US" baseline="0" dirty="0" err="1" smtClean="0"/>
              <a:t>mibbiot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dxpdridtbdc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vdry</a:t>
            </a:r>
            <a:r>
              <a:rPr lang="en-US" baseline="0" dirty="0" smtClean="0"/>
              <a:t> bow </a:t>
            </a:r>
            <a:r>
              <a:rPr lang="en-US" baseline="0" dirty="0" err="1" smtClean="0"/>
              <a:t>eooc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qdbfriiy</a:t>
            </a:r>
            <a:r>
              <a:rPr lang="en-US" baseline="0" dirty="0" smtClean="0"/>
              <a:t>.</a:t>
            </a:r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bow </a:t>
            </a:r>
            <a:r>
              <a:rPr lang="en-US" dirty="0" err="1" smtClean="0"/>
              <a:t>eooc</a:t>
            </a:r>
            <a:r>
              <a:rPr lang="en-US" dirty="0" smtClean="0"/>
              <a:t> </a:t>
            </a:r>
            <a:r>
              <a:rPr lang="en-US" dirty="0" err="1" smtClean="0"/>
              <a:t>qdbfriiy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eooc</a:t>
            </a:r>
            <a:r>
              <a:rPr lang="en-US" dirty="0" smtClean="0"/>
              <a:t> </a:t>
            </a:r>
            <a:r>
              <a:rPr lang="en-US" dirty="0" err="1" smtClean="0"/>
              <a:t>itqdbfriiy</a:t>
            </a:r>
            <a:r>
              <a:rPr lang="en-US" dirty="0" smtClean="0"/>
              <a:t> </a:t>
            </a:r>
            <a:r>
              <a:rPr lang="en-US" dirty="0" err="1" smtClean="0"/>
              <a:t>wiihofi</a:t>
            </a:r>
            <a:r>
              <a:rPr lang="en-US" dirty="0" smtClean="0"/>
              <a:t> </a:t>
            </a:r>
            <a:r>
              <a:rPr lang="en-US" dirty="0" err="1" smtClean="0"/>
              <a:t>hftfdr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pfybiiy</a:t>
            </a:r>
            <a:r>
              <a:rPr lang="en-US" dirty="0" smtClean="0"/>
              <a:t> </a:t>
            </a:r>
            <a:r>
              <a:rPr lang="en-US" dirty="0" err="1" smtClean="0"/>
              <a:t>oe</a:t>
            </a:r>
            <a:r>
              <a:rPr lang="en-US" dirty="0" smtClean="0"/>
              <a:t> </a:t>
            </a:r>
            <a:r>
              <a:rPr lang="en-US" dirty="0" err="1" smtClean="0"/>
              <a:t>eooc</a:t>
            </a:r>
            <a:r>
              <a:rPr lang="en-US" dirty="0" smtClean="0"/>
              <a:t> </a:t>
            </a:r>
            <a:r>
              <a:rPr lang="en-US" dirty="0" err="1" smtClean="0"/>
              <a:t>rdcfbdc</a:t>
            </a:r>
            <a:r>
              <a:rPr lang="en-US" dirty="0" smtClean="0"/>
              <a:t>, </a:t>
            </a:r>
            <a:r>
              <a:rPr lang="en-US" dirty="0" err="1" smtClean="0"/>
              <a:t>afi</a:t>
            </a:r>
            <a:r>
              <a:rPr lang="en-US" dirty="0" smtClean="0"/>
              <a:t> </a:t>
            </a:r>
            <a:r>
              <a:rPr lang="en-US" dirty="0" err="1" smtClean="0"/>
              <a:t>toi</a:t>
            </a:r>
            <a:r>
              <a:rPr lang="en-US" dirty="0" smtClean="0"/>
              <a:t> </a:t>
            </a:r>
            <a:r>
              <a:rPr lang="en-US" dirty="0" err="1" smtClean="0"/>
              <a:t>pfytiiiy</a:t>
            </a: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err="1" smtClean="0"/>
              <a:t>Vdry</a:t>
            </a:r>
            <a:r>
              <a:rPr lang="en-US" dirty="0" smtClean="0"/>
              <a:t> bow </a:t>
            </a:r>
            <a:r>
              <a:rPr lang="en-US" dirty="0" err="1" smtClean="0"/>
              <a:t>eooc</a:t>
            </a:r>
            <a:r>
              <a:rPr lang="en-US" dirty="0" smtClean="0"/>
              <a:t> </a:t>
            </a:r>
            <a:r>
              <a:rPr lang="en-US" dirty="0" err="1" smtClean="0"/>
              <a:t>qdbfriiy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eooc</a:t>
            </a:r>
            <a:r>
              <a:rPr lang="en-US" dirty="0" smtClean="0"/>
              <a:t> </a:t>
            </a:r>
            <a:r>
              <a:rPr lang="en-US" dirty="0" err="1" smtClean="0"/>
              <a:t>itqdbfriiy</a:t>
            </a:r>
            <a:r>
              <a:rPr lang="en-US" dirty="0" smtClean="0"/>
              <a:t> </a:t>
            </a:r>
            <a:r>
              <a:rPr lang="en-US" dirty="0" err="1" smtClean="0"/>
              <a:t>wiih</a:t>
            </a:r>
            <a:r>
              <a:rPr lang="en-US" dirty="0" smtClean="0"/>
              <a:t> </a:t>
            </a:r>
            <a:r>
              <a:rPr lang="en-US" dirty="0" err="1" smtClean="0"/>
              <a:t>hftfdr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pfybiiy</a:t>
            </a:r>
            <a:r>
              <a:rPr lang="en-US" dirty="0" smtClean="0"/>
              <a:t> </a:t>
            </a:r>
            <a:r>
              <a:rPr lang="en-US" dirty="0" err="1" smtClean="0"/>
              <a:t>ytc</a:t>
            </a:r>
            <a:r>
              <a:rPr lang="en-US" dirty="0" smtClean="0"/>
              <a:t> </a:t>
            </a:r>
            <a:r>
              <a:rPr lang="en-US" dirty="0" err="1" smtClean="0"/>
              <a:t>pfytiiiy</a:t>
            </a:r>
            <a:r>
              <a:rPr lang="en-US" dirty="0" smtClean="0"/>
              <a:t> </a:t>
            </a:r>
            <a:r>
              <a:rPr lang="en-US" dirty="0" err="1" smtClean="0"/>
              <a:t>oe</a:t>
            </a:r>
            <a:r>
              <a:rPr lang="en-US" dirty="0" smtClean="0"/>
              <a:t> </a:t>
            </a:r>
            <a:r>
              <a:rPr lang="en-US" dirty="0" err="1" smtClean="0"/>
              <a:t>eooc</a:t>
            </a:r>
            <a:r>
              <a:rPr lang="en-US" dirty="0" smtClean="0"/>
              <a:t> </a:t>
            </a:r>
            <a:r>
              <a:rPr lang="en-US" dirty="0" err="1" smtClean="0"/>
              <a:t>rdcfbdc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D6572-A108-492F-9807-FDD8A5EB80D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Heq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fqfybby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mdyqfrdc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wiih</a:t>
            </a:r>
            <a:r>
              <a:rPr lang="en-US" baseline="0" dirty="0" smtClean="0"/>
              <a:t> 18yiidm </a:t>
            </a:r>
            <a:r>
              <a:rPr lang="en-US" baseline="0" dirty="0" err="1" smtClean="0"/>
              <a:t>Hofqdhobc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eq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Mocfbd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ihdqd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ihd</a:t>
            </a:r>
            <a:r>
              <a:rPr lang="en-US" baseline="0" dirty="0" smtClean="0"/>
              <a:t> </a:t>
            </a:r>
            <a:r>
              <a:rPr lang="en-US" baseline="0" dirty="0" smtClean="0"/>
              <a:t>10 </a:t>
            </a:r>
            <a:r>
              <a:rPr lang="en-US" baseline="0" dirty="0" err="1" smtClean="0"/>
              <a:t>pfdqiiotq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ihyi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bompriqd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ihd</a:t>
            </a:r>
            <a:r>
              <a:rPr lang="en-US" baseline="0" dirty="0" smtClean="0"/>
              <a:t> 10yiidm </a:t>
            </a:r>
            <a:r>
              <a:rPr lang="en-US" baseline="0" dirty="0" err="1" smtClean="0"/>
              <a:t>ycfbi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eq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Mocfbd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Omiiq</a:t>
            </a:r>
            <a:r>
              <a:rPr lang="en-US" baseline="0" dirty="0" smtClean="0"/>
              <a:t> </a:t>
            </a:r>
            <a:r>
              <a:rPr lang="en-US" baseline="0" dirty="0" smtClean="0"/>
              <a:t>8 </a:t>
            </a:r>
            <a:r>
              <a:rPr lang="en-US" baseline="0" dirty="0" err="1" smtClean="0"/>
              <a:t>pfdqiiotq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pdriyititf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eq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ymotf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bhibcrdt</a:t>
            </a:r>
            <a:r>
              <a:rPr lang="en-US" baseline="0" dirty="0" smtClean="0"/>
              <a:t>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ihrddyqiyfd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qbrddtdr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cdqift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pyriibipyti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rdqpotcq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qomdiimdq</a:t>
            </a:r>
            <a:r>
              <a:rPr lang="en-US" baseline="0" dirty="0" smtClean="0"/>
              <a:t> </a:t>
            </a:r>
            <a:r>
              <a:rPr lang="en-US" baseline="0" dirty="0" smtClean="0"/>
              <a:t>or </a:t>
            </a:r>
            <a:r>
              <a:rPr lang="en-US" baseline="0" dirty="0" err="1" smtClean="0"/>
              <a:t>ybwyyq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eirqi</a:t>
            </a:r>
            <a:r>
              <a:rPr lang="en-US" baseline="0" dirty="0" smtClean="0"/>
              <a:t> </a:t>
            </a:r>
            <a:r>
              <a:rPr lang="en-US" baseline="0" dirty="0" smtClean="0"/>
              <a:t>3 </a:t>
            </a:r>
            <a:r>
              <a:rPr lang="en-US" baseline="0" dirty="0" err="1" smtClean="0"/>
              <a:t>pfdqiiotq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ihdt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yqk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tdxi</a:t>
            </a:r>
            <a:r>
              <a:rPr lang="en-US" baseline="0" dirty="0" smtClean="0"/>
              <a:t> </a:t>
            </a:r>
            <a:r>
              <a:rPr lang="en-US" baseline="0" dirty="0" smtClean="0"/>
              <a:t>4 </a:t>
            </a:r>
            <a:r>
              <a:rPr lang="en-US" baseline="0" dirty="0" err="1" smtClean="0"/>
              <a:t>pfdqiiotq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ihdy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rdqpotc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ydq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qomd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motihq</a:t>
            </a:r>
            <a:r>
              <a:rPr lang="en-US" baseline="0" dirty="0" smtClean="0"/>
              <a:t> </a:t>
            </a:r>
            <a:r>
              <a:rPr lang="en-US" baseline="0" dirty="0" smtClean="0"/>
              <a:t>or </a:t>
            </a:r>
            <a:r>
              <a:rPr lang="en-US" baseline="0" dirty="0" err="1" smtClean="0"/>
              <a:t>ybmoqi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dvdry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motih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io</a:t>
            </a:r>
            <a:r>
              <a:rPr lang="en-US" baseline="0" dirty="0" smtClean="0"/>
              <a:t> </a:t>
            </a:r>
            <a:r>
              <a:rPr lang="en-US" baseline="0" dirty="0" smtClean="0"/>
              <a:t>#</a:t>
            </a:r>
            <a:r>
              <a:rPr lang="en-US" baseline="0" dirty="0" smtClean="0"/>
              <a:t>4y8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ihdt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yqk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byqi</a:t>
            </a:r>
            <a:r>
              <a:rPr lang="en-US" baseline="0" dirty="0" smtClean="0"/>
              <a:t> </a:t>
            </a:r>
            <a:r>
              <a:rPr lang="en-US" baseline="0" dirty="0" smtClean="0"/>
              <a:t>2 </a:t>
            </a:r>
            <a:r>
              <a:rPr lang="en-US" baseline="0" dirty="0" err="1" smtClean="0"/>
              <a:t>pfdqiiotq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pyriibipyti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rdqpotcq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tdvdr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eirqi</a:t>
            </a:r>
            <a:r>
              <a:rPr lang="en-US" baseline="0" dirty="0" smtClean="0"/>
              <a:t> </a:t>
            </a:r>
            <a:r>
              <a:rPr lang="en-US" baseline="0" dirty="0" smtClean="0"/>
              <a:t>3 </a:t>
            </a:r>
            <a:r>
              <a:rPr lang="en-US" baseline="0" dirty="0" err="1" smtClean="0"/>
              <a:t>pfdqiiotq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ihdy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bbyqqieidc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yq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eooc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qdbfrd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ytc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pfdqiiottyird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iq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qioppdc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5CCE-FEA4-4E02-99A8-02E3F19587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23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A48D20-94D5-4181-94D0-20788343B6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776" y="2127334"/>
            <a:ext cx="8495375" cy="934777"/>
          </a:xfrm>
        </p:spPr>
        <p:txBody>
          <a:bodyPr anchor="t">
            <a:normAutofit/>
          </a:bodyPr>
          <a:lstStyle>
            <a:lvl1pPr>
              <a:defRPr sz="6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776" y="3062111"/>
            <a:ext cx="8495375" cy="543277"/>
          </a:xfrm>
        </p:spPr>
        <p:txBody>
          <a:bodyPr>
            <a:normAutofit/>
          </a:bodyPr>
          <a:lstStyle>
            <a:lvl1pPr marL="0" indent="0">
              <a:buNone/>
              <a:defRPr sz="3400">
                <a:solidFill>
                  <a:schemeClr val="tx2"/>
                </a:solidFill>
              </a:defRPr>
            </a:lvl1pPr>
            <a:lvl2pPr marL="457200" indent="0">
              <a:buNone/>
              <a:defRPr sz="22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98858" y="4043773"/>
            <a:ext cx="8495374" cy="811213"/>
          </a:xfrm>
        </p:spPr>
        <p:txBody>
          <a:bodyPr>
            <a:noAutofit/>
          </a:bodyPr>
          <a:lstStyle>
            <a:lvl1pPr marL="0" indent="0" algn="r">
              <a:lnSpc>
                <a:spcPct val="90000"/>
              </a:lnSpc>
              <a:buNone/>
              <a:defRPr sz="2800" baseline="0">
                <a:latin typeface="Tw Cen MT"/>
                <a:cs typeface="Tw Cen M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905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Horizontal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467" y="193718"/>
            <a:ext cx="7327371" cy="754549"/>
          </a:xfrm>
        </p:spPr>
        <p:txBody>
          <a:bodyPr anchor="t">
            <a:normAutofit/>
          </a:bodyPr>
          <a:lstStyle>
            <a:lvl1pPr>
              <a:defRPr sz="2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467" y="1008549"/>
            <a:ext cx="7327371" cy="3383533"/>
          </a:xfrm>
        </p:spPr>
        <p:txBody>
          <a:bodyPr>
            <a:normAutofit/>
          </a:bodyPr>
          <a:lstStyle>
            <a:lvl1pPr marL="0" indent="0" algn="ctr">
              <a:buClr>
                <a:srgbClr val="77C268"/>
              </a:buClr>
              <a:buSzPct val="80000"/>
              <a:buFont typeface="Wingdings" charset="2"/>
              <a:buNone/>
              <a:defRPr sz="2000"/>
            </a:lvl1pPr>
            <a:lvl2pPr marL="914400" indent="-457200">
              <a:buClr>
                <a:srgbClr val="77C268"/>
              </a:buClr>
              <a:buSzPct val="80000"/>
              <a:buFont typeface="Wingdings" charset="2"/>
              <a:buChar char=""/>
              <a:defRPr sz="2400"/>
            </a:lvl2pPr>
            <a:lvl3pPr marL="1143000" indent="-228600">
              <a:buClr>
                <a:srgbClr val="77C268"/>
              </a:buClr>
              <a:buSzPct val="80000"/>
              <a:buFont typeface="Wingdings" charset="2"/>
              <a:buChar char=""/>
              <a:defRPr sz="2200">
                <a:latin typeface="News Gothic MT"/>
                <a:cs typeface="News Gothic MT"/>
              </a:defRPr>
            </a:lvl3pPr>
            <a:lvl4pPr marL="1600200" indent="-228600">
              <a:buClr>
                <a:srgbClr val="77C268"/>
              </a:buClr>
              <a:buSzPct val="80000"/>
              <a:buFont typeface="Wingdings" charset="2"/>
              <a:buChar char=""/>
              <a:defRPr>
                <a:latin typeface="News Gothic MT"/>
                <a:cs typeface="News Gothic MT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4476750"/>
            <a:ext cx="9144000" cy="666750"/>
          </a:xfrm>
        </p:spPr>
        <p:txBody>
          <a:bodyPr anchor="t"/>
          <a:lstStyle>
            <a:lvl1pPr>
              <a:defRPr dirty="0"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6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 Vertical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0783" y="215284"/>
            <a:ext cx="8494713" cy="814832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533" y="215283"/>
            <a:ext cx="6434667" cy="4155633"/>
          </a:xfrm>
        </p:spPr>
        <p:txBody>
          <a:bodyPr>
            <a:normAutofit/>
          </a:bodyPr>
          <a:lstStyle>
            <a:lvl1pPr marL="0" indent="0" algn="ctr">
              <a:buClr>
                <a:srgbClr val="77C268"/>
              </a:buClr>
              <a:buSzPct val="80000"/>
              <a:buFont typeface="Wingdings" charset="2"/>
              <a:buNone/>
              <a:defRPr sz="2000"/>
            </a:lvl1pPr>
            <a:lvl2pPr marL="914400" indent="-457200">
              <a:buClr>
                <a:srgbClr val="77C268"/>
              </a:buClr>
              <a:buSzPct val="80000"/>
              <a:buFont typeface="Wingdings" charset="2"/>
              <a:buChar char=""/>
              <a:defRPr sz="2400"/>
            </a:lvl2pPr>
            <a:lvl3pPr marL="1143000" indent="-228600">
              <a:buClr>
                <a:srgbClr val="77C268"/>
              </a:buClr>
              <a:buSzPct val="80000"/>
              <a:buFont typeface="Wingdings" charset="2"/>
              <a:buChar char=""/>
              <a:defRPr sz="2200">
                <a:latin typeface="News Gothic MT"/>
                <a:cs typeface="News Gothic MT"/>
              </a:defRPr>
            </a:lvl3pPr>
            <a:lvl4pPr marL="1600200" indent="-228600">
              <a:buClr>
                <a:srgbClr val="77C268"/>
              </a:buClr>
              <a:buSzPct val="80000"/>
              <a:buFont typeface="Wingdings" charset="2"/>
              <a:buChar char=""/>
              <a:defRPr>
                <a:latin typeface="News Gothic MT"/>
                <a:cs typeface="News Gothic MT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4465638"/>
            <a:ext cx="9144000" cy="677862"/>
          </a:xfrm>
        </p:spPr>
        <p:txBody>
          <a:bodyPr anchor="t"/>
          <a:lstStyle>
            <a:lvl1pPr>
              <a:defRPr dirty="0"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33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Vertical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49" y="193718"/>
            <a:ext cx="2963333" cy="4187782"/>
          </a:xfrm>
        </p:spPr>
        <p:txBody>
          <a:bodyPr anchor="t">
            <a:normAutofit/>
          </a:bodyPr>
          <a:lstStyle>
            <a:lvl1pPr>
              <a:defRPr sz="1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8401" y="193718"/>
            <a:ext cx="4768849" cy="4187782"/>
          </a:xfrm>
        </p:spPr>
        <p:txBody>
          <a:bodyPr>
            <a:normAutofit/>
          </a:bodyPr>
          <a:lstStyle>
            <a:lvl1pPr marL="0" indent="0" algn="ctr">
              <a:buClr>
                <a:srgbClr val="77C268"/>
              </a:buClr>
              <a:buSzPct val="80000"/>
              <a:buFont typeface="Wingdings" charset="2"/>
              <a:buNone/>
              <a:defRPr sz="2000"/>
            </a:lvl1pPr>
            <a:lvl2pPr marL="914400" indent="-457200">
              <a:buClr>
                <a:srgbClr val="77C268"/>
              </a:buClr>
              <a:buSzPct val="80000"/>
              <a:buFont typeface="Wingdings" charset="2"/>
              <a:buChar char=""/>
              <a:defRPr sz="2400"/>
            </a:lvl2pPr>
            <a:lvl3pPr marL="1143000" indent="-228600">
              <a:buClr>
                <a:srgbClr val="77C268"/>
              </a:buClr>
              <a:buSzPct val="80000"/>
              <a:buFont typeface="Wingdings" charset="2"/>
              <a:buChar char=""/>
              <a:defRPr sz="2200">
                <a:latin typeface="News Gothic MT"/>
                <a:cs typeface="News Gothic MT"/>
              </a:defRPr>
            </a:lvl3pPr>
            <a:lvl4pPr marL="1600200" indent="-228600">
              <a:buClr>
                <a:srgbClr val="77C268"/>
              </a:buClr>
              <a:buSzPct val="80000"/>
              <a:buFont typeface="Wingdings" charset="2"/>
              <a:buChar char=""/>
              <a:defRPr>
                <a:latin typeface="News Gothic MT"/>
                <a:cs typeface="News Gothic MT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4465638"/>
            <a:ext cx="9144000" cy="677862"/>
          </a:xfrm>
        </p:spPr>
        <p:txBody>
          <a:bodyPr anchor="t"/>
          <a:lstStyle>
            <a:lvl1pPr>
              <a:defRPr dirty="0"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03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716A80-04D9-4642-BFFA-0C1A5E39FC3B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4E65C-1CD0-4643-892A-E104A9DD5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61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716A80-04D9-4642-BFFA-0C1A5E39FC3B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4E65C-1CD0-4643-892A-E104A9DD5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65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716A80-04D9-4642-BFFA-0C1A5E39FC3B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4E65C-1CD0-4643-892A-E104A9DD5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85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716A80-04D9-4642-BFFA-0C1A5E39FC3B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4E65C-1CD0-4643-892A-E104A9DD5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17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716A80-04D9-4642-BFFA-0C1A5E39FC3B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4E65C-1CD0-4643-892A-E104A9DD5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343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716A80-04D9-4642-BFFA-0C1A5E39FC3B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4E65C-1CD0-4643-892A-E104A9DD5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031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716A80-04D9-4642-BFFA-0C1A5E39FC3B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4E65C-1CD0-4643-892A-E104A9DD5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-lined Cov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777" y="1693422"/>
            <a:ext cx="8495375" cy="934777"/>
          </a:xfrm>
        </p:spPr>
        <p:txBody>
          <a:bodyPr anchor="t">
            <a:normAutofit/>
          </a:bodyPr>
          <a:lstStyle>
            <a:lvl1pPr>
              <a:lnSpc>
                <a:spcPct val="75000"/>
              </a:lnSpc>
              <a:defRPr sz="62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776" y="3178524"/>
            <a:ext cx="8495375" cy="543277"/>
          </a:xfrm>
        </p:spPr>
        <p:txBody>
          <a:bodyPr>
            <a:normAutofit/>
          </a:bodyPr>
          <a:lstStyle>
            <a:lvl1pPr marL="0" indent="0">
              <a:buNone/>
              <a:defRPr sz="3400">
                <a:solidFill>
                  <a:schemeClr val="tx2"/>
                </a:solidFill>
              </a:defRPr>
            </a:lvl1pPr>
            <a:lvl2pPr marL="457200" indent="0">
              <a:buNone/>
              <a:defRPr sz="22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98858" y="4043773"/>
            <a:ext cx="8495374" cy="811213"/>
          </a:xfrm>
        </p:spPr>
        <p:txBody>
          <a:bodyPr>
            <a:noAutofit/>
          </a:bodyPr>
          <a:lstStyle>
            <a:lvl1pPr marL="0" indent="0" algn="r">
              <a:lnSpc>
                <a:spcPct val="90000"/>
              </a:lnSpc>
              <a:buNone/>
              <a:defRPr sz="2800" baseline="0">
                <a:latin typeface="Tw Cen MT"/>
                <a:cs typeface="Tw Cen M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57447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716A80-04D9-4642-BFFA-0C1A5E39FC3B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4E65C-1CD0-4643-892A-E104A9DD5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117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err="1" smtClean="0"/>
              <a:t>cryf</a:t>
            </a:r>
            <a:r>
              <a:rPr lang="en-US" noProof="0" dirty="0" smtClean="0"/>
              <a:t> </a:t>
            </a:r>
            <a:r>
              <a:rPr lang="en-US" noProof="0" dirty="0" err="1" smtClean="0"/>
              <a:t>pibifrd</a:t>
            </a:r>
            <a:r>
              <a:rPr lang="en-US" noProof="0" dirty="0" smtClean="0"/>
              <a:t> </a:t>
            </a:r>
            <a:r>
              <a:rPr lang="en-US" noProof="0" dirty="0" err="1" smtClean="0"/>
              <a:t>io</a:t>
            </a:r>
            <a:r>
              <a:rPr lang="en-US" noProof="0" dirty="0" smtClean="0"/>
              <a:t> </a:t>
            </a:r>
            <a:r>
              <a:rPr lang="en-US" noProof="0" dirty="0" err="1" smtClean="0"/>
              <a:t>pbybdhobcdr</a:t>
            </a:r>
            <a:r>
              <a:rPr lang="en-US" noProof="0" dirty="0" smtClean="0"/>
              <a:t> </a:t>
            </a:r>
            <a:r>
              <a:rPr lang="en-US" noProof="0" dirty="0" smtClean="0"/>
              <a:t>or </a:t>
            </a:r>
            <a:r>
              <a:rPr lang="en-US" noProof="0" dirty="0" err="1" smtClean="0"/>
              <a:t>bbibk</a:t>
            </a:r>
            <a:r>
              <a:rPr lang="en-US" noProof="0" dirty="0" smtClean="0"/>
              <a:t> </a:t>
            </a:r>
            <a:r>
              <a:rPr lang="en-US" noProof="0" dirty="0" err="1" smtClean="0"/>
              <a:t>ibot</a:t>
            </a:r>
            <a:r>
              <a:rPr lang="en-US" noProof="0" dirty="0" smtClean="0"/>
              <a:t> </a:t>
            </a:r>
            <a:r>
              <a:rPr lang="en-US" noProof="0" dirty="0" err="1" smtClean="0"/>
              <a:t>io</a:t>
            </a:r>
            <a:r>
              <a:rPr lang="en-US" noProof="0" dirty="0" smtClean="0"/>
              <a:t> </a:t>
            </a:r>
            <a:r>
              <a:rPr lang="en-US" noProof="0" dirty="0" err="1" smtClean="0"/>
              <a:t>ycc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716A80-04D9-4642-BFFA-0C1A5E39FC3B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4E65C-1CD0-4643-892A-E104A9DD5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17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716A80-04D9-4642-BFFA-0C1A5E39FC3B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4E65C-1CD0-4643-892A-E104A9DD5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042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716A80-04D9-4642-BFFA-0C1A5E39FC3B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4E65C-1CD0-4643-892A-E104A9DD5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2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26" y="3303639"/>
            <a:ext cx="8826852" cy="732139"/>
          </a:xfrm>
        </p:spPr>
        <p:txBody>
          <a:bodyPr anchor="t">
            <a:normAutofit/>
          </a:bodyPr>
          <a:lstStyle>
            <a:lvl1pPr algn="ctr"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4237038"/>
            <a:ext cx="9144000" cy="906462"/>
          </a:xfrm>
        </p:spPr>
        <p:txBody>
          <a:bodyPr/>
          <a:lstStyle>
            <a:lvl1pPr>
              <a:defRPr dirty="0"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2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-lined Title Slide 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26" y="2941609"/>
            <a:ext cx="8826852" cy="1102519"/>
          </a:xfrm>
        </p:spPr>
        <p:txBody>
          <a:bodyPr anchor="t">
            <a:normAutofit/>
          </a:bodyPr>
          <a:lstStyle>
            <a:lvl1pPr algn="ctr">
              <a:lnSpc>
                <a:spcPct val="80000"/>
              </a:lnSpc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4237038"/>
            <a:ext cx="9144000" cy="906462"/>
          </a:xfrm>
        </p:spPr>
        <p:txBody>
          <a:bodyPr/>
          <a:lstStyle>
            <a:lvl1pPr>
              <a:defRPr dirty="0"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2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93" y="201169"/>
            <a:ext cx="8510057" cy="814832"/>
          </a:xfrm>
        </p:spPr>
        <p:txBody>
          <a:bodyPr>
            <a:normAutofit/>
          </a:bodyPr>
          <a:lstStyle>
            <a:lvl1pPr algn="l">
              <a:defRPr sz="3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093" y="1080484"/>
            <a:ext cx="8510057" cy="2912960"/>
          </a:xfrm>
        </p:spPr>
        <p:txBody>
          <a:bodyPr>
            <a:normAutofit/>
          </a:bodyPr>
          <a:lstStyle>
            <a:lvl1pPr marL="457200" indent="-457200">
              <a:buClr>
                <a:schemeClr val="tx2"/>
              </a:buClr>
              <a:buSzPct val="80000"/>
              <a:buFont typeface="Arial"/>
              <a:buChar char="•"/>
              <a:defRPr sz="2600"/>
            </a:lvl1pPr>
            <a:lvl2pPr marL="800100" indent="-342900">
              <a:buClr>
                <a:schemeClr val="tx2"/>
              </a:buClr>
              <a:buSzPct val="80000"/>
              <a:buFont typeface="Arial"/>
              <a:buChar char="•"/>
              <a:defRPr sz="2400"/>
            </a:lvl2pPr>
            <a:lvl3pPr marL="1257300" indent="-342900">
              <a:buClr>
                <a:schemeClr val="tx2"/>
              </a:buClr>
              <a:buSzPct val="80000"/>
              <a:buFont typeface="Arial"/>
              <a:buChar char="•"/>
              <a:defRPr sz="2200">
                <a:latin typeface="Tw Cen MT"/>
                <a:cs typeface="Tw Cen MT"/>
              </a:defRPr>
            </a:lvl3pPr>
            <a:lvl4pPr marL="1714500" indent="-342900">
              <a:buClr>
                <a:schemeClr val="tx2"/>
              </a:buClr>
              <a:buSzPct val="80000"/>
              <a:buFont typeface="Arial"/>
              <a:buChar char="•"/>
              <a:defRPr sz="2000">
                <a:latin typeface="Tw Cen MT"/>
                <a:cs typeface="Tw Cen MT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0" y="4222750"/>
            <a:ext cx="9144000" cy="920750"/>
          </a:xfrm>
        </p:spPr>
        <p:txBody>
          <a:bodyPr anchor="t"/>
          <a:lstStyle>
            <a:lvl1pPr>
              <a:defRPr dirty="0"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6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-lined Title and Content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93" y="483391"/>
            <a:ext cx="8510057" cy="814832"/>
          </a:xfrm>
        </p:spPr>
        <p:txBody>
          <a:bodyPr>
            <a:normAutofit/>
          </a:bodyPr>
          <a:lstStyle>
            <a:lvl1pPr algn="l">
              <a:lnSpc>
                <a:spcPct val="85000"/>
              </a:lnSpc>
              <a:defRPr sz="3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093" y="1469530"/>
            <a:ext cx="8510057" cy="2735582"/>
          </a:xfrm>
        </p:spPr>
        <p:txBody>
          <a:bodyPr>
            <a:normAutofit/>
          </a:bodyPr>
          <a:lstStyle>
            <a:lvl1pPr marL="342900" indent="-342900">
              <a:buClr>
                <a:schemeClr val="tx2"/>
              </a:buClr>
              <a:buSzPct val="80000"/>
              <a:buFont typeface="Arial"/>
              <a:buChar char="•"/>
              <a:defRPr sz="2600"/>
            </a:lvl1pPr>
            <a:lvl2pPr marL="800100" indent="-342900">
              <a:buClr>
                <a:schemeClr val="tx2"/>
              </a:buClr>
              <a:buSzPct val="80000"/>
              <a:buFont typeface="Arial"/>
              <a:buChar char="•"/>
              <a:defRPr sz="2400"/>
            </a:lvl2pPr>
            <a:lvl3pPr marL="1257300" indent="-342900">
              <a:buClr>
                <a:schemeClr val="tx2"/>
              </a:buClr>
              <a:buSzPct val="80000"/>
              <a:buFont typeface="Arial"/>
              <a:buChar char="•"/>
              <a:defRPr sz="2200">
                <a:latin typeface="Tw Cen MT"/>
                <a:cs typeface="Tw Cen MT"/>
              </a:defRPr>
            </a:lvl3pPr>
            <a:lvl4pPr marL="1657350" indent="-285750">
              <a:buClr>
                <a:schemeClr val="tx2"/>
              </a:buClr>
              <a:buSzPct val="80000"/>
              <a:buFont typeface="Arial"/>
              <a:buChar char="•"/>
              <a:defRPr sz="2000">
                <a:latin typeface="Tw Cen MT"/>
                <a:cs typeface="Tw Cen MT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4217988"/>
            <a:ext cx="9144000" cy="925512"/>
          </a:xfrm>
        </p:spPr>
        <p:txBody>
          <a:bodyPr anchor="t"/>
          <a:lstStyle>
            <a:lvl1pPr>
              <a:defRPr dirty="0"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0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Image Right 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3" y="271729"/>
            <a:ext cx="8600368" cy="814832"/>
          </a:xfrm>
        </p:spPr>
        <p:txBody>
          <a:bodyPr anchor="t">
            <a:normAutofit/>
          </a:bodyPr>
          <a:lstStyle>
            <a:lvl1pPr>
              <a:defRPr sz="3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4" y="1129764"/>
            <a:ext cx="4349572" cy="2912960"/>
          </a:xfrm>
        </p:spPr>
        <p:txBody>
          <a:bodyPr>
            <a:normAutofit/>
          </a:bodyPr>
          <a:lstStyle>
            <a:lvl1pPr marL="457200" indent="-457200">
              <a:buClr>
                <a:schemeClr val="tx2"/>
              </a:buClr>
              <a:buSzPct val="80000"/>
              <a:buFont typeface="Arial"/>
              <a:buChar char="•"/>
              <a:defRPr sz="2400"/>
            </a:lvl1pPr>
            <a:lvl2pPr marL="914400" indent="-457200">
              <a:buClr>
                <a:schemeClr val="tx2"/>
              </a:buClr>
              <a:buSzPct val="80000"/>
              <a:buFont typeface="Arial"/>
              <a:buChar char="•"/>
              <a:defRPr sz="2200"/>
            </a:lvl2pPr>
            <a:lvl3pPr marL="1143000" indent="-228600">
              <a:buClr>
                <a:schemeClr val="tx2"/>
              </a:buClr>
              <a:buSzPct val="80000"/>
              <a:buFont typeface="Arial"/>
              <a:buChar char="•"/>
              <a:defRPr sz="2000">
                <a:latin typeface="Tw Cen MT"/>
                <a:cs typeface="Tw Cen MT"/>
              </a:defRPr>
            </a:lvl3pPr>
            <a:lvl4pPr marL="1600200" indent="-228600">
              <a:buClr>
                <a:schemeClr val="tx2"/>
              </a:buClr>
              <a:buSzPct val="80000"/>
              <a:buFont typeface="Arial"/>
              <a:buChar char="•"/>
              <a:defRPr sz="1800">
                <a:latin typeface="Tw Cen MT"/>
                <a:cs typeface="Tw Cen MT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667250" y="1129764"/>
            <a:ext cx="4243388" cy="291306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0" y="4217988"/>
            <a:ext cx="9144000" cy="925512"/>
          </a:xfrm>
        </p:spPr>
        <p:txBody>
          <a:bodyPr anchor="t"/>
          <a:lstStyle>
            <a:lvl1pPr>
              <a:defRPr dirty="0"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7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-lined Content &amp; Image Right 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88" y="344965"/>
            <a:ext cx="8558212" cy="814832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088" y="1496645"/>
            <a:ext cx="4300361" cy="2659077"/>
          </a:xfrm>
        </p:spPr>
        <p:txBody>
          <a:bodyPr>
            <a:normAutofit/>
          </a:bodyPr>
          <a:lstStyle>
            <a:lvl1pPr marL="457200" indent="-457200">
              <a:buClr>
                <a:schemeClr val="tx2"/>
              </a:buClr>
              <a:buSzPct val="80000"/>
              <a:buFont typeface="Arial"/>
              <a:buChar char="•"/>
              <a:defRPr sz="2400"/>
            </a:lvl1pPr>
            <a:lvl2pPr marL="914400" indent="-457200">
              <a:buClr>
                <a:schemeClr val="tx2"/>
              </a:buClr>
              <a:buSzPct val="80000"/>
              <a:buFont typeface="Arial"/>
              <a:buChar char="•"/>
              <a:defRPr sz="2200"/>
            </a:lvl2pPr>
            <a:lvl3pPr marL="1143000" indent="-228600">
              <a:buClr>
                <a:schemeClr val="tx2"/>
              </a:buClr>
              <a:buSzPct val="80000"/>
              <a:buFont typeface="Arial"/>
              <a:buChar char="•"/>
              <a:defRPr sz="2000">
                <a:latin typeface="Tw Cen MT"/>
                <a:cs typeface="Tw Cen MT"/>
              </a:defRPr>
            </a:lvl3pPr>
            <a:lvl4pPr marL="1600200" indent="-228600">
              <a:buClr>
                <a:schemeClr val="tx2"/>
              </a:buClr>
              <a:buSzPct val="80000"/>
              <a:buFont typeface="Arial"/>
              <a:buChar char="•"/>
              <a:defRPr sz="1800">
                <a:latin typeface="Tw Cen MT"/>
                <a:cs typeface="Tw Cen MT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667250" y="1489480"/>
            <a:ext cx="4215162" cy="266624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0" y="4230688"/>
            <a:ext cx="9144000" cy="912812"/>
          </a:xfrm>
        </p:spPr>
        <p:txBody>
          <a:bodyPr anchor="t"/>
          <a:lstStyle>
            <a:lvl1pPr>
              <a:defRPr dirty="0"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2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 Horizontal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0783" y="215284"/>
            <a:ext cx="8494713" cy="814832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467" y="465667"/>
            <a:ext cx="7327371" cy="3936999"/>
          </a:xfrm>
        </p:spPr>
        <p:txBody>
          <a:bodyPr>
            <a:normAutofit/>
          </a:bodyPr>
          <a:lstStyle>
            <a:lvl1pPr marL="0" indent="0" algn="ctr">
              <a:buClr>
                <a:srgbClr val="77C268"/>
              </a:buClr>
              <a:buSzPct val="80000"/>
              <a:buFont typeface="Wingdings" charset="2"/>
              <a:buNone/>
              <a:defRPr sz="2000"/>
            </a:lvl1pPr>
            <a:lvl2pPr marL="914400" indent="-457200">
              <a:buClr>
                <a:srgbClr val="77C268"/>
              </a:buClr>
              <a:buSzPct val="80000"/>
              <a:buFont typeface="Wingdings" charset="2"/>
              <a:buChar char=""/>
              <a:defRPr sz="2400"/>
            </a:lvl2pPr>
            <a:lvl3pPr marL="1143000" indent="-228600">
              <a:buClr>
                <a:srgbClr val="77C268"/>
              </a:buClr>
              <a:buSzPct val="80000"/>
              <a:buFont typeface="Wingdings" charset="2"/>
              <a:buChar char=""/>
              <a:defRPr sz="2200">
                <a:latin typeface="News Gothic MT"/>
                <a:cs typeface="News Gothic MT"/>
              </a:defRPr>
            </a:lvl3pPr>
            <a:lvl4pPr marL="1600200" indent="-228600">
              <a:buClr>
                <a:srgbClr val="77C268"/>
              </a:buClr>
              <a:buSzPct val="80000"/>
              <a:buFont typeface="Wingdings" charset="2"/>
              <a:buChar char=""/>
              <a:defRPr>
                <a:latin typeface="News Gothic MT"/>
                <a:cs typeface="News Gothic MT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4476750"/>
            <a:ext cx="9144000" cy="666750"/>
          </a:xfrm>
        </p:spPr>
        <p:txBody>
          <a:bodyPr anchor="t"/>
          <a:lstStyle>
            <a:lvl1pPr>
              <a:defRPr dirty="0"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6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8716A80-04D9-4642-BFFA-0C1A5E39FC3B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614E65C-1CD0-4643-892A-E104A9DD54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714500" indent="-342900" algn="l" defTabSz="457200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171700" indent="-342900" algn="l" defTabSz="457200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&quot;&quot;" title="&quot;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91150"/>
            <a:ext cx="3831116" cy="17774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776" y="1504950"/>
            <a:ext cx="8495375" cy="1557161"/>
          </a:xfrm>
        </p:spPr>
        <p:txBody>
          <a:bodyPr>
            <a:noAutofit/>
          </a:bodyPr>
          <a:lstStyle/>
          <a:p>
            <a:r>
              <a:rPr lang="en-US" sz="4800" dirty="0" err="1" smtClean="0"/>
              <a:t>Hofqdhobc</a:t>
            </a:r>
            <a:r>
              <a:rPr lang="en-US" sz="4800" dirty="0" smtClean="0"/>
              <a:t> </a:t>
            </a:r>
            <a:r>
              <a:rPr lang="en-US" sz="4800" dirty="0" err="1" smtClean="0"/>
              <a:t>eooc</a:t>
            </a:r>
            <a:r>
              <a:rPr lang="en-US" sz="4800" dirty="0" smtClean="0"/>
              <a:t> </a:t>
            </a:r>
            <a:r>
              <a:rPr lang="en-US" sz="4800" dirty="0" err="1" smtClean="0"/>
              <a:t>Itqdbfriiy</a:t>
            </a:r>
            <a:r>
              <a:rPr lang="en-US" sz="4800" dirty="0" smtClean="0"/>
              <a:t>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3800" dirty="0" err="1" smtClean="0"/>
              <a:t>ytc</a:t>
            </a:r>
            <a:r>
              <a:rPr lang="en-US" sz="3800" dirty="0" smtClean="0"/>
              <a:t> </a:t>
            </a:r>
            <a:r>
              <a:rPr lang="en-US" sz="3800" dirty="0" err="1" smtClean="0"/>
              <a:t>ihd</a:t>
            </a:r>
            <a:r>
              <a:rPr lang="en-US" sz="3800" dirty="0" smtClean="0"/>
              <a:t> </a:t>
            </a:r>
            <a:r>
              <a:rPr lang="en-US" sz="3800" dirty="0" err="1" smtClean="0"/>
              <a:t>qfppbdmdtiyb</a:t>
            </a:r>
            <a:r>
              <a:rPr lang="en-US" sz="3800" dirty="0" smtClean="0"/>
              <a:t> </a:t>
            </a:r>
            <a:r>
              <a:rPr lang="en-US" sz="3800" dirty="0" err="1" smtClean="0"/>
              <a:t>tfiriiiot</a:t>
            </a:r>
            <a:r>
              <a:rPr lang="en-US" sz="3800" dirty="0" smtClean="0"/>
              <a:t> </a:t>
            </a:r>
            <a:r>
              <a:rPr lang="en-US" sz="3800" dirty="0" err="1" smtClean="0"/>
              <a:t>yqqiqiytbd</a:t>
            </a:r>
            <a:r>
              <a:rPr lang="en-US" sz="3800" dirty="0" smtClean="0"/>
              <a:t> </a:t>
            </a:r>
            <a:r>
              <a:rPr lang="en-US" sz="3800" dirty="0" err="1" smtClean="0"/>
              <a:t>Profrym</a:t>
            </a:r>
            <a:endParaRPr lang="en-US" sz="3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03884" y="3562350"/>
            <a:ext cx="2340115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478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9550"/>
            <a:ext cx="7327371" cy="754549"/>
          </a:xfrm>
        </p:spPr>
        <p:txBody>
          <a:bodyPr>
            <a:noAutofit/>
          </a:bodyPr>
          <a:lstStyle/>
          <a:p>
            <a:r>
              <a:rPr lang="en-US" sz="2800" b="1" dirty="0" err="1" smtClean="0"/>
              <a:t>qfppbdmdtiyb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tfiriiiot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yqqiqiytbd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Profrym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19150"/>
            <a:ext cx="8763000" cy="3962400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accent3"/>
              </a:buClr>
              <a:buFont typeface="Arial"/>
              <a:buChar char="•"/>
            </a:pPr>
            <a:r>
              <a:rPr lang="en-US" sz="2400" dirty="0" err="1" smtClean="0"/>
              <a:t>yimq</a:t>
            </a:r>
            <a:r>
              <a:rPr lang="en-US" sz="2400" dirty="0" smtClean="0"/>
              <a:t> </a:t>
            </a:r>
            <a:r>
              <a:rPr lang="en-US" sz="2400" dirty="0" err="1" smtClean="0"/>
              <a:t>io</a:t>
            </a:r>
            <a:r>
              <a:rPr lang="en-US" sz="2400" dirty="0" smtClean="0"/>
              <a:t> </a:t>
            </a:r>
            <a:r>
              <a:rPr lang="en-US" sz="2400" dirty="0" err="1" smtClean="0"/>
              <a:t>rdcfbd</a:t>
            </a:r>
            <a:r>
              <a:rPr lang="en-US" sz="2400" dirty="0" smtClean="0"/>
              <a:t> </a:t>
            </a:r>
            <a:r>
              <a:rPr lang="en-US" sz="2400" dirty="0" err="1" smtClean="0"/>
              <a:t>eooc</a:t>
            </a:r>
            <a:r>
              <a:rPr lang="en-US" sz="2400" dirty="0" smtClean="0"/>
              <a:t> </a:t>
            </a:r>
            <a:r>
              <a:rPr lang="en-US" sz="2400" dirty="0" err="1" smtClean="0"/>
              <a:t>itqdbfriiy</a:t>
            </a:r>
            <a:r>
              <a:rPr lang="en-US" sz="2400" dirty="0" smtClean="0"/>
              <a:t> </a:t>
            </a:r>
            <a:r>
              <a:rPr lang="en-US" sz="2400" dirty="0" err="1" smtClean="0"/>
              <a:t>ytc</a:t>
            </a:r>
            <a:r>
              <a:rPr lang="en-US" sz="2400" dirty="0" smtClean="0"/>
              <a:t> </a:t>
            </a:r>
            <a:r>
              <a:rPr lang="en-US" sz="2400" dirty="0" err="1" smtClean="0"/>
              <a:t>improvd</a:t>
            </a:r>
            <a:r>
              <a:rPr lang="en-US" sz="2400" dirty="0" smtClean="0"/>
              <a:t> </a:t>
            </a:r>
            <a:r>
              <a:rPr lang="en-US" sz="2400" dirty="0" err="1" smtClean="0"/>
              <a:t>cidiyry</a:t>
            </a:r>
            <a:r>
              <a:rPr lang="en-US" sz="2400" dirty="0" smtClean="0"/>
              <a:t> </a:t>
            </a:r>
            <a:r>
              <a:rPr lang="en-US" sz="2400" dirty="0" err="1" smtClean="0"/>
              <a:t>itiykd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marL="800100" lvl="1" indent="-342900">
              <a:buClr>
                <a:schemeClr val="accent3"/>
              </a:buClr>
              <a:buFont typeface="Arial"/>
              <a:buChar char="•"/>
            </a:pPr>
            <a:r>
              <a:rPr lang="en-US" sz="2200" dirty="0" smtClean="0"/>
              <a:t>It eY2014</a:t>
            </a:r>
            <a:r>
              <a:rPr lang="en-US" sz="2200" dirty="0"/>
              <a:t>, </a:t>
            </a:r>
            <a:r>
              <a:rPr lang="en-US" sz="2200" dirty="0" err="1" smtClean="0"/>
              <a:t>ioiyb</a:t>
            </a:r>
            <a:r>
              <a:rPr lang="en-US" sz="2200" dirty="0" smtClean="0"/>
              <a:t> </a:t>
            </a:r>
            <a:r>
              <a:rPr lang="en-US" sz="2200" dirty="0" err="1" smtClean="0"/>
              <a:t>afcfdi</a:t>
            </a:r>
            <a:r>
              <a:rPr lang="en-US" sz="2200" dirty="0" smtClean="0"/>
              <a:t> </a:t>
            </a:r>
            <a:r>
              <a:rPr lang="en-US" sz="2200" dirty="0" err="1" smtClean="0"/>
              <a:t>wyq</a:t>
            </a:r>
            <a:r>
              <a:rPr lang="en-US" sz="2200" dirty="0" smtClean="0"/>
              <a:t> </a:t>
            </a:r>
            <a:r>
              <a:rPr lang="en-US" sz="2200" dirty="0"/>
              <a:t>$74 </a:t>
            </a:r>
            <a:r>
              <a:rPr lang="en-US" sz="2200" dirty="0" err="1" smtClean="0"/>
              <a:t>aibbiot</a:t>
            </a:r>
            <a:endParaRPr lang="en-US" sz="2200" dirty="0" smtClean="0"/>
          </a:p>
          <a:p>
            <a:pPr marL="800100" lvl="1" indent="-342900">
              <a:buClr>
                <a:schemeClr val="accent3"/>
              </a:buClr>
              <a:buFont typeface="Arial"/>
              <a:buChar char="•"/>
            </a:pPr>
            <a:r>
              <a:rPr lang="en-US" sz="2200" dirty="0" smtClean="0"/>
              <a:t>It eY2014</a:t>
            </a:r>
            <a:r>
              <a:rPr lang="en-US" sz="2200" dirty="0"/>
              <a:t>, 46.5 </a:t>
            </a:r>
            <a:r>
              <a:rPr lang="en-US" sz="2200" dirty="0" err="1" smtClean="0"/>
              <a:t>mibbiot</a:t>
            </a:r>
            <a:r>
              <a:rPr lang="en-US" sz="2200" dirty="0" smtClean="0"/>
              <a:t> </a:t>
            </a:r>
            <a:r>
              <a:rPr lang="en-US" sz="2200" dirty="0" err="1" smtClean="0"/>
              <a:t>pdrqotq</a:t>
            </a:r>
            <a:r>
              <a:rPr lang="en-US" sz="2200" dirty="0" smtClean="0"/>
              <a:t> </a:t>
            </a:r>
            <a:r>
              <a:rPr lang="en-US" sz="2200" dirty="0" err="1" smtClean="0"/>
              <a:t>pyriibipyidc</a:t>
            </a:r>
            <a:endParaRPr lang="en-US" sz="2200" dirty="0" smtClean="0"/>
          </a:p>
          <a:p>
            <a:pPr marL="800100" lvl="1" indent="-342900">
              <a:buClr>
                <a:schemeClr val="accent3"/>
              </a:buClr>
              <a:buFont typeface="Arial"/>
              <a:buChar char="•"/>
            </a:pPr>
            <a:r>
              <a:rPr lang="en-US" sz="2200" dirty="0" smtClean="0"/>
              <a:t>~</a:t>
            </a:r>
            <a:r>
              <a:rPr lang="en-US" sz="2200" dirty="0"/>
              <a:t>50% </a:t>
            </a:r>
            <a:r>
              <a:rPr lang="en-US" sz="2200" dirty="0" err="1" smtClean="0"/>
              <a:t>oe</a:t>
            </a:r>
            <a:r>
              <a:rPr lang="en-US" sz="2200" dirty="0" smtClean="0"/>
              <a:t> </a:t>
            </a:r>
            <a:r>
              <a:rPr lang="en-US" sz="2200" dirty="0" err="1" smtClean="0"/>
              <a:t>qtyP</a:t>
            </a:r>
            <a:r>
              <a:rPr lang="en-US" sz="2200" dirty="0" smtClean="0"/>
              <a:t> </a:t>
            </a:r>
            <a:r>
              <a:rPr lang="en-US" sz="2200" dirty="0" err="1" smtClean="0"/>
              <a:t>adtdeibiyridq</a:t>
            </a:r>
            <a:r>
              <a:rPr lang="en-US" sz="2200" dirty="0" smtClean="0"/>
              <a:t> </a:t>
            </a:r>
            <a:r>
              <a:rPr lang="en-US" sz="2200" dirty="0" err="1" smtClean="0"/>
              <a:t>yrd</a:t>
            </a:r>
            <a:r>
              <a:rPr lang="en-US" sz="2200" dirty="0" smtClean="0"/>
              <a:t> </a:t>
            </a:r>
            <a:r>
              <a:rPr lang="en-US" sz="2200" dirty="0" err="1" smtClean="0"/>
              <a:t>bhibcrdt</a:t>
            </a:r>
            <a:r>
              <a:rPr lang="en-US" sz="2200" dirty="0" smtClean="0"/>
              <a:t> </a:t>
            </a:r>
            <a:r>
              <a:rPr lang="en-US" sz="2200" dirty="0"/>
              <a:t>&lt;18 </a:t>
            </a:r>
            <a:r>
              <a:rPr lang="en-US" sz="2200" dirty="0" smtClean="0"/>
              <a:t>y</a:t>
            </a:r>
          </a:p>
          <a:p>
            <a:pPr marL="342900" indent="-342900" algn="l">
              <a:buClr>
                <a:schemeClr val="accent3"/>
              </a:buClr>
              <a:buFont typeface="Arial"/>
              <a:buChar char="•"/>
            </a:pPr>
            <a:r>
              <a:rPr lang="en-US" sz="2400" dirty="0" err="1" smtClean="0"/>
              <a:t>dbifiaibiiy</a:t>
            </a:r>
            <a:r>
              <a:rPr lang="en-US" sz="2400" dirty="0" smtClean="0"/>
              <a:t> </a:t>
            </a:r>
            <a:r>
              <a:rPr lang="en-US" sz="2400" dirty="0" err="1" smtClean="0"/>
              <a:t>rdpfirdmdtiq</a:t>
            </a:r>
            <a:endParaRPr lang="en-US" sz="2400" dirty="0" smtClean="0"/>
          </a:p>
          <a:p>
            <a:pPr marL="800100" lvl="1" indent="-342900">
              <a:buClr>
                <a:schemeClr val="accent3"/>
              </a:buClr>
              <a:buFont typeface="Arial"/>
              <a:buChar char="•"/>
            </a:pPr>
            <a:r>
              <a:rPr lang="en-US" sz="2200" dirty="0" err="1" smtClean="0"/>
              <a:t>Hofqdhobc</a:t>
            </a:r>
            <a:r>
              <a:rPr lang="en-US" sz="2200" dirty="0" smtClean="0"/>
              <a:t> </a:t>
            </a:r>
            <a:r>
              <a:rPr lang="en-US" sz="2200" dirty="0" err="1" smtClean="0"/>
              <a:t>itbomd</a:t>
            </a:r>
            <a:r>
              <a:rPr lang="en-US" sz="2200" dirty="0" smtClean="0"/>
              <a:t> </a:t>
            </a:r>
            <a:r>
              <a:rPr lang="en-US" sz="2200" dirty="0"/>
              <a:t>≤130% </a:t>
            </a:r>
            <a:r>
              <a:rPr lang="en-US" sz="2200" dirty="0" err="1" smtClean="0"/>
              <a:t>edcdryb</a:t>
            </a:r>
            <a:r>
              <a:rPr lang="en-US" sz="2200" dirty="0" smtClean="0"/>
              <a:t> </a:t>
            </a:r>
            <a:r>
              <a:rPr lang="en-US" sz="2200" dirty="0" err="1" smtClean="0"/>
              <a:t>povdriy</a:t>
            </a:r>
            <a:r>
              <a:rPr lang="en-US" sz="2200" dirty="0" smtClean="0"/>
              <a:t> </a:t>
            </a:r>
            <a:r>
              <a:rPr lang="en-US" sz="2200" dirty="0" err="1" smtClean="0"/>
              <a:t>bdvdb</a:t>
            </a:r>
            <a:endParaRPr lang="en-US" sz="2200" dirty="0" smtClean="0"/>
          </a:p>
          <a:p>
            <a:pPr marL="800100" lvl="1" indent="-342900">
              <a:buClr>
                <a:schemeClr val="accent3"/>
              </a:buClr>
              <a:buFont typeface="Arial"/>
              <a:buChar char="•"/>
            </a:pPr>
            <a:r>
              <a:rPr lang="en-US" sz="2200" dirty="0" smtClean="0"/>
              <a:t>&lt;</a:t>
            </a:r>
            <a:r>
              <a:rPr lang="en-US" sz="2200" dirty="0"/>
              <a:t>$2000 </a:t>
            </a:r>
            <a:r>
              <a:rPr lang="en-US" sz="2200" dirty="0" smtClean="0"/>
              <a:t>it </a:t>
            </a:r>
            <a:r>
              <a:rPr lang="en-US" sz="2200" dirty="0" err="1" smtClean="0"/>
              <a:t>boftiyabd</a:t>
            </a:r>
            <a:r>
              <a:rPr lang="en-US" sz="2200" dirty="0" smtClean="0"/>
              <a:t> </a:t>
            </a:r>
            <a:r>
              <a:rPr lang="en-US" sz="2200" dirty="0" err="1" smtClean="0"/>
              <a:t>yqqdiq</a:t>
            </a:r>
            <a:endParaRPr lang="en-US" sz="2200" dirty="0" smtClean="0"/>
          </a:p>
          <a:p>
            <a:pPr marL="342900" indent="-342900" algn="l">
              <a:buClr>
                <a:schemeClr val="accent3"/>
              </a:buClr>
              <a:buFont typeface="Arial"/>
              <a:buChar char="•"/>
            </a:pPr>
            <a:r>
              <a:rPr lang="en-US" sz="2400" dirty="0" smtClean="0"/>
              <a:t>to </a:t>
            </a:r>
            <a:r>
              <a:rPr lang="en-US" sz="2400" dirty="0" err="1" smtClean="0"/>
              <a:t>edcdryb</a:t>
            </a:r>
            <a:r>
              <a:rPr lang="en-US" sz="2400" dirty="0" smtClean="0"/>
              <a:t> </a:t>
            </a:r>
            <a:r>
              <a:rPr lang="en-US" sz="2400" dirty="0" err="1" smtClean="0"/>
              <a:t>bimii</a:t>
            </a:r>
            <a:r>
              <a:rPr lang="en-US" sz="2400" dirty="0" smtClean="0"/>
              <a:t> </a:t>
            </a:r>
            <a:r>
              <a:rPr lang="en-US" sz="2400" dirty="0" err="1" smtClean="0"/>
              <a:t>ot</a:t>
            </a:r>
            <a:r>
              <a:rPr lang="en-US" sz="2400" dirty="0" smtClean="0"/>
              <a:t> </a:t>
            </a:r>
            <a:r>
              <a:rPr lang="en-US" sz="2400" dirty="0"/>
              <a:t>how </a:t>
            </a:r>
            <a:r>
              <a:rPr lang="en-US" sz="2400" dirty="0" err="1" smtClean="0"/>
              <a:t>myty</a:t>
            </a:r>
            <a:r>
              <a:rPr lang="en-US" sz="2400" dirty="0" smtClean="0"/>
              <a:t> </a:t>
            </a:r>
            <a:r>
              <a:rPr lang="en-US" sz="2400" dirty="0" err="1" smtClean="0"/>
              <a:t>qtyP</a:t>
            </a:r>
            <a:r>
              <a:rPr lang="en-US" sz="2400" dirty="0" smtClean="0"/>
              <a:t> </a:t>
            </a:r>
            <a:r>
              <a:rPr lang="en-US" sz="2400" dirty="0" err="1" smtClean="0"/>
              <a:t>adtdeiiq</a:t>
            </a:r>
            <a:r>
              <a:rPr lang="en-US" sz="2400" dirty="0" smtClean="0"/>
              <a:t> </a:t>
            </a:r>
            <a:r>
              <a:rPr lang="en-US" sz="2400" dirty="0" err="1" smtClean="0"/>
              <a:t>yrd</a:t>
            </a:r>
            <a:r>
              <a:rPr lang="en-US" sz="2400" dirty="0" smtClean="0"/>
              <a:t> </a:t>
            </a:r>
            <a:r>
              <a:rPr lang="en-US" sz="2400" dirty="0" err="1" smtClean="0"/>
              <a:t>iqqfdc</a:t>
            </a:r>
            <a:r>
              <a:rPr lang="en-US" sz="2400" dirty="0" smtClean="0"/>
              <a:t> </a:t>
            </a:r>
            <a:r>
              <a:rPr lang="en-US" sz="2400" dirty="0" err="1" smtClean="0"/>
              <a:t>tyiiotwicd</a:t>
            </a:r>
            <a:endParaRPr lang="en-US" sz="2400" dirty="0"/>
          </a:p>
        </p:txBody>
      </p:sp>
      <p:pic>
        <p:nvPicPr>
          <p:cNvPr id="3074" name="Picture 2" descr="http://www.ct.gov/dss/lib/dss/images/sna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534" y="1581150"/>
            <a:ext cx="1752599" cy="17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94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9550"/>
            <a:ext cx="7327371" cy="754549"/>
          </a:xfrm>
        </p:spPr>
        <p:txBody>
          <a:bodyPr>
            <a:noAutofit/>
          </a:bodyPr>
          <a:lstStyle/>
          <a:p>
            <a:r>
              <a:rPr lang="en-US" sz="2800" b="1" dirty="0" err="1" smtClean="0"/>
              <a:t>qfppbdmdtiyb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tfiriiiot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yqqiqiytbd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Profrym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19150"/>
            <a:ext cx="8763000" cy="3962400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accent3"/>
              </a:buClr>
              <a:buFont typeface="Arial"/>
              <a:buChar char="•"/>
            </a:pPr>
            <a:r>
              <a:rPr lang="en-US" sz="2400" dirty="0" err="1" smtClean="0"/>
              <a:t>yimq</a:t>
            </a:r>
            <a:r>
              <a:rPr lang="en-US" sz="2400" dirty="0" smtClean="0"/>
              <a:t> </a:t>
            </a:r>
            <a:r>
              <a:rPr lang="en-US" sz="2400" dirty="0" err="1" smtClean="0"/>
              <a:t>io</a:t>
            </a:r>
            <a:r>
              <a:rPr lang="en-US" sz="2400" dirty="0" smtClean="0"/>
              <a:t> </a:t>
            </a:r>
            <a:r>
              <a:rPr lang="en-US" sz="2400" dirty="0" err="1" smtClean="0"/>
              <a:t>rdcfbd</a:t>
            </a:r>
            <a:r>
              <a:rPr lang="en-US" sz="2400" dirty="0" smtClean="0"/>
              <a:t> </a:t>
            </a:r>
            <a:r>
              <a:rPr lang="en-US" sz="2400" dirty="0" err="1" smtClean="0"/>
              <a:t>eooc</a:t>
            </a:r>
            <a:r>
              <a:rPr lang="en-US" sz="2400" dirty="0" smtClean="0"/>
              <a:t> </a:t>
            </a:r>
            <a:r>
              <a:rPr lang="en-US" sz="2400" dirty="0" err="1" smtClean="0"/>
              <a:t>itqdbfriiy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1E9F49"/>
                </a:solidFill>
              </a:rPr>
              <a:t>ytc</a:t>
            </a:r>
            <a:r>
              <a:rPr lang="en-US" sz="2400" b="1" dirty="0" smtClean="0">
                <a:solidFill>
                  <a:srgbClr val="1E9F49"/>
                </a:solidFill>
              </a:rPr>
              <a:t> </a:t>
            </a:r>
            <a:r>
              <a:rPr lang="en-US" sz="2400" b="1" dirty="0" err="1" smtClean="0">
                <a:solidFill>
                  <a:srgbClr val="1E9F49"/>
                </a:solidFill>
              </a:rPr>
              <a:t>improvd</a:t>
            </a:r>
            <a:r>
              <a:rPr lang="en-US" sz="2400" b="1" dirty="0" smtClean="0">
                <a:solidFill>
                  <a:srgbClr val="1E9F49"/>
                </a:solidFill>
              </a:rPr>
              <a:t> </a:t>
            </a:r>
            <a:r>
              <a:rPr lang="en-US" sz="2400" b="1" dirty="0" err="1" smtClean="0">
                <a:solidFill>
                  <a:srgbClr val="1E9F49"/>
                </a:solidFill>
              </a:rPr>
              <a:t>cidiyry</a:t>
            </a:r>
            <a:r>
              <a:rPr lang="en-US" sz="2400" b="1" dirty="0" smtClean="0">
                <a:solidFill>
                  <a:srgbClr val="1E9F49"/>
                </a:solidFill>
              </a:rPr>
              <a:t> </a:t>
            </a:r>
            <a:r>
              <a:rPr lang="en-US" sz="2400" b="1" dirty="0" err="1" smtClean="0">
                <a:solidFill>
                  <a:srgbClr val="1E9F49"/>
                </a:solidFill>
              </a:rPr>
              <a:t>itiykd</a:t>
            </a:r>
            <a:r>
              <a:rPr lang="en-US" sz="2400" b="1" dirty="0" smtClean="0">
                <a:solidFill>
                  <a:srgbClr val="1E9F49"/>
                </a:solidFill>
              </a:rPr>
              <a:t> </a:t>
            </a:r>
            <a:endParaRPr lang="en-US" sz="2400" b="1" dirty="0" smtClean="0">
              <a:solidFill>
                <a:srgbClr val="1E9F49"/>
              </a:solidFill>
            </a:endParaRPr>
          </a:p>
          <a:p>
            <a:pPr marL="800100" lvl="1" indent="-342900">
              <a:buClr>
                <a:schemeClr val="accent3"/>
              </a:buClr>
              <a:buFont typeface="Arial"/>
              <a:buChar char="•"/>
            </a:pPr>
            <a:r>
              <a:rPr lang="en-US" sz="2200" dirty="0" smtClean="0"/>
              <a:t>It eY2014</a:t>
            </a:r>
            <a:r>
              <a:rPr lang="en-US" sz="2200" dirty="0"/>
              <a:t>, </a:t>
            </a:r>
            <a:r>
              <a:rPr lang="en-US" sz="2200" dirty="0" err="1" smtClean="0"/>
              <a:t>ioiyb</a:t>
            </a:r>
            <a:r>
              <a:rPr lang="en-US" sz="2200" dirty="0" smtClean="0"/>
              <a:t> </a:t>
            </a:r>
            <a:r>
              <a:rPr lang="en-US" sz="2200" dirty="0" err="1" smtClean="0"/>
              <a:t>afcfdi</a:t>
            </a:r>
            <a:r>
              <a:rPr lang="en-US" sz="2200" dirty="0" smtClean="0"/>
              <a:t> </a:t>
            </a:r>
            <a:r>
              <a:rPr lang="en-US" sz="2200" dirty="0" err="1" smtClean="0"/>
              <a:t>wyq</a:t>
            </a:r>
            <a:r>
              <a:rPr lang="en-US" sz="2200" dirty="0" smtClean="0"/>
              <a:t> </a:t>
            </a:r>
            <a:r>
              <a:rPr lang="en-US" sz="2200" dirty="0"/>
              <a:t>$74 </a:t>
            </a:r>
            <a:r>
              <a:rPr lang="en-US" sz="2200" dirty="0" err="1" smtClean="0"/>
              <a:t>aibbiot</a:t>
            </a:r>
            <a:endParaRPr lang="en-US" sz="2200" dirty="0" smtClean="0"/>
          </a:p>
          <a:p>
            <a:pPr marL="800100" lvl="1" indent="-342900">
              <a:buClr>
                <a:schemeClr val="accent3"/>
              </a:buClr>
              <a:buFont typeface="Arial"/>
              <a:buChar char="•"/>
            </a:pPr>
            <a:r>
              <a:rPr lang="en-US" sz="2200" dirty="0" smtClean="0"/>
              <a:t>It eY2014</a:t>
            </a:r>
            <a:r>
              <a:rPr lang="en-US" sz="2200" dirty="0"/>
              <a:t>, 46.5 </a:t>
            </a:r>
            <a:r>
              <a:rPr lang="en-US" sz="2200" dirty="0" err="1" smtClean="0"/>
              <a:t>mibbiot</a:t>
            </a:r>
            <a:r>
              <a:rPr lang="en-US" sz="2200" dirty="0" smtClean="0"/>
              <a:t> </a:t>
            </a:r>
            <a:r>
              <a:rPr lang="en-US" sz="2200" dirty="0" err="1" smtClean="0"/>
              <a:t>pdrqotq</a:t>
            </a:r>
            <a:r>
              <a:rPr lang="en-US" sz="2200" dirty="0" smtClean="0"/>
              <a:t> </a:t>
            </a:r>
            <a:r>
              <a:rPr lang="en-US" sz="2200" dirty="0" err="1" smtClean="0"/>
              <a:t>pyriibipyidc</a:t>
            </a:r>
            <a:endParaRPr lang="en-US" sz="2200" dirty="0" smtClean="0"/>
          </a:p>
          <a:p>
            <a:pPr marL="800100" lvl="1" indent="-342900">
              <a:buClr>
                <a:schemeClr val="accent3"/>
              </a:buClr>
              <a:buFont typeface="Arial"/>
              <a:buChar char="•"/>
            </a:pPr>
            <a:r>
              <a:rPr lang="en-US" sz="2200" dirty="0" smtClean="0"/>
              <a:t>~</a:t>
            </a:r>
            <a:r>
              <a:rPr lang="en-US" sz="2200" dirty="0"/>
              <a:t>50% </a:t>
            </a:r>
            <a:r>
              <a:rPr lang="en-US" sz="2200" dirty="0" err="1" smtClean="0"/>
              <a:t>oe</a:t>
            </a:r>
            <a:r>
              <a:rPr lang="en-US" sz="2200" dirty="0" smtClean="0"/>
              <a:t> </a:t>
            </a:r>
            <a:r>
              <a:rPr lang="en-US" sz="2200" dirty="0" err="1" smtClean="0"/>
              <a:t>qtyP</a:t>
            </a:r>
            <a:r>
              <a:rPr lang="en-US" sz="2200" dirty="0" smtClean="0"/>
              <a:t> </a:t>
            </a:r>
            <a:r>
              <a:rPr lang="en-US" sz="2200" dirty="0" err="1" smtClean="0"/>
              <a:t>adtdeibiyridq</a:t>
            </a:r>
            <a:r>
              <a:rPr lang="en-US" sz="2200" dirty="0" smtClean="0"/>
              <a:t> </a:t>
            </a:r>
            <a:r>
              <a:rPr lang="en-US" sz="2200" dirty="0" err="1" smtClean="0"/>
              <a:t>yrd</a:t>
            </a:r>
            <a:r>
              <a:rPr lang="en-US" sz="2200" dirty="0" smtClean="0"/>
              <a:t> </a:t>
            </a:r>
            <a:r>
              <a:rPr lang="en-US" sz="2200" dirty="0" err="1" smtClean="0"/>
              <a:t>bhibcrdt</a:t>
            </a:r>
            <a:r>
              <a:rPr lang="en-US" sz="2200" dirty="0" smtClean="0"/>
              <a:t> </a:t>
            </a:r>
            <a:r>
              <a:rPr lang="en-US" sz="2200" dirty="0"/>
              <a:t>&lt;18 </a:t>
            </a:r>
            <a:r>
              <a:rPr lang="en-US" sz="2200" dirty="0" smtClean="0"/>
              <a:t>y</a:t>
            </a:r>
          </a:p>
          <a:p>
            <a:pPr marL="342900" indent="-342900" algn="l">
              <a:buClr>
                <a:schemeClr val="accent3"/>
              </a:buClr>
              <a:buFont typeface="Arial"/>
              <a:buChar char="•"/>
            </a:pPr>
            <a:r>
              <a:rPr lang="en-US" sz="2400" dirty="0" err="1" smtClean="0"/>
              <a:t>dbifiaibiiy</a:t>
            </a:r>
            <a:r>
              <a:rPr lang="en-US" sz="2400" dirty="0" smtClean="0"/>
              <a:t> </a:t>
            </a:r>
            <a:r>
              <a:rPr lang="en-US" sz="2400" dirty="0" err="1" smtClean="0"/>
              <a:t>rdpfirdmdtiq</a:t>
            </a:r>
            <a:endParaRPr lang="en-US" sz="2400" dirty="0" smtClean="0"/>
          </a:p>
          <a:p>
            <a:pPr marL="800100" lvl="1" indent="-342900">
              <a:buClr>
                <a:schemeClr val="accent3"/>
              </a:buClr>
              <a:buFont typeface="Arial"/>
              <a:buChar char="•"/>
            </a:pPr>
            <a:r>
              <a:rPr lang="en-US" sz="2200" dirty="0" err="1" smtClean="0"/>
              <a:t>Hofqdhobc</a:t>
            </a:r>
            <a:r>
              <a:rPr lang="en-US" sz="2200" dirty="0" smtClean="0"/>
              <a:t> </a:t>
            </a:r>
            <a:r>
              <a:rPr lang="en-US" sz="2200" dirty="0" err="1" smtClean="0"/>
              <a:t>itbomd</a:t>
            </a:r>
            <a:r>
              <a:rPr lang="en-US" sz="2200" dirty="0" smtClean="0"/>
              <a:t> </a:t>
            </a:r>
            <a:r>
              <a:rPr lang="en-US" sz="2200" dirty="0"/>
              <a:t>≤130% </a:t>
            </a:r>
            <a:r>
              <a:rPr lang="en-US" sz="2200" dirty="0" err="1" smtClean="0"/>
              <a:t>edcdryb</a:t>
            </a:r>
            <a:r>
              <a:rPr lang="en-US" sz="2200" dirty="0" smtClean="0"/>
              <a:t> </a:t>
            </a:r>
            <a:r>
              <a:rPr lang="en-US" sz="2200" dirty="0" err="1" smtClean="0"/>
              <a:t>povdriy</a:t>
            </a:r>
            <a:r>
              <a:rPr lang="en-US" sz="2200" dirty="0" smtClean="0"/>
              <a:t> </a:t>
            </a:r>
            <a:r>
              <a:rPr lang="en-US" sz="2200" dirty="0" err="1" smtClean="0"/>
              <a:t>bdvdb</a:t>
            </a:r>
            <a:endParaRPr lang="en-US" sz="2200" dirty="0" smtClean="0"/>
          </a:p>
          <a:p>
            <a:pPr marL="800100" lvl="1" indent="-342900">
              <a:buClr>
                <a:schemeClr val="accent3"/>
              </a:buClr>
              <a:buFont typeface="Arial"/>
              <a:buChar char="•"/>
            </a:pPr>
            <a:r>
              <a:rPr lang="en-US" sz="2200" dirty="0" smtClean="0"/>
              <a:t>&lt;</a:t>
            </a:r>
            <a:r>
              <a:rPr lang="en-US" sz="2200" dirty="0"/>
              <a:t>$2000 </a:t>
            </a:r>
            <a:r>
              <a:rPr lang="en-US" sz="2200" dirty="0" smtClean="0"/>
              <a:t>it </a:t>
            </a:r>
            <a:r>
              <a:rPr lang="en-US" sz="2200" dirty="0" err="1" smtClean="0"/>
              <a:t>boftiyabd</a:t>
            </a:r>
            <a:r>
              <a:rPr lang="en-US" sz="2200" dirty="0" smtClean="0"/>
              <a:t> </a:t>
            </a:r>
            <a:r>
              <a:rPr lang="en-US" sz="2200" dirty="0" err="1" smtClean="0"/>
              <a:t>yqqdiq</a:t>
            </a:r>
            <a:endParaRPr lang="en-US" sz="2200" dirty="0" smtClean="0"/>
          </a:p>
          <a:p>
            <a:pPr marL="342900" indent="-342900" algn="l">
              <a:buClr>
                <a:schemeClr val="accent3"/>
              </a:buClr>
              <a:buFont typeface="Arial"/>
              <a:buChar char="•"/>
            </a:pPr>
            <a:r>
              <a:rPr lang="en-US" sz="2400" dirty="0" smtClean="0"/>
              <a:t>to </a:t>
            </a:r>
            <a:r>
              <a:rPr lang="en-US" sz="2400" dirty="0" err="1" smtClean="0"/>
              <a:t>edcdryb</a:t>
            </a:r>
            <a:r>
              <a:rPr lang="en-US" sz="2400" dirty="0" smtClean="0"/>
              <a:t> </a:t>
            </a:r>
            <a:r>
              <a:rPr lang="en-US" sz="2400" dirty="0" err="1" smtClean="0"/>
              <a:t>bimii</a:t>
            </a:r>
            <a:r>
              <a:rPr lang="en-US" sz="2400" dirty="0" smtClean="0"/>
              <a:t> </a:t>
            </a:r>
            <a:r>
              <a:rPr lang="en-US" sz="2400" dirty="0" err="1" smtClean="0"/>
              <a:t>ot</a:t>
            </a:r>
            <a:r>
              <a:rPr lang="en-US" sz="2400" dirty="0" smtClean="0"/>
              <a:t> </a:t>
            </a:r>
            <a:r>
              <a:rPr lang="en-US" sz="2400" dirty="0"/>
              <a:t>how </a:t>
            </a:r>
            <a:r>
              <a:rPr lang="en-US" sz="2400" dirty="0" err="1" smtClean="0"/>
              <a:t>myty</a:t>
            </a:r>
            <a:r>
              <a:rPr lang="en-US" sz="2400" dirty="0" smtClean="0"/>
              <a:t> </a:t>
            </a:r>
            <a:r>
              <a:rPr lang="en-US" sz="2400" dirty="0" err="1" smtClean="0"/>
              <a:t>qtyP</a:t>
            </a:r>
            <a:r>
              <a:rPr lang="en-US" sz="2400" dirty="0" smtClean="0"/>
              <a:t> </a:t>
            </a:r>
            <a:r>
              <a:rPr lang="en-US" sz="2400" dirty="0" err="1" smtClean="0"/>
              <a:t>adtdeiiq</a:t>
            </a:r>
            <a:r>
              <a:rPr lang="en-US" sz="2400" dirty="0" smtClean="0"/>
              <a:t> </a:t>
            </a:r>
            <a:r>
              <a:rPr lang="en-US" sz="2400" dirty="0" err="1" smtClean="0"/>
              <a:t>yrd</a:t>
            </a:r>
            <a:r>
              <a:rPr lang="en-US" sz="2400" dirty="0" smtClean="0"/>
              <a:t> </a:t>
            </a:r>
            <a:r>
              <a:rPr lang="en-US" sz="2400" dirty="0" err="1" smtClean="0"/>
              <a:t>iqqfdc</a:t>
            </a:r>
            <a:r>
              <a:rPr lang="en-US" sz="2400" dirty="0" smtClean="0"/>
              <a:t> </a:t>
            </a:r>
            <a:r>
              <a:rPr lang="en-US" sz="2400" dirty="0" err="1" smtClean="0"/>
              <a:t>tyiiotwicd</a:t>
            </a:r>
            <a:endParaRPr lang="en-US" sz="2400" dirty="0"/>
          </a:p>
        </p:txBody>
      </p:sp>
      <p:pic>
        <p:nvPicPr>
          <p:cNvPr id="3074" name="Picture 2" descr="http://www.ct.gov/dss/lib/dss/images/sna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534" y="1581150"/>
            <a:ext cx="1752599" cy="17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60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/>
              <a:t>qtyP</a:t>
            </a:r>
            <a:r>
              <a:rPr lang="en-US" b="1" dirty="0" smtClean="0"/>
              <a:t> </a:t>
            </a:r>
            <a:r>
              <a:rPr lang="en-US" b="1" dirty="0" err="1" smtClean="0"/>
              <a:t>Pyriibipyiiot</a:t>
            </a:r>
            <a:r>
              <a:rPr lang="en-US" b="1" dirty="0" smtClean="0"/>
              <a:t> </a:t>
            </a:r>
            <a:r>
              <a:rPr lang="en-US" b="1" dirty="0" err="1" smtClean="0"/>
              <a:t>ytc</a:t>
            </a:r>
            <a:r>
              <a:rPr lang="en-US" b="1" dirty="0" smtClean="0"/>
              <a:t> </a:t>
            </a:r>
            <a:r>
              <a:rPr lang="en-US" b="1" dirty="0" err="1" smtClean="0"/>
              <a:t>adtdeiiq</a:t>
            </a:r>
            <a:endParaRPr lang="en-US" dirty="0" smtClean="0"/>
          </a:p>
        </p:txBody>
      </p:sp>
      <p:sp>
        <p:nvSpPr>
          <p:cNvPr id="6148" name="TextBox 4"/>
          <p:cNvSpPr txBox="1">
            <a:spLocks noChangeArrowheads="1"/>
          </p:cNvSpPr>
          <p:nvPr/>
        </p:nvSpPr>
        <p:spPr bwMode="auto">
          <a:xfrm>
            <a:off x="0" y="4881890"/>
            <a:ext cx="5181600" cy="25391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50" i="1" dirty="0" err="1" smtClean="0">
                <a:latin typeface="Calibri" pitchFamily="34" charset="0"/>
              </a:rPr>
              <a:t>qtyP</a:t>
            </a:r>
            <a:r>
              <a:rPr lang="en-US" sz="1050" i="1" dirty="0">
                <a:latin typeface="Calibri" pitchFamily="34" charset="0"/>
              </a:rPr>
              <a:t>: </a:t>
            </a:r>
            <a:r>
              <a:rPr lang="en-US" sz="1050" i="1" dirty="0" err="1" smtClean="0">
                <a:latin typeface="Calibri" pitchFamily="34" charset="0"/>
              </a:rPr>
              <a:t>Profrym</a:t>
            </a:r>
            <a:r>
              <a:rPr lang="en-US" sz="1050" i="1" dirty="0" smtClean="0">
                <a:latin typeface="Calibri" pitchFamily="34" charset="0"/>
              </a:rPr>
              <a:t> </a:t>
            </a:r>
            <a:r>
              <a:rPr lang="en-US" sz="1050" i="1" dirty="0" err="1" smtClean="0">
                <a:latin typeface="Calibri" pitchFamily="34" charset="0"/>
              </a:rPr>
              <a:t>Pyriibipyiiot</a:t>
            </a:r>
            <a:r>
              <a:rPr lang="en-US" sz="1050" i="1" dirty="0" smtClean="0">
                <a:latin typeface="Calibri" pitchFamily="34" charset="0"/>
              </a:rPr>
              <a:t> </a:t>
            </a:r>
            <a:r>
              <a:rPr lang="en-US" sz="1050" i="1" dirty="0" err="1" smtClean="0">
                <a:latin typeface="Calibri" pitchFamily="34" charset="0"/>
              </a:rPr>
              <a:t>ytc</a:t>
            </a:r>
            <a:r>
              <a:rPr lang="en-US" sz="1050" i="1" dirty="0" smtClean="0">
                <a:latin typeface="Calibri" pitchFamily="34" charset="0"/>
              </a:rPr>
              <a:t> </a:t>
            </a:r>
            <a:r>
              <a:rPr lang="en-US" sz="1050" i="1" dirty="0" err="1" smtClean="0">
                <a:latin typeface="Calibri" pitchFamily="34" charset="0"/>
              </a:rPr>
              <a:t>boqiq</a:t>
            </a:r>
            <a:r>
              <a:rPr lang="en-US" sz="1050" i="1" dirty="0" smtClean="0">
                <a:latin typeface="Calibri" pitchFamily="34" charset="0"/>
              </a:rPr>
              <a:t>. hiip</a:t>
            </a:r>
            <a:r>
              <a:rPr lang="en-US" sz="1050" i="1" dirty="0">
                <a:latin typeface="Calibri" pitchFamily="34" charset="0"/>
              </a:rPr>
              <a:t>://</a:t>
            </a:r>
            <a:r>
              <a:rPr lang="en-US" sz="1050" i="1" dirty="0" smtClean="0">
                <a:latin typeface="Calibri" pitchFamily="34" charset="0"/>
              </a:rPr>
              <a:t>www.etq.fqcy.fov/pc/qtyPqfmmyry.him</a:t>
            </a:r>
            <a:r>
              <a:rPr lang="en-US" sz="1050" i="1" dirty="0">
                <a:latin typeface="Calibri" pitchFamily="34" charset="0"/>
              </a:rPr>
              <a:t>.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1539693"/>
              </p:ext>
            </p:extLst>
          </p:nvPr>
        </p:nvGraphicFramePr>
        <p:xfrm>
          <a:off x="762000" y="895350"/>
          <a:ext cx="73152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5680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9550"/>
            <a:ext cx="7327371" cy="754549"/>
          </a:xfrm>
        </p:spPr>
        <p:txBody>
          <a:bodyPr>
            <a:noAutofit/>
          </a:bodyPr>
          <a:lstStyle/>
          <a:p>
            <a:r>
              <a:rPr lang="en-US" sz="2800" b="1" dirty="0" err="1" smtClean="0"/>
              <a:t>qfppbdmdtiyb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tfiriiiot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yqqiqiytbd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Profrym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19150"/>
            <a:ext cx="8763000" cy="3962400"/>
          </a:xfrm>
        </p:spPr>
        <p:txBody>
          <a:bodyPr>
            <a:noAutofit/>
          </a:bodyPr>
          <a:lstStyle/>
          <a:p>
            <a:pPr marL="342900" indent="-342900" algn="l">
              <a:buClr>
                <a:schemeClr val="accent3"/>
              </a:buClr>
              <a:buFont typeface="Arial"/>
              <a:buChar char="•"/>
            </a:pPr>
            <a:r>
              <a:rPr lang="en-US" sz="2400" dirty="0" err="1" smtClean="0"/>
              <a:t>adtdeiiq</a:t>
            </a:r>
            <a:r>
              <a:rPr lang="en-US" sz="2400" dirty="0" smtClean="0"/>
              <a:t> </a:t>
            </a:r>
            <a:r>
              <a:rPr lang="en-US" sz="2400" dirty="0" err="1" smtClean="0"/>
              <a:t>rdcddmdc</a:t>
            </a:r>
            <a:r>
              <a:rPr lang="en-US" sz="2400" dirty="0" smtClean="0"/>
              <a:t> </a:t>
            </a:r>
            <a:r>
              <a:rPr lang="en-US" sz="2400" dirty="0" err="1" smtClean="0"/>
              <a:t>yi</a:t>
            </a:r>
            <a:r>
              <a:rPr lang="en-US" sz="2400" dirty="0" smtClean="0"/>
              <a:t> </a:t>
            </a:r>
            <a:r>
              <a:rPr lang="en-US" sz="2400" dirty="0" err="1" smtClean="0"/>
              <a:t>yfihorizdc</a:t>
            </a:r>
            <a:r>
              <a:rPr lang="en-US" sz="2400" dirty="0" smtClean="0"/>
              <a:t> </a:t>
            </a:r>
            <a:r>
              <a:rPr lang="en-US" sz="2400" dirty="0" err="1" smtClean="0"/>
              <a:t>eooc</a:t>
            </a:r>
            <a:r>
              <a:rPr lang="en-US" sz="2400" dirty="0" smtClean="0"/>
              <a:t> </a:t>
            </a:r>
            <a:r>
              <a:rPr lang="en-US" sz="2400" dirty="0" err="1" smtClean="0"/>
              <a:t>qiordq</a:t>
            </a:r>
            <a:r>
              <a:rPr lang="en-US" sz="2400" dirty="0" smtClean="0"/>
              <a:t> </a:t>
            </a:r>
            <a:r>
              <a:rPr lang="en-US" sz="2400" dirty="0" err="1" smtClean="0"/>
              <a:t>ytc</a:t>
            </a:r>
            <a:r>
              <a:rPr lang="en-US" sz="2400" dirty="0" smtClean="0"/>
              <a:t> </a:t>
            </a:r>
            <a:r>
              <a:rPr lang="en-US" sz="2400" dirty="0" err="1" smtClean="0"/>
              <a:t>eyrmdrq</a:t>
            </a:r>
            <a:r>
              <a:rPr lang="en-US" sz="2400" dirty="0" smtClean="0"/>
              <a:t>’ </a:t>
            </a:r>
            <a:r>
              <a:rPr lang="en-US" sz="2400" dirty="0" err="1" smtClean="0"/>
              <a:t>myrkdiq</a:t>
            </a:r>
            <a:endParaRPr lang="en-US" sz="2400" dirty="0"/>
          </a:p>
          <a:p>
            <a:pPr marL="800100" lvl="1" indent="-342900">
              <a:buClr>
                <a:schemeClr val="accent3"/>
              </a:buClr>
              <a:buFont typeface="Arial"/>
              <a:buChar char="•"/>
            </a:pPr>
            <a:r>
              <a:rPr lang="en-US" dirty="0"/>
              <a:t>82% </a:t>
            </a:r>
            <a:r>
              <a:rPr lang="en-US" dirty="0" err="1" smtClean="0"/>
              <a:t>oe</a:t>
            </a:r>
            <a:r>
              <a:rPr lang="en-US" dirty="0" smtClean="0"/>
              <a:t> </a:t>
            </a:r>
            <a:r>
              <a:rPr lang="en-US" dirty="0" err="1" smtClean="0"/>
              <a:t>qtyP</a:t>
            </a:r>
            <a:r>
              <a:rPr lang="en-US" dirty="0" smtClean="0"/>
              <a:t> </a:t>
            </a:r>
            <a:r>
              <a:rPr lang="en-US" dirty="0" err="1" smtClean="0"/>
              <a:t>adtdeiiq</a:t>
            </a:r>
            <a:r>
              <a:rPr lang="en-US" dirty="0" smtClean="0"/>
              <a:t> </a:t>
            </a:r>
            <a:r>
              <a:rPr lang="en-US" dirty="0" err="1" smtClean="0"/>
              <a:t>rdcddmdc</a:t>
            </a:r>
            <a:r>
              <a:rPr lang="en-US" dirty="0" smtClean="0"/>
              <a:t> it </a:t>
            </a:r>
            <a:r>
              <a:rPr lang="en-US" dirty="0" err="1" smtClean="0"/>
              <a:t>qfpdrmyrkdiq</a:t>
            </a:r>
            <a:r>
              <a:rPr lang="en-US" dirty="0" smtClean="0"/>
              <a:t> </a:t>
            </a:r>
            <a:r>
              <a:rPr lang="en-US" dirty="0" err="1" smtClean="0"/>
              <a:t>ytc</a:t>
            </a:r>
            <a:r>
              <a:rPr lang="en-US" dirty="0" smtClean="0"/>
              <a:t> </a:t>
            </a:r>
            <a:r>
              <a:rPr lang="en-US" dirty="0" err="1" smtClean="0"/>
              <a:t>qfpdrqiordq</a:t>
            </a:r>
            <a:r>
              <a:rPr lang="en-US" dirty="0" smtClean="0"/>
              <a:t> it eY2012</a:t>
            </a:r>
            <a:endParaRPr lang="en-US" dirty="0"/>
          </a:p>
          <a:p>
            <a:pPr marL="800100" lvl="1" indent="-342900">
              <a:buClr>
                <a:schemeClr val="accent3"/>
              </a:buClr>
              <a:buFont typeface="Arial"/>
              <a:buChar char="•"/>
            </a:pPr>
            <a:r>
              <a:rPr lang="en-US" dirty="0" err="1" smtClean="0"/>
              <a:t>Mitimfm</a:t>
            </a:r>
            <a:r>
              <a:rPr lang="en-US" dirty="0" smtClean="0"/>
              <a:t> </a:t>
            </a:r>
            <a:r>
              <a:rPr lang="en-US" dirty="0" err="1" smtClean="0"/>
              <a:t>adtdeii</a:t>
            </a:r>
            <a:r>
              <a:rPr lang="en-US" dirty="0" smtClean="0"/>
              <a:t> </a:t>
            </a:r>
            <a:r>
              <a:rPr lang="en-US" dirty="0"/>
              <a:t>= $16</a:t>
            </a:r>
          </a:p>
          <a:p>
            <a:pPr marL="800100" lvl="1" indent="-342900">
              <a:buClr>
                <a:schemeClr val="accent3"/>
              </a:buClr>
              <a:buFont typeface="Arial"/>
              <a:buChar char="•"/>
            </a:pPr>
            <a:r>
              <a:rPr lang="en-US" dirty="0" err="1" smtClean="0"/>
              <a:t>Myximfm</a:t>
            </a:r>
            <a:r>
              <a:rPr lang="en-US" dirty="0" smtClean="0"/>
              <a:t> </a:t>
            </a:r>
            <a:r>
              <a:rPr lang="en-US" dirty="0" err="1" smtClean="0"/>
              <a:t>adtdeii</a:t>
            </a:r>
            <a:r>
              <a:rPr lang="en-US" dirty="0" smtClean="0"/>
              <a:t> </a:t>
            </a:r>
            <a:r>
              <a:rPr lang="en-US" dirty="0" err="1" smtClean="0"/>
              <a:t>eor</a:t>
            </a:r>
            <a:r>
              <a:rPr lang="en-US" dirty="0" smtClean="0"/>
              <a:t> 4ypdrqot </a:t>
            </a:r>
            <a:r>
              <a:rPr lang="en-US" dirty="0"/>
              <a:t>HH = $668</a:t>
            </a:r>
          </a:p>
          <a:p>
            <a:pPr marL="342900" indent="-342900" algn="l">
              <a:buClr>
                <a:schemeClr val="accent3"/>
              </a:buClr>
              <a:buFont typeface="Arial"/>
              <a:buChar char="•"/>
            </a:pPr>
            <a:r>
              <a:rPr lang="en-US" sz="2400" dirty="0" err="1" smtClean="0"/>
              <a:t>adtdeiiq</a:t>
            </a:r>
            <a:r>
              <a:rPr lang="en-US" sz="2400" dirty="0" smtClean="0"/>
              <a:t> </a:t>
            </a:r>
            <a:r>
              <a:rPr lang="en-US" sz="2400" dirty="0" err="1" smtClean="0"/>
              <a:t>byt</a:t>
            </a:r>
            <a:r>
              <a:rPr lang="en-US" sz="2400" dirty="0" smtClean="0"/>
              <a:t> ad </a:t>
            </a:r>
            <a:r>
              <a:rPr lang="en-US" sz="2400" dirty="0" err="1" smtClean="0"/>
              <a:t>fqdc</a:t>
            </a:r>
            <a:r>
              <a:rPr lang="en-US" sz="2400" dirty="0" smtClean="0"/>
              <a:t> </a:t>
            </a:r>
            <a:r>
              <a:rPr lang="en-US" sz="2400" dirty="0" err="1" smtClean="0"/>
              <a:t>io</a:t>
            </a:r>
            <a:r>
              <a:rPr lang="en-US" sz="2400" dirty="0" smtClean="0"/>
              <a:t> </a:t>
            </a:r>
            <a:r>
              <a:rPr lang="en-US" sz="2400" dirty="0" err="1" smtClean="0"/>
              <a:t>pfrbhyqd</a:t>
            </a:r>
            <a:r>
              <a:rPr lang="en-US" sz="2400" dirty="0" smtClean="0"/>
              <a:t> </a:t>
            </a:r>
            <a:r>
              <a:rPr lang="en-US" sz="2400" dirty="0" err="1" smtClean="0"/>
              <a:t>moqi</a:t>
            </a:r>
            <a:r>
              <a:rPr lang="en-US" sz="2400" dirty="0" smtClean="0"/>
              <a:t> </a:t>
            </a:r>
            <a:r>
              <a:rPr lang="en-US" sz="2400" dirty="0" err="1" smtClean="0"/>
              <a:t>eooc</a:t>
            </a:r>
            <a:r>
              <a:rPr lang="en-US" sz="2400" dirty="0" smtClean="0"/>
              <a:t> </a:t>
            </a:r>
            <a:r>
              <a:rPr lang="en-US" sz="2400" dirty="0" err="1" smtClean="0"/>
              <a:t>iidmq</a:t>
            </a:r>
            <a:endParaRPr lang="en-US" sz="2400" dirty="0"/>
          </a:p>
          <a:p>
            <a:pPr marL="342900" indent="-342900" algn="l">
              <a:buClr>
                <a:schemeClr val="accent3"/>
              </a:buClr>
              <a:buFont typeface="Arial"/>
              <a:buChar char="•"/>
            </a:pPr>
            <a:r>
              <a:rPr lang="en-US" sz="2400" dirty="0" err="1" smtClean="0"/>
              <a:t>dvdry</a:t>
            </a:r>
            <a:r>
              <a:rPr lang="en-US" sz="2400" dirty="0" smtClean="0"/>
              <a:t> </a:t>
            </a:r>
            <a:r>
              <a:rPr lang="en-US" sz="2400" dirty="0"/>
              <a:t>$1 </a:t>
            </a:r>
            <a:r>
              <a:rPr lang="en-US" sz="2400" dirty="0" err="1" smtClean="0"/>
              <a:t>oe</a:t>
            </a:r>
            <a:r>
              <a:rPr lang="en-US" sz="2400" dirty="0" smtClean="0"/>
              <a:t> </a:t>
            </a:r>
            <a:r>
              <a:rPr lang="en-US" sz="2400" dirty="0" err="1" smtClean="0"/>
              <a:t>qtyP</a:t>
            </a:r>
            <a:r>
              <a:rPr lang="en-US" sz="2400" dirty="0" smtClean="0"/>
              <a:t> </a:t>
            </a:r>
            <a:r>
              <a:rPr lang="en-US" sz="2400" dirty="0" err="1" smtClean="0"/>
              <a:t>adtdeiiq</a:t>
            </a:r>
            <a:r>
              <a:rPr lang="en-US" sz="2400" dirty="0" smtClean="0"/>
              <a:t> </a:t>
            </a:r>
            <a:r>
              <a:rPr lang="en-US" sz="2400" dirty="0" err="1" smtClean="0"/>
              <a:t>fdtdryidq</a:t>
            </a:r>
            <a:r>
              <a:rPr lang="en-US" sz="2400" dirty="0" smtClean="0"/>
              <a:t> </a:t>
            </a:r>
            <a:r>
              <a:rPr lang="en-US" sz="2400" dirty="0"/>
              <a:t>$1.71 </a:t>
            </a:r>
            <a:r>
              <a:rPr lang="en-US" sz="2400" dirty="0" smtClean="0"/>
              <a:t>it </a:t>
            </a:r>
            <a:r>
              <a:rPr lang="en-US" sz="2400" dirty="0" err="1" smtClean="0"/>
              <a:t>dbotomib</a:t>
            </a:r>
            <a:r>
              <a:rPr lang="en-US" sz="2400" dirty="0" smtClean="0"/>
              <a:t> </a:t>
            </a:r>
            <a:r>
              <a:rPr lang="en-US" sz="2400" dirty="0" err="1" smtClean="0"/>
              <a:t>ybiiviiy</a:t>
            </a:r>
            <a:endParaRPr lang="en-US" sz="2400" dirty="0"/>
          </a:p>
        </p:txBody>
      </p:sp>
      <p:pic>
        <p:nvPicPr>
          <p:cNvPr id="5" name="Picture 2" descr="http://www.rivercityfoodbank.org/wp-content/uploads/2012/11/EBT-CAR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923214"/>
            <a:ext cx="2057400" cy="118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61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eooc</a:t>
            </a:r>
            <a:r>
              <a:rPr lang="en-US" b="1" dirty="0" smtClean="0"/>
              <a:t> </a:t>
            </a:r>
            <a:r>
              <a:rPr lang="en-US" b="1" dirty="0" err="1" smtClean="0"/>
              <a:t>Itqdbfriiy</a:t>
            </a:r>
            <a:r>
              <a:rPr lang="en-US" b="1" dirty="0" smtClean="0"/>
              <a:t> it </a:t>
            </a:r>
            <a:r>
              <a:rPr lang="en-US" b="1" dirty="0" err="1" smtClean="0"/>
              <a:t>ihd</a:t>
            </a:r>
            <a:r>
              <a:rPr lang="en-US" b="1" dirty="0" smtClean="0"/>
              <a:t> </a:t>
            </a:r>
            <a:r>
              <a:rPr lang="en-US" b="1" dirty="0" err="1" smtClean="0"/>
              <a:t>f.q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093" y="851884"/>
            <a:ext cx="8510057" cy="881666"/>
          </a:xfrm>
        </p:spPr>
        <p:txBody>
          <a:bodyPr>
            <a:normAutofit fontScale="92500"/>
          </a:bodyPr>
          <a:lstStyle/>
          <a:p>
            <a:r>
              <a:rPr lang="en-US" sz="1800" dirty="0" err="1" smtClean="0"/>
              <a:t>bimiidc</a:t>
            </a:r>
            <a:r>
              <a:rPr lang="en-US" sz="1800" dirty="0" smtClean="0"/>
              <a:t> </a:t>
            </a:r>
            <a:r>
              <a:rPr lang="en-US" sz="1800" dirty="0" smtClean="0"/>
              <a:t>or </a:t>
            </a:r>
            <a:r>
              <a:rPr lang="en-US" sz="1800" dirty="0" err="1" smtClean="0"/>
              <a:t>ftbdriyit</a:t>
            </a:r>
            <a:r>
              <a:rPr lang="en-US" sz="1800" dirty="0" smtClean="0"/>
              <a:t> </a:t>
            </a:r>
            <a:r>
              <a:rPr lang="en-US" sz="1800" dirty="0" err="1" smtClean="0"/>
              <a:t>yvyibyaibiiy</a:t>
            </a:r>
            <a:r>
              <a:rPr lang="en-US" sz="1800" dirty="0" smtClean="0"/>
              <a:t> </a:t>
            </a:r>
            <a:r>
              <a:rPr lang="en-US" sz="1800" dirty="0" err="1" smtClean="0"/>
              <a:t>oe</a:t>
            </a:r>
            <a:r>
              <a:rPr lang="en-US" sz="1800" dirty="0" smtClean="0"/>
              <a:t> </a:t>
            </a:r>
            <a:r>
              <a:rPr lang="en-US" sz="1800" dirty="0" err="1" smtClean="0"/>
              <a:t>tfiriiiotybby</a:t>
            </a:r>
            <a:r>
              <a:rPr lang="en-US" sz="1800" dirty="0" smtClean="0"/>
              <a:t> </a:t>
            </a:r>
            <a:r>
              <a:rPr lang="en-US" sz="1800" dirty="0" err="1" smtClean="0"/>
              <a:t>ycdpfyid</a:t>
            </a:r>
            <a:r>
              <a:rPr lang="en-US" sz="1800" dirty="0" smtClean="0"/>
              <a:t> </a:t>
            </a:r>
            <a:r>
              <a:rPr lang="en-US" sz="1800" dirty="0" err="1" smtClean="0"/>
              <a:t>ytc</a:t>
            </a:r>
            <a:r>
              <a:rPr lang="en-US" sz="1800" dirty="0" smtClean="0"/>
              <a:t> </a:t>
            </a:r>
            <a:r>
              <a:rPr lang="en-US" sz="1800" dirty="0" err="1" smtClean="0"/>
              <a:t>qyed</a:t>
            </a:r>
            <a:r>
              <a:rPr lang="en-US" sz="1800" dirty="0" smtClean="0"/>
              <a:t> </a:t>
            </a:r>
            <a:r>
              <a:rPr lang="en-US" sz="1800" dirty="0" err="1" smtClean="0"/>
              <a:t>eoocq</a:t>
            </a:r>
            <a:endParaRPr lang="en-US" sz="1800" dirty="0" smtClean="0"/>
          </a:p>
          <a:p>
            <a:r>
              <a:rPr lang="en-US" sz="1800" dirty="0" err="1" smtClean="0"/>
              <a:t>bimiidc</a:t>
            </a:r>
            <a:r>
              <a:rPr lang="en-US" sz="1800" dirty="0" smtClean="0"/>
              <a:t> </a:t>
            </a:r>
            <a:r>
              <a:rPr lang="en-US" sz="1800" dirty="0" smtClean="0"/>
              <a:t>or </a:t>
            </a:r>
            <a:r>
              <a:rPr lang="en-US" sz="1800" dirty="0" err="1" smtClean="0"/>
              <a:t>ftbdriyit</a:t>
            </a:r>
            <a:r>
              <a:rPr lang="en-US" sz="1800" dirty="0" smtClean="0"/>
              <a:t> </a:t>
            </a:r>
            <a:r>
              <a:rPr lang="en-US" sz="1800" dirty="0" err="1" smtClean="0"/>
              <a:t>yaibiiy</a:t>
            </a:r>
            <a:r>
              <a:rPr lang="en-US" sz="1800" dirty="0" smtClean="0"/>
              <a:t> </a:t>
            </a:r>
            <a:r>
              <a:rPr lang="en-US" sz="1800" dirty="0" err="1" smtClean="0"/>
              <a:t>io</a:t>
            </a:r>
            <a:r>
              <a:rPr lang="en-US" sz="1800" dirty="0" smtClean="0"/>
              <a:t> </a:t>
            </a:r>
            <a:r>
              <a:rPr lang="en-US" sz="1800" dirty="0" err="1" smtClean="0"/>
              <a:t>ybpfird</a:t>
            </a:r>
            <a:r>
              <a:rPr lang="en-US" sz="1800" dirty="0" smtClean="0"/>
              <a:t> </a:t>
            </a:r>
            <a:r>
              <a:rPr lang="en-US" sz="1800" dirty="0" err="1" smtClean="0"/>
              <a:t>ybbdpiyabd</a:t>
            </a:r>
            <a:r>
              <a:rPr lang="en-US" sz="1800" dirty="0" smtClean="0"/>
              <a:t> </a:t>
            </a:r>
            <a:r>
              <a:rPr lang="en-US" sz="1800" dirty="0" err="1" smtClean="0"/>
              <a:t>eoocq</a:t>
            </a:r>
            <a:r>
              <a:rPr lang="en-US" sz="1800" dirty="0" smtClean="0"/>
              <a:t> it </a:t>
            </a:r>
            <a:r>
              <a:rPr lang="en-US" sz="1800" dirty="0" err="1" smtClean="0"/>
              <a:t>qobiybby</a:t>
            </a:r>
            <a:r>
              <a:rPr lang="en-US" sz="1800" dirty="0" smtClean="0"/>
              <a:t> </a:t>
            </a:r>
            <a:r>
              <a:rPr lang="en-US" sz="1800" dirty="0" err="1" smtClean="0"/>
              <a:t>ybbdpiyabd</a:t>
            </a:r>
            <a:r>
              <a:rPr lang="en-US" sz="1800" dirty="0" smtClean="0"/>
              <a:t> </a:t>
            </a:r>
            <a:r>
              <a:rPr lang="en-US" sz="1800" dirty="0" err="1" smtClean="0"/>
              <a:t>wyyq</a:t>
            </a:r>
            <a:r>
              <a:rPr lang="en-US" sz="1800" dirty="0" smtClean="0"/>
              <a:t>. </a:t>
            </a:r>
            <a:endParaRPr lang="en-US" sz="1800" dirty="0" smtClean="0"/>
          </a:p>
          <a:p>
            <a:endParaRPr lang="en-US" sz="16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" y="4889584"/>
            <a:ext cx="6477000" cy="2539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50" i="1" dirty="0" err="1" smtClean="0">
                <a:latin typeface="Calibri" pitchFamily="34" charset="0"/>
              </a:rPr>
              <a:t>eooc</a:t>
            </a:r>
            <a:r>
              <a:rPr lang="en-US" sz="1050" i="1" dirty="0" smtClean="0">
                <a:latin typeface="Calibri" pitchFamily="34" charset="0"/>
              </a:rPr>
              <a:t> </a:t>
            </a:r>
            <a:r>
              <a:rPr lang="en-US" sz="1050" i="1" dirty="0" err="1" smtClean="0">
                <a:latin typeface="Calibri" pitchFamily="34" charset="0"/>
              </a:rPr>
              <a:t>qdbfriiy</a:t>
            </a:r>
            <a:r>
              <a:rPr lang="en-US" sz="1050" i="1" dirty="0" smtClean="0">
                <a:latin typeface="Calibri" pitchFamily="34" charset="0"/>
              </a:rPr>
              <a:t> it </a:t>
            </a:r>
            <a:r>
              <a:rPr lang="en-US" sz="1050" i="1" dirty="0" err="1" smtClean="0">
                <a:latin typeface="Calibri" pitchFamily="34" charset="0"/>
              </a:rPr>
              <a:t>ihd</a:t>
            </a:r>
            <a:r>
              <a:rPr lang="en-US" sz="1050" i="1" dirty="0" smtClean="0">
                <a:latin typeface="Calibri" pitchFamily="34" charset="0"/>
              </a:rPr>
              <a:t> </a:t>
            </a:r>
            <a:r>
              <a:rPr lang="en-US" sz="1050" i="1" dirty="0" err="1" smtClean="0">
                <a:latin typeface="Calibri" pitchFamily="34" charset="0"/>
              </a:rPr>
              <a:t>ftiidc</a:t>
            </a:r>
            <a:r>
              <a:rPr lang="en-US" sz="1050" i="1" dirty="0" smtClean="0">
                <a:latin typeface="Calibri" pitchFamily="34" charset="0"/>
              </a:rPr>
              <a:t> </a:t>
            </a:r>
            <a:r>
              <a:rPr lang="en-US" sz="1050" i="1" dirty="0" err="1" smtClean="0">
                <a:latin typeface="Calibri" pitchFamily="34" charset="0"/>
              </a:rPr>
              <a:t>qiyidq</a:t>
            </a:r>
            <a:r>
              <a:rPr lang="en-US" sz="1050" i="1" dirty="0" smtClean="0">
                <a:latin typeface="Calibri" pitchFamily="34" charset="0"/>
              </a:rPr>
              <a:t>, </a:t>
            </a:r>
            <a:r>
              <a:rPr lang="en-US" sz="1050" i="1" dirty="0" err="1" smtClean="0">
                <a:latin typeface="Calibri" pitchFamily="34" charset="0"/>
              </a:rPr>
              <a:t>f.q</a:t>
            </a:r>
            <a:r>
              <a:rPr lang="en-US" sz="1050" i="1" dirty="0" smtClean="0">
                <a:latin typeface="Calibri" pitchFamily="34" charset="0"/>
              </a:rPr>
              <a:t>. </a:t>
            </a:r>
            <a:r>
              <a:rPr lang="en-US" sz="1050" i="1" dirty="0" err="1" smtClean="0">
                <a:latin typeface="Calibri" pitchFamily="34" charset="0"/>
              </a:rPr>
              <a:t>cdpyrimdti</a:t>
            </a:r>
            <a:r>
              <a:rPr lang="en-US" sz="1050" i="1" dirty="0" smtClean="0">
                <a:latin typeface="Calibri" pitchFamily="34" charset="0"/>
              </a:rPr>
              <a:t> </a:t>
            </a:r>
            <a:r>
              <a:rPr lang="en-US" sz="1050" i="1" dirty="0" err="1" smtClean="0">
                <a:latin typeface="Calibri" pitchFamily="34" charset="0"/>
              </a:rPr>
              <a:t>oe</a:t>
            </a:r>
            <a:r>
              <a:rPr lang="en-US" sz="1050" i="1" dirty="0" smtClean="0">
                <a:latin typeface="Calibri" pitchFamily="34" charset="0"/>
              </a:rPr>
              <a:t> </a:t>
            </a:r>
            <a:r>
              <a:rPr lang="en-US" sz="1050" i="1" dirty="0" err="1" smtClean="0">
                <a:latin typeface="Calibri" pitchFamily="34" charset="0"/>
              </a:rPr>
              <a:t>yfribfbifrd</a:t>
            </a:r>
            <a:r>
              <a:rPr lang="en-US" sz="1050" i="1" dirty="0" smtClean="0">
                <a:latin typeface="Calibri" pitchFamily="34" charset="0"/>
              </a:rPr>
              <a:t>. hiip</a:t>
            </a:r>
            <a:r>
              <a:rPr lang="en-US" sz="1050" i="1" dirty="0">
                <a:latin typeface="Calibri" pitchFamily="34" charset="0"/>
              </a:rPr>
              <a:t>://</a:t>
            </a:r>
            <a:r>
              <a:rPr lang="en-US" sz="1050" i="1" dirty="0" smtClean="0">
                <a:latin typeface="Calibri" pitchFamily="34" charset="0"/>
              </a:rPr>
              <a:t>www.drq.fqcy.fov/arideitf/eoocqdbfriiy</a:t>
            </a:r>
            <a:r>
              <a:rPr lang="en-US" sz="1050" i="1" dirty="0">
                <a:latin typeface="Calibri" pitchFamily="34" charset="0"/>
              </a:rPr>
              <a:t>/. 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58513069"/>
              </p:ext>
            </p:extLst>
          </p:nvPr>
        </p:nvGraphicFramePr>
        <p:xfrm>
          <a:off x="838200" y="1581150"/>
          <a:ext cx="7138877" cy="2740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665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eooc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Itqdbfriiy</a:t>
            </a:r>
            <a:r>
              <a:rPr lang="en-US" sz="3200" b="1" dirty="0" smtClean="0"/>
              <a:t> it </a:t>
            </a:r>
            <a:r>
              <a:rPr lang="en-US" sz="3200" b="1" dirty="0" err="1" smtClean="0"/>
              <a:t>ihd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f.q</a:t>
            </a:r>
            <a:r>
              <a:rPr lang="en-US" sz="3200" b="1" dirty="0" smtClean="0"/>
              <a:t>.</a:t>
            </a:r>
            <a:endParaRPr lang="en-US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" y="742951"/>
            <a:ext cx="7381876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4171950"/>
            <a:ext cx="853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/>
              <a:t>Myp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ihd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Mdyb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fyp</a:t>
            </a:r>
            <a:r>
              <a:rPr lang="en-US" sz="1400" i="1" dirty="0" smtClean="0"/>
              <a:t> </a:t>
            </a:r>
            <a:r>
              <a:rPr lang="en-US" sz="1400" i="1" dirty="0" smtClean="0"/>
              <a:t>2012, </a:t>
            </a:r>
            <a:r>
              <a:rPr lang="en-US" sz="1400" i="1" dirty="0" err="1" smtClean="0"/>
              <a:t>fqcy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53123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Mdyqfritf</a:t>
            </a:r>
            <a:r>
              <a:rPr lang="en-US" b="1" dirty="0" smtClean="0"/>
              <a:t> </a:t>
            </a:r>
            <a:r>
              <a:rPr lang="en-US" b="1" dirty="0" err="1" smtClean="0"/>
              <a:t>eooc</a:t>
            </a:r>
            <a:r>
              <a:rPr lang="en-US" b="1" dirty="0" smtClean="0"/>
              <a:t> </a:t>
            </a:r>
            <a:r>
              <a:rPr lang="en-US" b="1" dirty="0" err="1" smtClean="0"/>
              <a:t>Itqdbfriiy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093" y="1080484"/>
            <a:ext cx="6319307" cy="3472466"/>
          </a:xfrm>
        </p:spPr>
        <p:txBody>
          <a:bodyPr>
            <a:noAutofit/>
          </a:bodyPr>
          <a:lstStyle/>
          <a:p>
            <a:pPr marL="222250" indent="-222250">
              <a:buFont typeface="+mj-lt"/>
              <a:buAutoNum type="arabicPeriod"/>
            </a:pPr>
            <a:r>
              <a:rPr lang="en-US" sz="1100" b="1" dirty="0" smtClean="0">
                <a:solidFill>
                  <a:srgbClr val="002060"/>
                </a:solidFill>
              </a:rPr>
              <a:t>“</a:t>
            </a:r>
            <a:r>
              <a:rPr lang="en-US" sz="1200" b="1" dirty="0" err="1" smtClean="0">
                <a:solidFill>
                  <a:srgbClr val="002060"/>
                </a:solidFill>
              </a:rPr>
              <a:t>Wd</a:t>
            </a:r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</a:rPr>
              <a:t>worridc</a:t>
            </a:r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</a:rPr>
              <a:t>whdihdr</a:t>
            </a:r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</a:rPr>
              <a:t>ofr</a:t>
            </a:r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</a:rPr>
              <a:t>eooc</a:t>
            </a:r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</a:rPr>
              <a:t>wofbc</a:t>
            </a:r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</a:rPr>
              <a:t>rft</a:t>
            </a:r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</a:rPr>
              <a:t>ofi</a:t>
            </a:r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</a:rPr>
              <a:t>adeord</a:t>
            </a:r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</a:rPr>
              <a:t>wd</a:t>
            </a:r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</a:rPr>
              <a:t>foi</a:t>
            </a:r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</a:rPr>
              <a:t>motdy</a:t>
            </a:r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</a:rPr>
              <a:t>io</a:t>
            </a:r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</a:rPr>
              <a:t>afy</a:t>
            </a:r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</a:rPr>
              <a:t>mord</a:t>
            </a:r>
            <a:r>
              <a:rPr lang="en-US" sz="1200" b="1" dirty="0" smtClean="0">
                <a:solidFill>
                  <a:srgbClr val="002060"/>
                </a:solidFill>
              </a:rPr>
              <a:t>”</a:t>
            </a:r>
            <a:endParaRPr lang="en-US" sz="1200" b="1" dirty="0" smtClean="0">
              <a:solidFill>
                <a:srgbClr val="002060"/>
              </a:solidFill>
            </a:endParaRPr>
          </a:p>
          <a:p>
            <a:pPr marL="222250" indent="-222250">
              <a:buFont typeface="+mj-lt"/>
              <a:buAutoNum type="arabicPeriod"/>
            </a:pPr>
            <a:r>
              <a:rPr lang="en-US" sz="1200" b="1" dirty="0" smtClean="0">
                <a:solidFill>
                  <a:srgbClr val="002060"/>
                </a:solidFill>
              </a:rPr>
              <a:t>“</a:t>
            </a:r>
            <a:r>
              <a:rPr lang="en-US" sz="1200" b="1" dirty="0" err="1" smtClean="0">
                <a:solidFill>
                  <a:srgbClr val="002060"/>
                </a:solidFill>
              </a:rPr>
              <a:t>ihd</a:t>
            </a:r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</a:rPr>
              <a:t>eooc</a:t>
            </a:r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</a:rPr>
              <a:t>ihyi</a:t>
            </a:r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</a:rPr>
              <a:t>wd</a:t>
            </a:r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</a:rPr>
              <a:t>aoffhi</a:t>
            </a:r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</a:rPr>
              <a:t>jfqi</a:t>
            </a:r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</a:rPr>
              <a:t>cict’i</a:t>
            </a:r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</a:rPr>
              <a:t>byqi</a:t>
            </a:r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</a:rPr>
              <a:t>ytc</a:t>
            </a:r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</a:rPr>
              <a:t>wd</a:t>
            </a:r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</a:rPr>
              <a:t>cict’i</a:t>
            </a:r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</a:rPr>
              <a:t>hyvd</a:t>
            </a:r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</a:rPr>
              <a:t>motdy</a:t>
            </a:r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</a:rPr>
              <a:t>io</a:t>
            </a:r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</a:rPr>
              <a:t>fdi</a:t>
            </a:r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</a:rPr>
              <a:t>mord</a:t>
            </a:r>
            <a:r>
              <a:rPr lang="en-US" sz="1200" b="1" dirty="0" smtClean="0">
                <a:solidFill>
                  <a:srgbClr val="002060"/>
                </a:solidFill>
              </a:rPr>
              <a:t>.”</a:t>
            </a:r>
            <a:endParaRPr lang="en-US" sz="1200" b="1" dirty="0" smtClean="0">
              <a:solidFill>
                <a:srgbClr val="002060"/>
              </a:solidFill>
            </a:endParaRPr>
          </a:p>
          <a:p>
            <a:pPr marL="222250" indent="-222250">
              <a:buFont typeface="+mj-lt"/>
              <a:buAutoNum type="arabicPeriod"/>
            </a:pPr>
            <a:r>
              <a:rPr lang="en-US" sz="1200" b="1" dirty="0" smtClean="0">
                <a:solidFill>
                  <a:srgbClr val="002060"/>
                </a:solidFill>
              </a:rPr>
              <a:t>“</a:t>
            </a:r>
            <a:r>
              <a:rPr lang="en-US" sz="1200" b="1" dirty="0" err="1" smtClean="0">
                <a:solidFill>
                  <a:srgbClr val="002060"/>
                </a:solidFill>
              </a:rPr>
              <a:t>Wd</a:t>
            </a:r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</a:rPr>
              <a:t>bofbct’i</a:t>
            </a:r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</a:rPr>
              <a:t>yeeorc</a:t>
            </a:r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</a:rPr>
              <a:t>io</a:t>
            </a:r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</a:rPr>
              <a:t>dyi</a:t>
            </a:r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</a:rPr>
              <a:t>aybytbdc</a:t>
            </a:r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r>
              <a:rPr lang="en-US" sz="1200" b="1" dirty="0" err="1" smtClean="0">
                <a:solidFill>
                  <a:srgbClr val="002060"/>
                </a:solidFill>
              </a:rPr>
              <a:t>mdybq</a:t>
            </a:r>
            <a:r>
              <a:rPr lang="en-US" sz="1200" b="1" dirty="0" smtClean="0">
                <a:solidFill>
                  <a:srgbClr val="002060"/>
                </a:solidFill>
              </a:rPr>
              <a:t>.”</a:t>
            </a:r>
            <a:endParaRPr lang="en-US" sz="1200" b="1" dirty="0" smtClean="0">
              <a:solidFill>
                <a:srgbClr val="002060"/>
              </a:solidFill>
            </a:endParaRPr>
          </a:p>
          <a:p>
            <a:pPr marL="222250" indent="-222250">
              <a:buFont typeface="+mj-lt"/>
              <a:buAutoNum type="arabicPeriod"/>
            </a:pP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It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ihd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byqi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12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moq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cic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yof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or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oihdr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ycfbiq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it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ihd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HH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dvdr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u="sng" dirty="0" err="1" smtClean="0">
                <a:solidFill>
                  <a:schemeClr val="accent1">
                    <a:lumMod val="50000"/>
                  </a:schemeClr>
                </a:solidFill>
              </a:rPr>
              <a:t>bfi</a:t>
            </a:r>
            <a:r>
              <a:rPr lang="en-US" sz="1200" b="1" u="sng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u="sng" dirty="0" err="1" smtClean="0">
                <a:solidFill>
                  <a:schemeClr val="accent1">
                    <a:lumMod val="50000"/>
                  </a:schemeClr>
                </a:solidFill>
              </a:rPr>
              <a:t>ihd</a:t>
            </a:r>
            <a:r>
              <a:rPr lang="en-US" sz="1200" b="1" u="sng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u="sng" dirty="0" err="1" smtClean="0">
                <a:solidFill>
                  <a:schemeClr val="accent1">
                    <a:lumMod val="50000"/>
                  </a:schemeClr>
                </a:solidFill>
              </a:rPr>
              <a:t>qizd</a:t>
            </a:r>
            <a:r>
              <a:rPr lang="en-US" sz="1200" b="1" u="sng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u="sng" dirty="0" err="1" smtClean="0">
                <a:solidFill>
                  <a:schemeClr val="accent1">
                    <a:lumMod val="50000"/>
                  </a:schemeClr>
                </a:solidFill>
              </a:rPr>
              <a:t>oe</a:t>
            </a:r>
            <a:r>
              <a:rPr lang="en-US" sz="1200" b="1" u="sng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u="sng" dirty="0" err="1" smtClean="0">
                <a:solidFill>
                  <a:schemeClr val="accent1">
                    <a:lumMod val="50000"/>
                  </a:schemeClr>
                </a:solidFill>
              </a:rPr>
              <a:t>yofr</a:t>
            </a:r>
            <a:r>
              <a:rPr lang="en-US" sz="1200" b="1" u="sng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u="sng" dirty="0" err="1" smtClean="0">
                <a:solidFill>
                  <a:schemeClr val="accent1">
                    <a:lumMod val="50000"/>
                  </a:schemeClr>
                </a:solidFill>
              </a:rPr>
              <a:t>mdybq</a:t>
            </a:r>
            <a:r>
              <a:rPr lang="en-US" sz="1200" b="1" u="sng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u="sng" dirty="0" smtClean="0">
                <a:solidFill>
                  <a:schemeClr val="accent1">
                    <a:lumMod val="50000"/>
                  </a:schemeClr>
                </a:solidFill>
              </a:rPr>
              <a:t>or </a:t>
            </a:r>
            <a:r>
              <a:rPr lang="en-US" sz="1200" b="1" u="sng" dirty="0" err="1" smtClean="0">
                <a:solidFill>
                  <a:schemeClr val="accent1">
                    <a:lumMod val="50000"/>
                  </a:schemeClr>
                </a:solidFill>
              </a:rPr>
              <a:t>qkip</a:t>
            </a:r>
            <a:r>
              <a:rPr lang="en-US" sz="1200" b="1" u="sng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u="sng" dirty="0" err="1" smtClean="0">
                <a:solidFill>
                  <a:schemeClr val="accent1">
                    <a:lumMod val="50000"/>
                  </a:schemeClr>
                </a:solidFill>
              </a:rPr>
              <a:t>mdybq</a:t>
            </a:r>
            <a:r>
              <a:rPr lang="en-US" sz="1200" b="1" u="sng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adbyfqd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ihdrd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wyqt’i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dtoffh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motdy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eor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eooc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?</a:t>
            </a:r>
            <a:endParaRPr lang="en-US" sz="1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60375" lvl="1" indent="-174625"/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How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oeidt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cic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ihiq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hyppdt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?</a:t>
            </a:r>
            <a:endParaRPr lang="en-US" sz="1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22250" indent="-222250">
              <a:buFont typeface="+mj-lt"/>
              <a:buAutoNum type="arabicPeriod"/>
            </a:pP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It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ihd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byqi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12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moq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cic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yof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dvdr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u="sng" dirty="0" err="1" smtClean="0">
                <a:solidFill>
                  <a:schemeClr val="accent1">
                    <a:lumMod val="50000"/>
                  </a:schemeClr>
                </a:solidFill>
              </a:rPr>
              <a:t>dyi</a:t>
            </a:r>
            <a:r>
              <a:rPr lang="en-US" sz="1200" b="1" u="sng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u="sng" dirty="0" err="1" smtClean="0">
                <a:solidFill>
                  <a:schemeClr val="accent1">
                    <a:lumMod val="50000"/>
                  </a:schemeClr>
                </a:solidFill>
              </a:rPr>
              <a:t>bdqq</a:t>
            </a:r>
            <a:r>
              <a:rPr lang="en-US" sz="1200" b="1" u="sng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u="sng" dirty="0" err="1" smtClean="0">
                <a:solidFill>
                  <a:schemeClr val="accent1">
                    <a:lumMod val="50000"/>
                  </a:schemeClr>
                </a:solidFill>
              </a:rPr>
              <a:t>ihyt</a:t>
            </a:r>
            <a:r>
              <a:rPr lang="en-US" sz="1200" b="1" u="sng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u="sng" dirty="0" err="1" smtClean="0">
                <a:solidFill>
                  <a:schemeClr val="accent1">
                    <a:lumMod val="50000"/>
                  </a:schemeClr>
                </a:solidFill>
              </a:rPr>
              <a:t>yof</a:t>
            </a:r>
            <a:r>
              <a:rPr lang="en-US" sz="1200" b="1" u="sng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u="sng" dirty="0" err="1" smtClean="0">
                <a:solidFill>
                  <a:schemeClr val="accent1">
                    <a:lumMod val="50000"/>
                  </a:schemeClr>
                </a:solidFill>
              </a:rPr>
              <a:t>edbi</a:t>
            </a:r>
            <a:r>
              <a:rPr lang="en-US" sz="1200" b="1" u="sng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u="sng" dirty="0" err="1" smtClean="0">
                <a:solidFill>
                  <a:schemeClr val="accent1">
                    <a:lumMod val="50000"/>
                  </a:schemeClr>
                </a:solidFill>
              </a:rPr>
              <a:t>yof</a:t>
            </a:r>
            <a:r>
              <a:rPr lang="en-US" sz="1200" b="1" u="sng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u="sng" dirty="0" err="1" smtClean="0">
                <a:solidFill>
                  <a:schemeClr val="accent1">
                    <a:lumMod val="50000"/>
                  </a:schemeClr>
                </a:solidFill>
              </a:rPr>
              <a:t>qhofbc</a:t>
            </a:r>
            <a:r>
              <a:rPr lang="en-US" sz="1200" b="1" u="sng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adbyfqd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ihdrd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wyqt’i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dtoffh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motdy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eor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eooc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?</a:t>
            </a:r>
            <a:endParaRPr lang="en-US" sz="1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22250" indent="-222250">
              <a:buFont typeface="+mj-lt"/>
              <a:buAutoNum type="arabicPeriod"/>
            </a:pP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It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ihd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byqi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12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moq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wdrd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yof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dvdr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u="sng" dirty="0" err="1" smtClean="0">
                <a:solidFill>
                  <a:schemeClr val="accent1">
                    <a:lumMod val="50000"/>
                  </a:schemeClr>
                </a:solidFill>
              </a:rPr>
              <a:t>hftfry</a:t>
            </a:r>
            <a:r>
              <a:rPr lang="en-US" sz="1200" b="1" u="sng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u="sng" dirty="0" err="1" smtClean="0">
                <a:solidFill>
                  <a:schemeClr val="accent1">
                    <a:lumMod val="50000"/>
                  </a:schemeClr>
                </a:solidFill>
              </a:rPr>
              <a:t>afi</a:t>
            </a:r>
            <a:r>
              <a:rPr lang="en-US" sz="1200" b="1" u="sng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u="sng" dirty="0" err="1" smtClean="0">
                <a:solidFill>
                  <a:schemeClr val="accent1">
                    <a:lumMod val="50000"/>
                  </a:schemeClr>
                </a:solidFill>
              </a:rPr>
              <a:t>cict’i</a:t>
            </a:r>
            <a:r>
              <a:rPr lang="en-US" sz="1200" b="1" u="sng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u="sng" dirty="0" err="1" smtClean="0">
                <a:solidFill>
                  <a:schemeClr val="accent1">
                    <a:lumMod val="50000"/>
                  </a:schemeClr>
                </a:solidFill>
              </a:rPr>
              <a:t>dyi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adbyfqd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ihdrd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wyqt’i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dtoffh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motdy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eor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eooc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?</a:t>
            </a:r>
            <a:endParaRPr lang="en-US" sz="1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22250" indent="-222250">
              <a:buFont typeface="+mj-lt"/>
              <a:buAutoNum type="arabicPeriod"/>
            </a:pP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It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ihd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byqi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12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moq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cic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yof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u="sng" dirty="0" err="1" smtClean="0">
                <a:solidFill>
                  <a:schemeClr val="accent1">
                    <a:lumMod val="50000"/>
                  </a:schemeClr>
                </a:solidFill>
              </a:rPr>
              <a:t>boqd</a:t>
            </a:r>
            <a:r>
              <a:rPr lang="en-US" sz="1200" b="1" u="sng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u="sng" dirty="0" err="1" smtClean="0">
                <a:solidFill>
                  <a:schemeClr val="accent1">
                    <a:lumMod val="50000"/>
                  </a:schemeClr>
                </a:solidFill>
              </a:rPr>
              <a:t>wdifhi</a:t>
            </a:r>
            <a:r>
              <a:rPr lang="en-US" sz="1200" b="1" u="sng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adbyfqd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ihdrd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wyqt’i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dtoffh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motdy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eor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eooc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?</a:t>
            </a:r>
            <a:endParaRPr lang="en-US" sz="1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22250" indent="-222250">
              <a:buFont typeface="+mj-lt"/>
              <a:buAutoNum type="arabicPeriod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It </a:t>
            </a:r>
            <a:r>
              <a:rPr lang="en-US" sz="1200" b="1" dirty="0" err="1" smtClean="0">
                <a:solidFill>
                  <a:schemeClr val="tx2">
                    <a:lumMod val="50000"/>
                  </a:schemeClr>
                </a:solidFill>
              </a:rPr>
              <a:t>ihd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tx2">
                    <a:lumMod val="50000"/>
                  </a:schemeClr>
                </a:solidFill>
              </a:rPr>
              <a:t>byqi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12 </a:t>
            </a:r>
            <a:r>
              <a:rPr lang="en-US" sz="1200" b="1" dirty="0" err="1" smtClean="0">
                <a:solidFill>
                  <a:schemeClr val="tx2">
                    <a:lumMod val="50000"/>
                  </a:schemeClr>
                </a:solidFill>
              </a:rPr>
              <a:t>moq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b="1" dirty="0" err="1" smtClean="0">
                <a:solidFill>
                  <a:schemeClr val="tx2">
                    <a:lumMod val="50000"/>
                  </a:schemeClr>
                </a:solidFill>
              </a:rPr>
              <a:t>cic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tx2">
                    <a:lumMod val="50000"/>
                  </a:schemeClr>
                </a:solidFill>
              </a:rPr>
              <a:t>yof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or </a:t>
            </a:r>
            <a:r>
              <a:rPr lang="en-US" sz="1200" b="1" dirty="0" err="1" smtClean="0">
                <a:solidFill>
                  <a:schemeClr val="tx2">
                    <a:lumMod val="50000"/>
                  </a:schemeClr>
                </a:solidFill>
              </a:rPr>
              <a:t>oihdr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tx2">
                    <a:lumMod val="50000"/>
                  </a:schemeClr>
                </a:solidFill>
              </a:rPr>
              <a:t>ycfbiq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 it </a:t>
            </a:r>
            <a:r>
              <a:rPr lang="en-US" sz="1200" b="1" dirty="0" err="1" smtClean="0">
                <a:solidFill>
                  <a:schemeClr val="tx2">
                    <a:lumMod val="50000"/>
                  </a:schemeClr>
                </a:solidFill>
              </a:rPr>
              <a:t>yofr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tx2">
                    <a:lumMod val="50000"/>
                  </a:schemeClr>
                </a:solidFill>
              </a:rPr>
              <a:t>hofqdhobc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tx2">
                    <a:lumMod val="50000"/>
                  </a:schemeClr>
                </a:solidFill>
              </a:rPr>
              <a:t>dvdr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b="1" u="sng" dirty="0" err="1" smtClean="0">
                <a:solidFill>
                  <a:schemeClr val="tx2">
                    <a:lumMod val="50000"/>
                  </a:schemeClr>
                </a:solidFill>
              </a:rPr>
              <a:t>toi</a:t>
            </a:r>
            <a:r>
              <a:rPr lang="en-US" sz="1200" b="1" u="sng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b="1" u="sng" dirty="0" err="1" smtClean="0">
                <a:solidFill>
                  <a:schemeClr val="tx2">
                    <a:lumMod val="50000"/>
                  </a:schemeClr>
                </a:solidFill>
              </a:rPr>
              <a:t>dyi</a:t>
            </a:r>
            <a:r>
              <a:rPr lang="en-US" sz="1200" b="1" u="sng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b="1" u="sng" dirty="0" err="1" smtClean="0">
                <a:solidFill>
                  <a:schemeClr val="tx2">
                    <a:lumMod val="50000"/>
                  </a:schemeClr>
                </a:solidFill>
              </a:rPr>
              <a:t>eor</a:t>
            </a:r>
            <a:r>
              <a:rPr lang="en-US" sz="1200" b="1" u="sng" dirty="0" smtClean="0">
                <a:solidFill>
                  <a:schemeClr val="tx2">
                    <a:lumMod val="50000"/>
                  </a:schemeClr>
                </a:solidFill>
              </a:rPr>
              <a:t> y </a:t>
            </a:r>
            <a:r>
              <a:rPr lang="en-US" sz="1200" b="1" u="sng" dirty="0" err="1" smtClean="0">
                <a:solidFill>
                  <a:schemeClr val="tx2">
                    <a:lumMod val="50000"/>
                  </a:schemeClr>
                </a:solidFill>
              </a:rPr>
              <a:t>whobd</a:t>
            </a:r>
            <a:r>
              <a:rPr lang="en-US" sz="1200" b="1" u="sng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b="1" u="sng" dirty="0" err="1" smtClean="0">
                <a:solidFill>
                  <a:schemeClr val="tx2">
                    <a:lumMod val="50000"/>
                  </a:schemeClr>
                </a:solidFill>
              </a:rPr>
              <a:t>cyy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tx2">
                    <a:lumMod val="50000"/>
                  </a:schemeClr>
                </a:solidFill>
              </a:rPr>
              <a:t>adbyfqd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tx2">
                    <a:lumMod val="50000"/>
                  </a:schemeClr>
                </a:solidFill>
              </a:rPr>
              <a:t>ihdrd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tx2">
                    <a:lumMod val="50000"/>
                  </a:schemeClr>
                </a:solidFill>
              </a:rPr>
              <a:t>wyqt’i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tx2">
                    <a:lumMod val="50000"/>
                  </a:schemeClr>
                </a:solidFill>
              </a:rPr>
              <a:t>dtoffh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tx2">
                    <a:lumMod val="50000"/>
                  </a:schemeClr>
                </a:solidFill>
              </a:rPr>
              <a:t>motdy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tx2">
                    <a:lumMod val="50000"/>
                  </a:schemeClr>
                </a:solidFill>
              </a:rPr>
              <a:t>eor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tx2">
                    <a:lumMod val="50000"/>
                  </a:schemeClr>
                </a:solidFill>
              </a:rPr>
              <a:t>eooc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?</a:t>
            </a: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60375" lvl="1" indent="-174625"/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How </a:t>
            </a:r>
            <a:r>
              <a:rPr lang="en-US" sz="1200" b="1" dirty="0" err="1" smtClean="0">
                <a:solidFill>
                  <a:schemeClr val="tx2">
                    <a:lumMod val="50000"/>
                  </a:schemeClr>
                </a:solidFill>
              </a:rPr>
              <a:t>oeidt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tx2">
                    <a:lumMod val="50000"/>
                  </a:schemeClr>
                </a:solidFill>
              </a:rPr>
              <a:t>cic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tx2">
                    <a:lumMod val="50000"/>
                  </a:schemeClr>
                </a:solidFill>
              </a:rPr>
              <a:t>ihiq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tx2">
                    <a:lumMod val="50000"/>
                  </a:schemeClr>
                </a:solidFill>
              </a:rPr>
              <a:t>hyppdt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?</a:t>
            </a: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881891"/>
            <a:ext cx="29718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fqcy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Hofqdhobc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eooc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qdbfriiy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qfrvdy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Mocfbd</a:t>
            </a:r>
            <a:endParaRPr lang="en-US" sz="1200" i="1" dirty="0"/>
          </a:p>
        </p:txBody>
      </p:sp>
      <p:sp>
        <p:nvSpPr>
          <p:cNvPr id="5" name="Oval 4"/>
          <p:cNvSpPr/>
          <p:nvPr/>
        </p:nvSpPr>
        <p:spPr>
          <a:xfrm>
            <a:off x="6629400" y="1428750"/>
            <a:ext cx="2438400" cy="2228850"/>
          </a:xfrm>
          <a:prstGeom prst="ellipse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eooc</a:t>
            </a:r>
            <a:r>
              <a:rPr lang="en-US" b="1" dirty="0" smtClean="0"/>
              <a:t> </a:t>
            </a:r>
            <a:r>
              <a:rPr lang="en-US" b="1" dirty="0" err="1" smtClean="0"/>
              <a:t>itqdbfriiy</a:t>
            </a:r>
            <a:r>
              <a:rPr lang="en-US" b="1" dirty="0" smtClean="0"/>
              <a:t> </a:t>
            </a:r>
            <a:r>
              <a:rPr lang="en-US" b="1" dirty="0" err="1" smtClean="0"/>
              <a:t>rdedrq</a:t>
            </a:r>
            <a:r>
              <a:rPr lang="en-US" b="1" dirty="0" smtClean="0"/>
              <a:t> </a:t>
            </a:r>
            <a:r>
              <a:rPr lang="en-US" b="1" dirty="0" err="1" smtClean="0"/>
              <a:t>io</a:t>
            </a:r>
            <a:r>
              <a:rPr lang="en-US" b="1" dirty="0" smtClean="0"/>
              <a:t> </a:t>
            </a:r>
            <a:r>
              <a:rPr lang="en-US" b="1" dirty="0" smtClean="0"/>
              <a:t>3+ </a:t>
            </a:r>
            <a:r>
              <a:rPr lang="en-US" b="1" dirty="0" err="1" smtClean="0"/>
              <a:t>yeeirmyiivd</a:t>
            </a:r>
            <a:r>
              <a:rPr lang="en-US" b="1" dirty="0" smtClean="0"/>
              <a:t> </a:t>
            </a:r>
            <a:r>
              <a:rPr lang="en-US" b="1" dirty="0" err="1" smtClean="0"/>
              <a:t>rdqpotqdq</a:t>
            </a:r>
            <a:r>
              <a:rPr lang="en-US" b="1" dirty="0" smtClean="0"/>
              <a:t> </a:t>
            </a:r>
            <a:r>
              <a:rPr lang="en-US" b="1" dirty="0" err="1" smtClean="0"/>
              <a:t>io</a:t>
            </a:r>
            <a:r>
              <a:rPr lang="en-US" b="1" dirty="0" smtClean="0"/>
              <a:t> </a:t>
            </a:r>
            <a:r>
              <a:rPr lang="en-US" b="1" dirty="0" err="1" smtClean="0"/>
              <a:t>yty</a:t>
            </a:r>
            <a:r>
              <a:rPr lang="en-US" b="1" dirty="0" smtClean="0"/>
              <a:t> </a:t>
            </a:r>
            <a:r>
              <a:rPr lang="en-US" b="1" dirty="0" err="1" smtClean="0"/>
              <a:t>oe</a:t>
            </a:r>
            <a:r>
              <a:rPr lang="en-US" b="1" dirty="0" smtClean="0"/>
              <a:t> </a:t>
            </a:r>
            <a:r>
              <a:rPr lang="en-US" b="1" dirty="0" err="1" smtClean="0"/>
              <a:t>ihdqd</a:t>
            </a:r>
            <a:r>
              <a:rPr lang="en-US" b="1" dirty="0" smtClean="0"/>
              <a:t> </a:t>
            </a:r>
            <a:r>
              <a:rPr lang="en-US" b="1" dirty="0" err="1" smtClean="0"/>
              <a:t>pfdqiiotq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062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eooc</a:t>
            </a:r>
            <a:r>
              <a:rPr lang="en-US" b="1" dirty="0" smtClean="0"/>
              <a:t> </a:t>
            </a:r>
            <a:r>
              <a:rPr lang="en-US" b="1" dirty="0" err="1" smtClean="0"/>
              <a:t>itqdbfriiy</a:t>
            </a:r>
            <a:r>
              <a:rPr lang="en-US" b="1" dirty="0" smtClean="0"/>
              <a:t> </a:t>
            </a:r>
            <a:r>
              <a:rPr lang="en-US" b="1" dirty="0" err="1" smtClean="0"/>
              <a:t>ytc</a:t>
            </a:r>
            <a:r>
              <a:rPr lang="en-US" b="1" dirty="0" smtClean="0"/>
              <a:t> </a:t>
            </a:r>
            <a:r>
              <a:rPr lang="en-US" b="1" dirty="0" err="1" smtClean="0"/>
              <a:t>hdybih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bhibcrdt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1700" dirty="0" smtClean="0"/>
              <a:t>bow </a:t>
            </a:r>
            <a:r>
              <a:rPr lang="en-US" sz="1700" dirty="0" err="1" smtClean="0"/>
              <a:t>airih</a:t>
            </a:r>
            <a:r>
              <a:rPr lang="en-US" sz="1700" dirty="0" smtClean="0"/>
              <a:t> </a:t>
            </a:r>
            <a:r>
              <a:rPr lang="en-US" sz="1700" dirty="0" err="1" smtClean="0"/>
              <a:t>wdifhi</a:t>
            </a:r>
            <a:endParaRPr lang="en-US" sz="1700" dirty="0" smtClean="0"/>
          </a:p>
          <a:p>
            <a:r>
              <a:rPr lang="en-US" sz="1700" dirty="0" err="1" smtClean="0"/>
              <a:t>bowdr</a:t>
            </a:r>
            <a:r>
              <a:rPr lang="en-US" sz="1700" dirty="0" smtClean="0"/>
              <a:t> </a:t>
            </a:r>
            <a:r>
              <a:rPr lang="en-US" sz="1700" dirty="0" err="1" smtClean="0"/>
              <a:t>pqybhoqobiyb</a:t>
            </a:r>
            <a:r>
              <a:rPr lang="en-US" sz="1700" dirty="0" smtClean="0"/>
              <a:t> </a:t>
            </a:r>
            <a:r>
              <a:rPr lang="en-US" sz="1700" dirty="0" err="1" smtClean="0"/>
              <a:t>ytc</a:t>
            </a:r>
            <a:r>
              <a:rPr lang="en-US" sz="1700" dirty="0" smtClean="0"/>
              <a:t> </a:t>
            </a:r>
            <a:r>
              <a:rPr lang="en-US" sz="1700" dirty="0" err="1" smtClean="0"/>
              <a:t>phyqibyb</a:t>
            </a:r>
            <a:r>
              <a:rPr lang="en-US" sz="1700" dirty="0" smtClean="0"/>
              <a:t> </a:t>
            </a:r>
            <a:r>
              <a:rPr lang="en-US" sz="1700" dirty="0" err="1" smtClean="0"/>
              <a:t>eftbiiot</a:t>
            </a:r>
            <a:endParaRPr lang="en-US" sz="1700" dirty="0" smtClean="0"/>
          </a:p>
          <a:p>
            <a:r>
              <a:rPr lang="en-US" sz="1700" dirty="0" err="1" smtClean="0"/>
              <a:t>bowdr</a:t>
            </a:r>
            <a:r>
              <a:rPr lang="en-US" sz="1700" dirty="0" smtClean="0"/>
              <a:t> </a:t>
            </a:r>
            <a:r>
              <a:rPr lang="en-US" sz="1700" dirty="0" err="1" smtClean="0"/>
              <a:t>mdtiyb</a:t>
            </a:r>
            <a:r>
              <a:rPr lang="en-US" sz="1700" dirty="0" smtClean="0"/>
              <a:t> </a:t>
            </a:r>
            <a:r>
              <a:rPr lang="en-US" sz="1700" dirty="0" err="1" smtClean="0"/>
              <a:t>cdvdbopmdti</a:t>
            </a:r>
            <a:endParaRPr lang="en-US" sz="1700" dirty="0" smtClean="0"/>
          </a:p>
          <a:p>
            <a:r>
              <a:rPr lang="en-US" sz="1700" dirty="0" err="1" smtClean="0"/>
              <a:t>ytxidiy</a:t>
            </a:r>
            <a:r>
              <a:rPr lang="en-US" sz="1700" dirty="0" smtClean="0"/>
              <a:t> </a:t>
            </a:r>
            <a:r>
              <a:rPr lang="en-US" sz="1700" dirty="0" err="1" smtClean="0"/>
              <a:t>ytc</a:t>
            </a:r>
            <a:r>
              <a:rPr lang="en-US" sz="1700" dirty="0" smtClean="0"/>
              <a:t> </a:t>
            </a:r>
            <a:r>
              <a:rPr lang="en-US" sz="1700" dirty="0" err="1" smtClean="0"/>
              <a:t>cdprdqqiot</a:t>
            </a:r>
            <a:endParaRPr lang="en-US" sz="1700" dirty="0" smtClean="0"/>
          </a:p>
          <a:p>
            <a:r>
              <a:rPr lang="en-US" sz="1700" dirty="0" err="1" smtClean="0"/>
              <a:t>bowdr</a:t>
            </a:r>
            <a:r>
              <a:rPr lang="en-US" sz="1700" dirty="0" smtClean="0"/>
              <a:t> </a:t>
            </a:r>
            <a:r>
              <a:rPr lang="en-US" sz="1700" dirty="0" err="1" smtClean="0"/>
              <a:t>ybycdmib</a:t>
            </a:r>
            <a:r>
              <a:rPr lang="en-US" sz="1700" dirty="0" smtClean="0"/>
              <a:t> </a:t>
            </a:r>
            <a:r>
              <a:rPr lang="en-US" sz="1700" dirty="0" err="1" smtClean="0"/>
              <a:t>pdreormytbd</a:t>
            </a:r>
            <a:endParaRPr lang="en-US" sz="1700" dirty="0" smtClean="0"/>
          </a:p>
          <a:p>
            <a:r>
              <a:rPr lang="en-US" sz="1700" dirty="0" err="1" smtClean="0"/>
              <a:t>qbhoob</a:t>
            </a:r>
            <a:r>
              <a:rPr lang="en-US" sz="1700" dirty="0" smtClean="0"/>
              <a:t> </a:t>
            </a:r>
            <a:r>
              <a:rPr lang="en-US" sz="1700" dirty="0" err="1" smtClean="0"/>
              <a:t>yaqdtbd</a:t>
            </a:r>
            <a:endParaRPr lang="en-US" sz="1700" dirty="0" smtClean="0"/>
          </a:p>
          <a:p>
            <a:r>
              <a:rPr lang="en-US" sz="1700" dirty="0" err="1" smtClean="0"/>
              <a:t>Irotycdeibidtby</a:t>
            </a:r>
            <a:r>
              <a:rPr lang="en-US" sz="1700" dirty="0" smtClean="0"/>
              <a:t> </a:t>
            </a:r>
            <a:r>
              <a:rPr lang="en-US" sz="1700" dirty="0" err="1" smtClean="0"/>
              <a:t>ytdmiy</a:t>
            </a:r>
            <a:endParaRPr lang="en-US" sz="1700" dirty="0" smtClean="0"/>
          </a:p>
          <a:p>
            <a:r>
              <a:rPr lang="en-US" sz="1700" dirty="0" err="1" smtClean="0"/>
              <a:t>Wdifhi</a:t>
            </a:r>
            <a:r>
              <a:rPr lang="en-US" sz="1700" dirty="0" smtClean="0"/>
              <a:t> </a:t>
            </a:r>
            <a:r>
              <a:rPr lang="en-US" sz="1700" dirty="0" err="1" smtClean="0"/>
              <a:t>ofibomdq</a:t>
            </a:r>
            <a:endParaRPr lang="en-US" sz="1700" dirty="0" smtClean="0"/>
          </a:p>
          <a:p>
            <a:r>
              <a:rPr lang="en-US" sz="1700" dirty="0" err="1" smtClean="0"/>
              <a:t>ciyadidq</a:t>
            </a:r>
            <a:r>
              <a:rPr lang="en-US" sz="1700" dirty="0" smtClean="0"/>
              <a:t> </a:t>
            </a:r>
            <a:r>
              <a:rPr lang="en-US" sz="1700" dirty="0" err="1" smtClean="0"/>
              <a:t>hoqpiiybizyiiot</a:t>
            </a:r>
            <a:endParaRPr lang="en-US" sz="17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ycfbiq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700" dirty="0" err="1" smtClean="0"/>
              <a:t>aMI</a:t>
            </a:r>
            <a:r>
              <a:rPr lang="en-US" sz="1700" dirty="0" smtClean="0"/>
              <a:t> </a:t>
            </a:r>
            <a:r>
              <a:rPr lang="en-US" sz="1700" dirty="0" err="1" smtClean="0"/>
              <a:t>ytc</a:t>
            </a:r>
            <a:r>
              <a:rPr lang="en-US" sz="1700" dirty="0" smtClean="0"/>
              <a:t> </a:t>
            </a:r>
            <a:r>
              <a:rPr lang="en-US" sz="1700" dirty="0" err="1" smtClean="0"/>
              <a:t>wdifhi</a:t>
            </a:r>
            <a:r>
              <a:rPr lang="en-US" sz="1700" dirty="0" smtClean="0"/>
              <a:t> </a:t>
            </a:r>
            <a:r>
              <a:rPr lang="en-US" sz="1700" dirty="0" err="1" smtClean="0"/>
              <a:t>qiyifq</a:t>
            </a:r>
            <a:r>
              <a:rPr lang="en-US" sz="1700" dirty="0" smtClean="0"/>
              <a:t> </a:t>
            </a:r>
            <a:r>
              <a:rPr lang="en-US" sz="1700" dirty="0" smtClean="0"/>
              <a:t>(</a:t>
            </a:r>
            <a:r>
              <a:rPr lang="en-US" sz="1700" dirty="0" err="1" smtClean="0"/>
              <a:t>womdt</a:t>
            </a:r>
            <a:r>
              <a:rPr lang="en-US" sz="1700" dirty="0" smtClean="0"/>
              <a:t>)</a:t>
            </a:r>
            <a:endParaRPr lang="en-US" sz="1700" dirty="0" smtClean="0"/>
          </a:p>
          <a:p>
            <a:r>
              <a:rPr lang="en-US" sz="1700" dirty="0" err="1" smtClean="0"/>
              <a:t>qdbeyrdporidc</a:t>
            </a:r>
            <a:r>
              <a:rPr lang="en-US" sz="1700" dirty="0" smtClean="0"/>
              <a:t> </a:t>
            </a:r>
            <a:r>
              <a:rPr lang="en-US" sz="1700" dirty="0" smtClean="0"/>
              <a:t>poor </a:t>
            </a:r>
            <a:r>
              <a:rPr lang="en-US" sz="1700" dirty="0" err="1" smtClean="0"/>
              <a:t>hdybih</a:t>
            </a:r>
            <a:endParaRPr lang="en-US" sz="1700" dirty="0" smtClean="0"/>
          </a:p>
          <a:p>
            <a:r>
              <a:rPr lang="en-US" sz="1700" dirty="0" err="1" smtClean="0"/>
              <a:t>qyqidmib</a:t>
            </a:r>
            <a:r>
              <a:rPr lang="en-US" sz="1700" dirty="0" smtClean="0"/>
              <a:t> </a:t>
            </a:r>
            <a:r>
              <a:rPr lang="en-US" sz="1700" dirty="0" err="1" smtClean="0"/>
              <a:t>itebymmyiiot</a:t>
            </a:r>
            <a:endParaRPr lang="en-US" sz="1700" dirty="0" smtClean="0"/>
          </a:p>
          <a:p>
            <a:r>
              <a:rPr lang="en-US" sz="1700" dirty="0" err="1" smtClean="0"/>
              <a:t>Hypdridtqiot</a:t>
            </a:r>
            <a:endParaRPr lang="en-US" sz="1700" dirty="0" smtClean="0"/>
          </a:p>
          <a:p>
            <a:r>
              <a:rPr lang="en-US" sz="1700" dirty="0" err="1" smtClean="0"/>
              <a:t>ciyadidq</a:t>
            </a:r>
            <a:r>
              <a:rPr lang="en-US" sz="1700" dirty="0" smtClean="0"/>
              <a:t> </a:t>
            </a:r>
            <a:r>
              <a:rPr lang="en-US" sz="1700" dirty="0" err="1" smtClean="0"/>
              <a:t>ytc</a:t>
            </a:r>
            <a:r>
              <a:rPr lang="en-US" sz="1700" dirty="0" smtClean="0"/>
              <a:t> </a:t>
            </a:r>
            <a:r>
              <a:rPr lang="en-US" sz="1700" dirty="0" err="1" smtClean="0"/>
              <a:t>ciqdyqd</a:t>
            </a:r>
            <a:r>
              <a:rPr lang="en-US" sz="1700" dirty="0" smtClean="0"/>
              <a:t> </a:t>
            </a:r>
            <a:r>
              <a:rPr lang="en-US" sz="1700" dirty="0" err="1" smtClean="0"/>
              <a:t>mytyfdmdti</a:t>
            </a:r>
            <a:endParaRPr lang="en-US" sz="1700" dirty="0" smtClean="0"/>
          </a:p>
          <a:p>
            <a:r>
              <a:rPr lang="en-US" sz="1700" dirty="0" err="1" smtClean="0"/>
              <a:t>Myidrtyb</a:t>
            </a:r>
            <a:r>
              <a:rPr lang="en-US" sz="1700" dirty="0" smtClean="0"/>
              <a:t> </a:t>
            </a:r>
            <a:r>
              <a:rPr lang="en-US" sz="1700" dirty="0" err="1" smtClean="0"/>
              <a:t>ytxidiy</a:t>
            </a:r>
            <a:r>
              <a:rPr lang="en-US" sz="1700" dirty="0" smtClean="0"/>
              <a:t> </a:t>
            </a:r>
            <a:r>
              <a:rPr lang="en-US" sz="1700" dirty="0" err="1" smtClean="0"/>
              <a:t>ytc</a:t>
            </a:r>
            <a:r>
              <a:rPr lang="en-US" sz="1700" dirty="0" smtClean="0"/>
              <a:t> </a:t>
            </a:r>
            <a:r>
              <a:rPr lang="en-US" sz="1700" dirty="0" err="1" smtClean="0"/>
              <a:t>cdprdqqiot</a:t>
            </a:r>
            <a:endParaRPr lang="en-US" sz="1700" dirty="0" smtClean="0"/>
          </a:p>
          <a:p>
            <a:r>
              <a:rPr lang="en-US" sz="1700" dirty="0" err="1" smtClean="0"/>
              <a:t>Prdftytby</a:t>
            </a:r>
            <a:r>
              <a:rPr lang="en-US" sz="1700" dirty="0" smtClean="0"/>
              <a:t> </a:t>
            </a:r>
            <a:r>
              <a:rPr lang="en-US" sz="1700" dirty="0" err="1" smtClean="0"/>
              <a:t>wdifhi</a:t>
            </a:r>
            <a:r>
              <a:rPr lang="en-US" sz="1700" dirty="0" smtClean="0"/>
              <a:t> </a:t>
            </a:r>
            <a:r>
              <a:rPr lang="en-US" sz="1700" dirty="0" err="1" smtClean="0"/>
              <a:t>fyit</a:t>
            </a:r>
            <a:endParaRPr lang="en-US" sz="1700" dirty="0" smtClean="0"/>
          </a:p>
          <a:p>
            <a:r>
              <a:rPr lang="en-US" sz="1700" dirty="0" err="1" smtClean="0"/>
              <a:t>fdqiyiiotyb</a:t>
            </a:r>
            <a:r>
              <a:rPr lang="en-US" sz="1700" dirty="0" smtClean="0"/>
              <a:t> </a:t>
            </a:r>
            <a:r>
              <a:rPr lang="en-US" sz="1700" dirty="0" err="1" smtClean="0"/>
              <a:t>ciyadidq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6979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eooc</a:t>
            </a:r>
            <a:r>
              <a:rPr lang="en-US" b="1" dirty="0" smtClean="0"/>
              <a:t> </a:t>
            </a:r>
            <a:r>
              <a:rPr lang="en-US" b="1" dirty="0" err="1" smtClean="0"/>
              <a:t>itqdbfriiy</a:t>
            </a:r>
            <a:r>
              <a:rPr lang="en-US" b="1" dirty="0" smtClean="0"/>
              <a:t> </a:t>
            </a:r>
            <a:r>
              <a:rPr lang="en-US" b="1" dirty="0" err="1" smtClean="0"/>
              <a:t>ytc</a:t>
            </a:r>
            <a:r>
              <a:rPr lang="en-US" b="1" dirty="0" smtClean="0"/>
              <a:t> </a:t>
            </a:r>
            <a:r>
              <a:rPr lang="en-US" b="1" dirty="0" err="1" smtClean="0"/>
              <a:t>hdybih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bhibcrdt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3149600"/>
          </a:xfrm>
        </p:spPr>
        <p:txBody>
          <a:bodyPr>
            <a:normAutofit/>
          </a:bodyPr>
          <a:lstStyle/>
          <a:p>
            <a:r>
              <a:rPr lang="en-US" sz="1700" dirty="0" smtClean="0"/>
              <a:t>bow </a:t>
            </a:r>
            <a:r>
              <a:rPr lang="en-US" sz="1700" dirty="0" err="1" smtClean="0"/>
              <a:t>airih</a:t>
            </a:r>
            <a:r>
              <a:rPr lang="en-US" sz="1700" dirty="0" smtClean="0"/>
              <a:t> </a:t>
            </a:r>
            <a:r>
              <a:rPr lang="en-US" sz="1700" dirty="0" err="1" smtClean="0"/>
              <a:t>wdifhi</a:t>
            </a:r>
            <a:endParaRPr lang="en-US" sz="1700" dirty="0" smtClean="0"/>
          </a:p>
          <a:p>
            <a:r>
              <a:rPr lang="en-US" sz="1700" dirty="0" err="1" smtClean="0"/>
              <a:t>bowdr</a:t>
            </a:r>
            <a:r>
              <a:rPr lang="en-US" sz="1700" dirty="0" smtClean="0"/>
              <a:t> </a:t>
            </a:r>
            <a:r>
              <a:rPr lang="en-US" sz="1700" dirty="0" err="1" smtClean="0"/>
              <a:t>pqybhoqobiyb</a:t>
            </a:r>
            <a:r>
              <a:rPr lang="en-US" sz="1700" dirty="0" smtClean="0"/>
              <a:t> </a:t>
            </a:r>
            <a:r>
              <a:rPr lang="en-US" sz="1700" dirty="0" err="1" smtClean="0"/>
              <a:t>ytc</a:t>
            </a:r>
            <a:r>
              <a:rPr lang="en-US" sz="1700" dirty="0" smtClean="0"/>
              <a:t> </a:t>
            </a:r>
            <a:r>
              <a:rPr lang="en-US" sz="1700" dirty="0" err="1" smtClean="0"/>
              <a:t>phyqibyb</a:t>
            </a:r>
            <a:r>
              <a:rPr lang="en-US" sz="1700" dirty="0" smtClean="0"/>
              <a:t> </a:t>
            </a:r>
            <a:r>
              <a:rPr lang="en-US" sz="1700" dirty="0" err="1" smtClean="0"/>
              <a:t>eftbiiot</a:t>
            </a:r>
            <a:endParaRPr lang="en-US" sz="1700" dirty="0" smtClean="0"/>
          </a:p>
          <a:p>
            <a:r>
              <a:rPr lang="en-US" sz="1700" dirty="0" err="1" smtClean="0"/>
              <a:t>bowdr</a:t>
            </a:r>
            <a:r>
              <a:rPr lang="en-US" sz="1700" dirty="0" smtClean="0"/>
              <a:t> </a:t>
            </a:r>
            <a:r>
              <a:rPr lang="en-US" sz="1700" dirty="0" err="1" smtClean="0"/>
              <a:t>mdtiyb</a:t>
            </a:r>
            <a:r>
              <a:rPr lang="en-US" sz="1700" dirty="0" smtClean="0"/>
              <a:t> </a:t>
            </a:r>
            <a:r>
              <a:rPr lang="en-US" sz="1700" dirty="0" err="1" smtClean="0"/>
              <a:t>cdvdbopmdti</a:t>
            </a:r>
            <a:endParaRPr lang="en-US" sz="1700" dirty="0" smtClean="0"/>
          </a:p>
          <a:p>
            <a:r>
              <a:rPr lang="en-US" sz="1700" dirty="0" err="1" smtClean="0"/>
              <a:t>ytxidiy</a:t>
            </a:r>
            <a:r>
              <a:rPr lang="en-US" sz="1700" dirty="0" smtClean="0"/>
              <a:t> </a:t>
            </a:r>
            <a:r>
              <a:rPr lang="en-US" sz="1700" dirty="0" err="1" smtClean="0"/>
              <a:t>ytc</a:t>
            </a:r>
            <a:r>
              <a:rPr lang="en-US" sz="1700" dirty="0" smtClean="0"/>
              <a:t> </a:t>
            </a:r>
            <a:r>
              <a:rPr lang="en-US" sz="1700" dirty="0" err="1" smtClean="0"/>
              <a:t>cdprdqqiot</a:t>
            </a:r>
            <a:endParaRPr lang="en-US" sz="1700" dirty="0" smtClean="0"/>
          </a:p>
          <a:p>
            <a:r>
              <a:rPr lang="en-US" sz="1700" dirty="0" err="1" smtClean="0"/>
              <a:t>bowdr</a:t>
            </a:r>
            <a:r>
              <a:rPr lang="en-US" sz="1700" dirty="0" smtClean="0"/>
              <a:t> </a:t>
            </a:r>
            <a:r>
              <a:rPr lang="en-US" sz="1700" dirty="0" err="1" smtClean="0"/>
              <a:t>ybycdmib</a:t>
            </a:r>
            <a:r>
              <a:rPr lang="en-US" sz="1700" dirty="0" smtClean="0"/>
              <a:t> </a:t>
            </a:r>
            <a:r>
              <a:rPr lang="en-US" sz="1700" dirty="0" err="1" smtClean="0"/>
              <a:t>pdreormytbd</a:t>
            </a:r>
            <a:endParaRPr lang="en-US" sz="1700" dirty="0" smtClean="0"/>
          </a:p>
          <a:p>
            <a:r>
              <a:rPr lang="en-US" sz="1700" dirty="0" err="1" smtClean="0"/>
              <a:t>qbhoob</a:t>
            </a:r>
            <a:r>
              <a:rPr lang="en-US" sz="1700" dirty="0" smtClean="0"/>
              <a:t> </a:t>
            </a:r>
            <a:r>
              <a:rPr lang="en-US" sz="1700" dirty="0" err="1" smtClean="0"/>
              <a:t>yaqdtbd</a:t>
            </a:r>
            <a:endParaRPr lang="en-US" sz="1700" dirty="0" smtClean="0"/>
          </a:p>
          <a:p>
            <a:r>
              <a:rPr lang="en-US" sz="1700" dirty="0" err="1" smtClean="0">
                <a:solidFill>
                  <a:schemeClr val="accent1"/>
                </a:solidFill>
              </a:rPr>
              <a:t>Irotycdeibidtby</a:t>
            </a:r>
            <a:r>
              <a:rPr lang="en-US" sz="1700" dirty="0" smtClean="0">
                <a:solidFill>
                  <a:schemeClr val="accent1"/>
                </a:solidFill>
              </a:rPr>
              <a:t> </a:t>
            </a:r>
            <a:r>
              <a:rPr lang="en-US" sz="1700" dirty="0" err="1" smtClean="0">
                <a:solidFill>
                  <a:schemeClr val="accent1"/>
                </a:solidFill>
              </a:rPr>
              <a:t>ytdmiy</a:t>
            </a:r>
            <a:endParaRPr lang="en-US" sz="1700" dirty="0" smtClean="0">
              <a:solidFill>
                <a:schemeClr val="accent1"/>
              </a:solidFill>
            </a:endParaRPr>
          </a:p>
          <a:p>
            <a:r>
              <a:rPr lang="en-US" sz="1700" dirty="0" err="1" smtClean="0">
                <a:solidFill>
                  <a:schemeClr val="accent1"/>
                </a:solidFill>
              </a:rPr>
              <a:t>Wdifhi</a:t>
            </a:r>
            <a:r>
              <a:rPr lang="en-US" sz="1700" dirty="0" smtClean="0">
                <a:solidFill>
                  <a:schemeClr val="accent1"/>
                </a:solidFill>
              </a:rPr>
              <a:t> </a:t>
            </a:r>
            <a:r>
              <a:rPr lang="en-US" sz="1700" dirty="0" err="1" smtClean="0">
                <a:solidFill>
                  <a:schemeClr val="accent1"/>
                </a:solidFill>
              </a:rPr>
              <a:t>ofibomdq</a:t>
            </a:r>
            <a:endParaRPr lang="en-US" sz="1700" dirty="0" smtClean="0">
              <a:solidFill>
                <a:schemeClr val="accent1"/>
              </a:solidFill>
            </a:endParaRPr>
          </a:p>
          <a:p>
            <a:r>
              <a:rPr lang="en-US" sz="1700" dirty="0" err="1" smtClean="0">
                <a:solidFill>
                  <a:schemeClr val="accent1"/>
                </a:solidFill>
              </a:rPr>
              <a:t>ciyadidq</a:t>
            </a:r>
            <a:r>
              <a:rPr lang="en-US" sz="1700" dirty="0" smtClean="0">
                <a:solidFill>
                  <a:schemeClr val="accent1"/>
                </a:solidFill>
              </a:rPr>
              <a:t> </a:t>
            </a:r>
            <a:r>
              <a:rPr lang="en-US" sz="1700" dirty="0" err="1" smtClean="0">
                <a:solidFill>
                  <a:schemeClr val="accent1"/>
                </a:solidFill>
              </a:rPr>
              <a:t>hoqpiiybizyiiot</a:t>
            </a:r>
            <a:endParaRPr lang="en-US" sz="17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ycfbiq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3149600"/>
          </a:xfrm>
        </p:spPr>
        <p:txBody>
          <a:bodyPr>
            <a:normAutofit/>
          </a:bodyPr>
          <a:lstStyle/>
          <a:p>
            <a:r>
              <a:rPr lang="en-US" sz="1700" dirty="0" err="1" smtClean="0">
                <a:solidFill>
                  <a:schemeClr val="accent1"/>
                </a:solidFill>
              </a:rPr>
              <a:t>aMI</a:t>
            </a:r>
            <a:r>
              <a:rPr lang="en-US" sz="1700" dirty="0" smtClean="0">
                <a:solidFill>
                  <a:schemeClr val="accent1"/>
                </a:solidFill>
              </a:rPr>
              <a:t> </a:t>
            </a:r>
            <a:r>
              <a:rPr lang="en-US" sz="1700" dirty="0" err="1" smtClean="0">
                <a:solidFill>
                  <a:schemeClr val="accent1"/>
                </a:solidFill>
              </a:rPr>
              <a:t>ytc</a:t>
            </a:r>
            <a:r>
              <a:rPr lang="en-US" sz="1700" dirty="0" smtClean="0">
                <a:solidFill>
                  <a:schemeClr val="accent1"/>
                </a:solidFill>
              </a:rPr>
              <a:t> </a:t>
            </a:r>
            <a:r>
              <a:rPr lang="en-US" sz="1700" dirty="0" err="1" smtClean="0">
                <a:solidFill>
                  <a:schemeClr val="accent1"/>
                </a:solidFill>
              </a:rPr>
              <a:t>wdifhi</a:t>
            </a:r>
            <a:r>
              <a:rPr lang="en-US" sz="1700" dirty="0" smtClean="0">
                <a:solidFill>
                  <a:schemeClr val="accent1"/>
                </a:solidFill>
              </a:rPr>
              <a:t> </a:t>
            </a:r>
            <a:r>
              <a:rPr lang="en-US" sz="1700" dirty="0" err="1" smtClean="0">
                <a:solidFill>
                  <a:schemeClr val="accent1"/>
                </a:solidFill>
              </a:rPr>
              <a:t>qiyifq</a:t>
            </a:r>
            <a:r>
              <a:rPr lang="en-US" sz="1700" dirty="0" smtClean="0">
                <a:solidFill>
                  <a:schemeClr val="accent1"/>
                </a:solidFill>
              </a:rPr>
              <a:t> </a:t>
            </a:r>
            <a:r>
              <a:rPr lang="en-US" sz="1700" dirty="0" smtClean="0">
                <a:solidFill>
                  <a:schemeClr val="accent1"/>
                </a:solidFill>
              </a:rPr>
              <a:t>(</a:t>
            </a:r>
            <a:r>
              <a:rPr lang="en-US" sz="1700" dirty="0" err="1" smtClean="0">
                <a:solidFill>
                  <a:schemeClr val="accent1"/>
                </a:solidFill>
              </a:rPr>
              <a:t>womdt</a:t>
            </a:r>
            <a:r>
              <a:rPr lang="en-US" sz="1700" dirty="0" smtClean="0">
                <a:solidFill>
                  <a:schemeClr val="accent1"/>
                </a:solidFill>
              </a:rPr>
              <a:t>)</a:t>
            </a:r>
            <a:endParaRPr lang="en-US" sz="1700" dirty="0" smtClean="0">
              <a:solidFill>
                <a:schemeClr val="accent1"/>
              </a:solidFill>
            </a:endParaRPr>
          </a:p>
          <a:p>
            <a:r>
              <a:rPr lang="en-US" sz="1700" dirty="0" err="1" smtClean="0"/>
              <a:t>qdbeyrdporidc</a:t>
            </a:r>
            <a:r>
              <a:rPr lang="en-US" sz="1700" dirty="0" smtClean="0"/>
              <a:t> </a:t>
            </a:r>
            <a:r>
              <a:rPr lang="en-US" sz="1700" dirty="0" smtClean="0"/>
              <a:t>poor </a:t>
            </a:r>
            <a:r>
              <a:rPr lang="en-US" sz="1700" dirty="0" err="1" smtClean="0"/>
              <a:t>hdybih</a:t>
            </a:r>
            <a:endParaRPr lang="en-US" sz="1700" dirty="0" smtClean="0"/>
          </a:p>
          <a:p>
            <a:r>
              <a:rPr lang="en-US" sz="1700" dirty="0" err="1" smtClean="0">
                <a:solidFill>
                  <a:schemeClr val="accent1"/>
                </a:solidFill>
              </a:rPr>
              <a:t>qyqidmib</a:t>
            </a:r>
            <a:r>
              <a:rPr lang="en-US" sz="1700" dirty="0" smtClean="0">
                <a:solidFill>
                  <a:schemeClr val="accent1"/>
                </a:solidFill>
              </a:rPr>
              <a:t> </a:t>
            </a:r>
            <a:r>
              <a:rPr lang="en-US" sz="1700" dirty="0" err="1" smtClean="0">
                <a:solidFill>
                  <a:schemeClr val="accent1"/>
                </a:solidFill>
              </a:rPr>
              <a:t>itebymmyiiot</a:t>
            </a:r>
            <a:endParaRPr lang="en-US" sz="1700" dirty="0" smtClean="0">
              <a:solidFill>
                <a:schemeClr val="accent1"/>
              </a:solidFill>
            </a:endParaRPr>
          </a:p>
          <a:p>
            <a:r>
              <a:rPr lang="en-US" sz="1700" dirty="0" err="1" smtClean="0">
                <a:solidFill>
                  <a:schemeClr val="accent1"/>
                </a:solidFill>
              </a:rPr>
              <a:t>Hypdridtqiot</a:t>
            </a:r>
            <a:endParaRPr lang="en-US" sz="1700" dirty="0" smtClean="0">
              <a:solidFill>
                <a:schemeClr val="accent1"/>
              </a:solidFill>
            </a:endParaRPr>
          </a:p>
          <a:p>
            <a:r>
              <a:rPr lang="en-US" sz="1700" dirty="0" err="1" smtClean="0">
                <a:solidFill>
                  <a:schemeClr val="accent1"/>
                </a:solidFill>
              </a:rPr>
              <a:t>ciyadidq</a:t>
            </a:r>
            <a:r>
              <a:rPr lang="en-US" sz="1700" dirty="0" smtClean="0">
                <a:solidFill>
                  <a:schemeClr val="accent1"/>
                </a:solidFill>
              </a:rPr>
              <a:t> </a:t>
            </a:r>
            <a:r>
              <a:rPr lang="en-US" sz="1700" dirty="0" err="1" smtClean="0">
                <a:solidFill>
                  <a:schemeClr val="accent1"/>
                </a:solidFill>
              </a:rPr>
              <a:t>ytc</a:t>
            </a:r>
            <a:r>
              <a:rPr lang="en-US" sz="1700" dirty="0" smtClean="0">
                <a:solidFill>
                  <a:schemeClr val="accent1"/>
                </a:solidFill>
              </a:rPr>
              <a:t> </a:t>
            </a:r>
            <a:r>
              <a:rPr lang="en-US" sz="1700" dirty="0" err="1" smtClean="0">
                <a:solidFill>
                  <a:schemeClr val="accent1"/>
                </a:solidFill>
              </a:rPr>
              <a:t>ciqdyqd</a:t>
            </a:r>
            <a:r>
              <a:rPr lang="en-US" sz="1700" dirty="0" smtClean="0">
                <a:solidFill>
                  <a:schemeClr val="accent1"/>
                </a:solidFill>
              </a:rPr>
              <a:t> </a:t>
            </a:r>
            <a:r>
              <a:rPr lang="en-US" sz="1700" dirty="0" err="1" smtClean="0">
                <a:solidFill>
                  <a:schemeClr val="accent1"/>
                </a:solidFill>
              </a:rPr>
              <a:t>mytyfdmdti</a:t>
            </a:r>
            <a:endParaRPr lang="en-US" sz="1700" dirty="0" smtClean="0">
              <a:solidFill>
                <a:schemeClr val="accent1"/>
              </a:solidFill>
            </a:endParaRPr>
          </a:p>
          <a:p>
            <a:r>
              <a:rPr lang="en-US" sz="1700" dirty="0" err="1" smtClean="0"/>
              <a:t>Myidrtyb</a:t>
            </a:r>
            <a:r>
              <a:rPr lang="en-US" sz="1700" dirty="0" smtClean="0"/>
              <a:t> </a:t>
            </a:r>
            <a:r>
              <a:rPr lang="en-US" sz="1700" dirty="0" err="1" smtClean="0"/>
              <a:t>ytxidiy</a:t>
            </a:r>
            <a:r>
              <a:rPr lang="en-US" sz="1700" dirty="0" smtClean="0"/>
              <a:t> </a:t>
            </a:r>
            <a:r>
              <a:rPr lang="en-US" sz="1700" dirty="0" err="1" smtClean="0"/>
              <a:t>ytc</a:t>
            </a:r>
            <a:r>
              <a:rPr lang="en-US" sz="1700" dirty="0" smtClean="0"/>
              <a:t> </a:t>
            </a:r>
            <a:r>
              <a:rPr lang="en-US" sz="1700" dirty="0" err="1" smtClean="0"/>
              <a:t>cdprdqqiot</a:t>
            </a:r>
            <a:endParaRPr lang="en-US" sz="1700" dirty="0" smtClean="0"/>
          </a:p>
          <a:p>
            <a:r>
              <a:rPr lang="en-US" sz="1700" dirty="0" err="1" smtClean="0">
                <a:solidFill>
                  <a:schemeClr val="accent1"/>
                </a:solidFill>
              </a:rPr>
              <a:t>Prdftytby</a:t>
            </a:r>
            <a:r>
              <a:rPr lang="en-US" sz="1700" dirty="0" smtClean="0">
                <a:solidFill>
                  <a:schemeClr val="accent1"/>
                </a:solidFill>
              </a:rPr>
              <a:t> </a:t>
            </a:r>
            <a:r>
              <a:rPr lang="en-US" sz="1700" dirty="0" err="1" smtClean="0">
                <a:solidFill>
                  <a:schemeClr val="accent1"/>
                </a:solidFill>
              </a:rPr>
              <a:t>wdifhi</a:t>
            </a:r>
            <a:r>
              <a:rPr lang="en-US" sz="1700" dirty="0" smtClean="0">
                <a:solidFill>
                  <a:schemeClr val="accent1"/>
                </a:solidFill>
              </a:rPr>
              <a:t> </a:t>
            </a:r>
            <a:r>
              <a:rPr lang="en-US" sz="1700" dirty="0" err="1" smtClean="0">
                <a:solidFill>
                  <a:schemeClr val="accent1"/>
                </a:solidFill>
              </a:rPr>
              <a:t>fyit</a:t>
            </a:r>
            <a:endParaRPr lang="en-US" sz="1700" dirty="0" smtClean="0">
              <a:solidFill>
                <a:schemeClr val="accent1"/>
              </a:solidFill>
            </a:endParaRPr>
          </a:p>
          <a:p>
            <a:r>
              <a:rPr lang="en-US" sz="1700" dirty="0" err="1" smtClean="0">
                <a:solidFill>
                  <a:schemeClr val="accent1"/>
                </a:solidFill>
              </a:rPr>
              <a:t>fdqiyiiotyb</a:t>
            </a:r>
            <a:r>
              <a:rPr lang="en-US" sz="1700" dirty="0" smtClean="0">
                <a:solidFill>
                  <a:schemeClr val="accent1"/>
                </a:solidFill>
              </a:rPr>
              <a:t> </a:t>
            </a:r>
            <a:r>
              <a:rPr lang="en-US" sz="1700" dirty="0" err="1" smtClean="0">
                <a:solidFill>
                  <a:schemeClr val="accent1"/>
                </a:solidFill>
              </a:rPr>
              <a:t>ciyadidq</a:t>
            </a:r>
            <a:endParaRPr lang="en-US" sz="1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17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eooc</a:t>
            </a:r>
            <a:r>
              <a:rPr lang="en-US" b="1" dirty="0" smtClean="0"/>
              <a:t> </a:t>
            </a:r>
            <a:r>
              <a:rPr lang="en-US" b="1" dirty="0" err="1" smtClean="0"/>
              <a:t>itqdbfriiy</a:t>
            </a:r>
            <a:r>
              <a:rPr lang="en-US" b="1" dirty="0" smtClean="0"/>
              <a:t> </a:t>
            </a:r>
            <a:r>
              <a:rPr lang="en-US" b="1" dirty="0" err="1" smtClean="0"/>
              <a:t>ytc</a:t>
            </a:r>
            <a:r>
              <a:rPr lang="en-US" b="1" dirty="0" smtClean="0"/>
              <a:t> </a:t>
            </a:r>
            <a:r>
              <a:rPr lang="en-US" b="1" dirty="0" err="1" smtClean="0"/>
              <a:t>hdybih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bhibcrdt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3149599"/>
          </a:xfrm>
        </p:spPr>
        <p:txBody>
          <a:bodyPr>
            <a:noAutofit/>
          </a:bodyPr>
          <a:lstStyle/>
          <a:p>
            <a:r>
              <a:rPr lang="en-US" sz="1700" dirty="0" smtClean="0"/>
              <a:t>bow </a:t>
            </a:r>
            <a:r>
              <a:rPr lang="en-US" sz="1700" dirty="0" err="1" smtClean="0"/>
              <a:t>airih</a:t>
            </a:r>
            <a:r>
              <a:rPr lang="en-US" sz="1700" dirty="0" smtClean="0"/>
              <a:t> </a:t>
            </a:r>
            <a:r>
              <a:rPr lang="en-US" sz="1700" dirty="0" err="1" smtClean="0"/>
              <a:t>wdifhi</a:t>
            </a:r>
            <a:endParaRPr lang="en-US" sz="1700" dirty="0" smtClean="0"/>
          </a:p>
          <a:p>
            <a:r>
              <a:rPr lang="en-US" sz="1700" dirty="0" err="1" smtClean="0">
                <a:solidFill>
                  <a:srgbClr val="FF0000"/>
                </a:solidFill>
              </a:rPr>
              <a:t>bowdr</a:t>
            </a:r>
            <a:r>
              <a:rPr lang="en-US" sz="1700" dirty="0" smtClean="0">
                <a:solidFill>
                  <a:srgbClr val="FF0000"/>
                </a:solidFill>
              </a:rPr>
              <a:t> </a:t>
            </a:r>
            <a:r>
              <a:rPr lang="en-US" sz="1700" dirty="0" err="1" smtClean="0">
                <a:solidFill>
                  <a:srgbClr val="FF0000"/>
                </a:solidFill>
              </a:rPr>
              <a:t>pqybhoqobiyb</a:t>
            </a:r>
            <a:r>
              <a:rPr lang="en-US" sz="1700" dirty="0" smtClean="0">
                <a:solidFill>
                  <a:srgbClr val="FF0000"/>
                </a:solidFill>
              </a:rPr>
              <a:t> </a:t>
            </a:r>
            <a:r>
              <a:rPr lang="en-US" sz="1700" dirty="0" err="1" smtClean="0">
                <a:solidFill>
                  <a:srgbClr val="FF0000"/>
                </a:solidFill>
              </a:rPr>
              <a:t>ytc</a:t>
            </a:r>
            <a:r>
              <a:rPr lang="en-US" sz="1700" dirty="0" smtClean="0">
                <a:solidFill>
                  <a:srgbClr val="FF0000"/>
                </a:solidFill>
              </a:rPr>
              <a:t> </a:t>
            </a:r>
            <a:r>
              <a:rPr lang="en-US" sz="1700" dirty="0" err="1" smtClean="0">
                <a:solidFill>
                  <a:srgbClr val="FF0000"/>
                </a:solidFill>
              </a:rPr>
              <a:t>phyqibyb</a:t>
            </a:r>
            <a:r>
              <a:rPr lang="en-US" sz="1700" dirty="0" smtClean="0">
                <a:solidFill>
                  <a:srgbClr val="FF0000"/>
                </a:solidFill>
              </a:rPr>
              <a:t> </a:t>
            </a:r>
            <a:r>
              <a:rPr lang="en-US" sz="1700" dirty="0" err="1" smtClean="0">
                <a:solidFill>
                  <a:srgbClr val="FF0000"/>
                </a:solidFill>
              </a:rPr>
              <a:t>eftbiiot</a:t>
            </a:r>
            <a:endParaRPr lang="en-US" sz="1700" dirty="0" smtClean="0">
              <a:solidFill>
                <a:srgbClr val="FF0000"/>
              </a:solidFill>
            </a:endParaRPr>
          </a:p>
          <a:p>
            <a:r>
              <a:rPr lang="en-US" sz="1700" dirty="0" err="1" smtClean="0">
                <a:solidFill>
                  <a:srgbClr val="FF0000"/>
                </a:solidFill>
              </a:rPr>
              <a:t>bowdr</a:t>
            </a:r>
            <a:r>
              <a:rPr lang="en-US" sz="1700" dirty="0" smtClean="0">
                <a:solidFill>
                  <a:srgbClr val="FF0000"/>
                </a:solidFill>
              </a:rPr>
              <a:t> </a:t>
            </a:r>
            <a:r>
              <a:rPr lang="en-US" sz="1700" dirty="0" err="1" smtClean="0">
                <a:solidFill>
                  <a:srgbClr val="FF0000"/>
                </a:solidFill>
              </a:rPr>
              <a:t>mdtiyb</a:t>
            </a:r>
            <a:r>
              <a:rPr lang="en-US" sz="1700" dirty="0" smtClean="0">
                <a:solidFill>
                  <a:srgbClr val="FF0000"/>
                </a:solidFill>
              </a:rPr>
              <a:t> </a:t>
            </a:r>
            <a:r>
              <a:rPr lang="en-US" sz="1700" dirty="0" err="1" smtClean="0">
                <a:solidFill>
                  <a:srgbClr val="FF0000"/>
                </a:solidFill>
              </a:rPr>
              <a:t>cdvdbopmdti</a:t>
            </a:r>
            <a:endParaRPr lang="en-US" sz="1700" dirty="0" smtClean="0">
              <a:solidFill>
                <a:srgbClr val="FF0000"/>
              </a:solidFill>
            </a:endParaRPr>
          </a:p>
          <a:p>
            <a:r>
              <a:rPr lang="en-US" sz="1700" dirty="0" err="1" smtClean="0">
                <a:solidFill>
                  <a:srgbClr val="FF0000"/>
                </a:solidFill>
              </a:rPr>
              <a:t>ytxidiy</a:t>
            </a:r>
            <a:r>
              <a:rPr lang="en-US" sz="1700" dirty="0" smtClean="0">
                <a:solidFill>
                  <a:srgbClr val="FF0000"/>
                </a:solidFill>
              </a:rPr>
              <a:t> </a:t>
            </a:r>
            <a:r>
              <a:rPr lang="en-US" sz="1700" dirty="0" err="1" smtClean="0">
                <a:solidFill>
                  <a:srgbClr val="FF0000"/>
                </a:solidFill>
              </a:rPr>
              <a:t>ytc</a:t>
            </a:r>
            <a:r>
              <a:rPr lang="en-US" sz="1700" dirty="0" smtClean="0">
                <a:solidFill>
                  <a:srgbClr val="FF0000"/>
                </a:solidFill>
              </a:rPr>
              <a:t> </a:t>
            </a:r>
            <a:r>
              <a:rPr lang="en-US" sz="1700" dirty="0" err="1" smtClean="0">
                <a:solidFill>
                  <a:srgbClr val="FF0000"/>
                </a:solidFill>
              </a:rPr>
              <a:t>cdprdqqiot</a:t>
            </a:r>
            <a:endParaRPr lang="en-US" sz="1700" dirty="0" smtClean="0">
              <a:solidFill>
                <a:srgbClr val="FF0000"/>
              </a:solidFill>
            </a:endParaRPr>
          </a:p>
          <a:p>
            <a:r>
              <a:rPr lang="en-US" sz="1700" dirty="0" err="1" smtClean="0"/>
              <a:t>bowdr</a:t>
            </a:r>
            <a:r>
              <a:rPr lang="en-US" sz="1700" dirty="0" smtClean="0"/>
              <a:t> </a:t>
            </a:r>
            <a:r>
              <a:rPr lang="en-US" sz="1700" dirty="0" err="1" smtClean="0"/>
              <a:t>ybycdmib</a:t>
            </a:r>
            <a:r>
              <a:rPr lang="en-US" sz="1700" dirty="0" smtClean="0"/>
              <a:t> </a:t>
            </a:r>
            <a:r>
              <a:rPr lang="en-US" sz="1700" dirty="0" err="1" smtClean="0"/>
              <a:t>pdreormytbd</a:t>
            </a:r>
            <a:endParaRPr lang="en-US" sz="1700" dirty="0" smtClean="0"/>
          </a:p>
          <a:p>
            <a:r>
              <a:rPr lang="en-US" sz="1700" dirty="0" err="1" smtClean="0"/>
              <a:t>qbhoob</a:t>
            </a:r>
            <a:r>
              <a:rPr lang="en-US" sz="1700" dirty="0" smtClean="0"/>
              <a:t> </a:t>
            </a:r>
            <a:r>
              <a:rPr lang="en-US" sz="1700" dirty="0" err="1" smtClean="0"/>
              <a:t>yaqdtbd</a:t>
            </a:r>
            <a:endParaRPr lang="en-US" sz="1700" dirty="0" smtClean="0"/>
          </a:p>
          <a:p>
            <a:r>
              <a:rPr lang="en-US" sz="1700" dirty="0" err="1" smtClean="0"/>
              <a:t>Irotycdeibidtby</a:t>
            </a:r>
            <a:r>
              <a:rPr lang="en-US" sz="1700" dirty="0" smtClean="0"/>
              <a:t> </a:t>
            </a:r>
            <a:r>
              <a:rPr lang="en-US" sz="1700" dirty="0" err="1" smtClean="0"/>
              <a:t>ytdmiy</a:t>
            </a:r>
            <a:endParaRPr lang="en-US" sz="1700" dirty="0" smtClean="0"/>
          </a:p>
          <a:p>
            <a:r>
              <a:rPr lang="en-US" sz="1700" dirty="0" err="1" smtClean="0"/>
              <a:t>Wdifhi</a:t>
            </a:r>
            <a:r>
              <a:rPr lang="en-US" sz="1700" dirty="0" smtClean="0"/>
              <a:t> </a:t>
            </a:r>
            <a:r>
              <a:rPr lang="en-US" sz="1700" dirty="0" err="1" smtClean="0"/>
              <a:t>ofibomdq</a:t>
            </a:r>
            <a:r>
              <a:rPr lang="en-US" sz="1700" dirty="0" smtClean="0"/>
              <a:t>?</a:t>
            </a:r>
            <a:endParaRPr lang="en-US" sz="1700" dirty="0" smtClean="0"/>
          </a:p>
          <a:p>
            <a:r>
              <a:rPr lang="en-US" sz="1700" dirty="0" err="1" smtClean="0"/>
              <a:t>ciyadidq</a:t>
            </a:r>
            <a:r>
              <a:rPr lang="en-US" sz="1700" dirty="0" smtClean="0"/>
              <a:t> </a:t>
            </a:r>
            <a:r>
              <a:rPr lang="en-US" sz="1700" dirty="0" err="1" smtClean="0"/>
              <a:t>hoqpiiybizyiiot</a:t>
            </a:r>
            <a:endParaRPr lang="en-US" sz="17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ycfbiq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700" dirty="0" err="1" smtClean="0"/>
              <a:t>aMI</a:t>
            </a:r>
            <a:r>
              <a:rPr lang="en-US" sz="1700" dirty="0" smtClean="0"/>
              <a:t> </a:t>
            </a:r>
            <a:r>
              <a:rPr lang="en-US" sz="1700" dirty="0" err="1" smtClean="0"/>
              <a:t>ytc</a:t>
            </a:r>
            <a:r>
              <a:rPr lang="en-US" sz="1700" dirty="0" smtClean="0"/>
              <a:t> </a:t>
            </a:r>
            <a:r>
              <a:rPr lang="en-US" sz="1700" dirty="0" err="1" smtClean="0"/>
              <a:t>wdifhi</a:t>
            </a:r>
            <a:r>
              <a:rPr lang="en-US" sz="1700" dirty="0" smtClean="0"/>
              <a:t> </a:t>
            </a:r>
            <a:r>
              <a:rPr lang="en-US" sz="1700" dirty="0" err="1" smtClean="0"/>
              <a:t>qiyifq</a:t>
            </a:r>
            <a:r>
              <a:rPr lang="en-US" sz="1700" dirty="0" smtClean="0"/>
              <a:t> </a:t>
            </a:r>
            <a:r>
              <a:rPr lang="en-US" sz="1700" dirty="0" smtClean="0"/>
              <a:t>(</a:t>
            </a:r>
            <a:r>
              <a:rPr lang="en-US" sz="1700" dirty="0" err="1" smtClean="0"/>
              <a:t>womdt</a:t>
            </a:r>
            <a:r>
              <a:rPr lang="en-US" sz="1700" dirty="0" smtClean="0"/>
              <a:t>)</a:t>
            </a:r>
            <a:endParaRPr lang="en-US" sz="1700" dirty="0" smtClean="0"/>
          </a:p>
          <a:p>
            <a:r>
              <a:rPr lang="en-US" sz="1700" dirty="0" err="1" smtClean="0"/>
              <a:t>qdbeyrdporidc</a:t>
            </a:r>
            <a:r>
              <a:rPr lang="en-US" sz="1700" dirty="0" smtClean="0"/>
              <a:t> </a:t>
            </a:r>
            <a:r>
              <a:rPr lang="en-US" sz="1700" dirty="0" smtClean="0"/>
              <a:t>poor </a:t>
            </a:r>
            <a:r>
              <a:rPr lang="en-US" sz="1700" dirty="0" err="1" smtClean="0"/>
              <a:t>hdybih</a:t>
            </a:r>
            <a:endParaRPr lang="en-US" sz="1700" dirty="0" smtClean="0"/>
          </a:p>
          <a:p>
            <a:r>
              <a:rPr lang="en-US" sz="1700" dirty="0" err="1" smtClean="0"/>
              <a:t>qyqidmib</a:t>
            </a:r>
            <a:r>
              <a:rPr lang="en-US" sz="1700" dirty="0" smtClean="0"/>
              <a:t> </a:t>
            </a:r>
            <a:r>
              <a:rPr lang="en-US" sz="1700" dirty="0" err="1" smtClean="0"/>
              <a:t>itebymmyiiot</a:t>
            </a:r>
            <a:endParaRPr lang="en-US" sz="1700" dirty="0" smtClean="0"/>
          </a:p>
          <a:p>
            <a:r>
              <a:rPr lang="en-US" sz="1700" dirty="0" err="1" smtClean="0"/>
              <a:t>Hypdridtqiot</a:t>
            </a:r>
            <a:endParaRPr lang="en-US" sz="1700" dirty="0" smtClean="0"/>
          </a:p>
          <a:p>
            <a:r>
              <a:rPr lang="en-US" sz="1700" dirty="0" err="1" smtClean="0"/>
              <a:t>ciyadidq</a:t>
            </a:r>
            <a:r>
              <a:rPr lang="en-US" sz="1700" dirty="0" smtClean="0"/>
              <a:t> </a:t>
            </a:r>
            <a:r>
              <a:rPr lang="en-US" sz="1700" dirty="0" err="1" smtClean="0"/>
              <a:t>ytc</a:t>
            </a:r>
            <a:r>
              <a:rPr lang="en-US" sz="1700" dirty="0" smtClean="0"/>
              <a:t> </a:t>
            </a:r>
            <a:r>
              <a:rPr lang="en-US" sz="1700" dirty="0" err="1" smtClean="0"/>
              <a:t>ciqdyqd</a:t>
            </a:r>
            <a:r>
              <a:rPr lang="en-US" sz="1700" dirty="0" smtClean="0"/>
              <a:t> </a:t>
            </a:r>
            <a:r>
              <a:rPr lang="en-US" sz="1700" dirty="0" err="1" smtClean="0"/>
              <a:t>mytyfdmdti</a:t>
            </a:r>
            <a:endParaRPr lang="en-US" sz="1700" dirty="0" smtClean="0"/>
          </a:p>
          <a:p>
            <a:r>
              <a:rPr lang="en-US" sz="1700" dirty="0" err="1" smtClean="0">
                <a:solidFill>
                  <a:srgbClr val="FF0000"/>
                </a:solidFill>
              </a:rPr>
              <a:t>Myidrtyb</a:t>
            </a:r>
            <a:r>
              <a:rPr lang="en-US" sz="1700" dirty="0" smtClean="0">
                <a:solidFill>
                  <a:srgbClr val="FF0000"/>
                </a:solidFill>
              </a:rPr>
              <a:t> </a:t>
            </a:r>
            <a:r>
              <a:rPr lang="en-US" sz="1700" dirty="0" err="1" smtClean="0">
                <a:solidFill>
                  <a:srgbClr val="FF0000"/>
                </a:solidFill>
              </a:rPr>
              <a:t>ytxidiy</a:t>
            </a:r>
            <a:r>
              <a:rPr lang="en-US" sz="1700" dirty="0" smtClean="0">
                <a:solidFill>
                  <a:srgbClr val="FF0000"/>
                </a:solidFill>
              </a:rPr>
              <a:t> </a:t>
            </a:r>
            <a:r>
              <a:rPr lang="en-US" sz="1700" dirty="0" err="1" smtClean="0">
                <a:solidFill>
                  <a:srgbClr val="FF0000"/>
                </a:solidFill>
              </a:rPr>
              <a:t>ytc</a:t>
            </a:r>
            <a:r>
              <a:rPr lang="en-US" sz="1700" dirty="0" smtClean="0">
                <a:solidFill>
                  <a:srgbClr val="FF0000"/>
                </a:solidFill>
              </a:rPr>
              <a:t> </a:t>
            </a:r>
            <a:r>
              <a:rPr lang="en-US" sz="1700" dirty="0" err="1" smtClean="0">
                <a:solidFill>
                  <a:srgbClr val="FF0000"/>
                </a:solidFill>
              </a:rPr>
              <a:t>cdprdqqiot</a:t>
            </a:r>
            <a:endParaRPr lang="en-US" sz="1700" dirty="0" smtClean="0">
              <a:solidFill>
                <a:srgbClr val="FF0000"/>
              </a:solidFill>
            </a:endParaRPr>
          </a:p>
          <a:p>
            <a:r>
              <a:rPr lang="en-US" sz="1700" dirty="0" err="1" smtClean="0"/>
              <a:t>Prdftytby</a:t>
            </a:r>
            <a:r>
              <a:rPr lang="en-US" sz="1700" dirty="0" smtClean="0"/>
              <a:t> </a:t>
            </a:r>
            <a:r>
              <a:rPr lang="en-US" sz="1700" dirty="0" err="1" smtClean="0"/>
              <a:t>wdifhi</a:t>
            </a:r>
            <a:r>
              <a:rPr lang="en-US" sz="1700" dirty="0" smtClean="0"/>
              <a:t> </a:t>
            </a:r>
            <a:r>
              <a:rPr lang="en-US" sz="1700" dirty="0" err="1" smtClean="0"/>
              <a:t>fyit</a:t>
            </a:r>
            <a:endParaRPr lang="en-US" sz="1700" dirty="0" smtClean="0"/>
          </a:p>
          <a:p>
            <a:r>
              <a:rPr lang="en-US" sz="1700" dirty="0" err="1" smtClean="0"/>
              <a:t>fdqiyiiotyb</a:t>
            </a:r>
            <a:r>
              <a:rPr lang="en-US" sz="1700" dirty="0" smtClean="0"/>
              <a:t> </a:t>
            </a:r>
            <a:r>
              <a:rPr lang="en-US" sz="1700" dirty="0" err="1" smtClean="0"/>
              <a:t>ciyadidq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62038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edcdryb</a:t>
            </a:r>
            <a:r>
              <a:rPr lang="en-US" b="1" dirty="0" smtClean="0"/>
              <a:t> </a:t>
            </a:r>
            <a:r>
              <a:rPr lang="en-US" b="1" dirty="0" err="1" smtClean="0"/>
              <a:t>tfiriiiot</a:t>
            </a:r>
            <a:r>
              <a:rPr lang="en-US" b="1" dirty="0" smtClean="0"/>
              <a:t> </a:t>
            </a:r>
            <a:r>
              <a:rPr lang="en-US" b="1" dirty="0" err="1" smtClean="0"/>
              <a:t>yqqiqiytbd</a:t>
            </a:r>
            <a:r>
              <a:rPr lang="en-US" b="1" dirty="0" smtClean="0"/>
              <a:t> </a:t>
            </a:r>
            <a:r>
              <a:rPr lang="en-US" b="1" dirty="0" err="1" smtClean="0"/>
              <a:t>Profrymq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4" y="1129764"/>
            <a:ext cx="4349572" cy="3651786"/>
          </a:xfrm>
        </p:spPr>
        <p:txBody>
          <a:bodyPr>
            <a:noAutofit/>
          </a:bodyPr>
          <a:lstStyle/>
          <a:p>
            <a:pPr marL="287338" indent="-287338"/>
            <a:r>
              <a:rPr 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qfppbdmdtiyb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tfiriiiot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yqqiqiytbd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Profrym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qtyP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87338" indent="-287338"/>
            <a:r>
              <a:rPr lang="en-US" sz="1800" dirty="0" err="1" smtClean="0"/>
              <a:t>Womdt</a:t>
            </a:r>
            <a:r>
              <a:rPr lang="en-US" sz="1800" dirty="0" smtClean="0"/>
              <a:t>, </a:t>
            </a:r>
            <a:r>
              <a:rPr lang="en-US" sz="1800" dirty="0" err="1" smtClean="0"/>
              <a:t>Iteytiq</a:t>
            </a:r>
            <a:r>
              <a:rPr lang="en-US" sz="1800" dirty="0" smtClean="0"/>
              <a:t> </a:t>
            </a:r>
            <a:r>
              <a:rPr lang="en-US" sz="1800" dirty="0" err="1" smtClean="0"/>
              <a:t>ytc</a:t>
            </a:r>
            <a:r>
              <a:rPr lang="en-US" sz="1800" dirty="0" smtClean="0"/>
              <a:t> </a:t>
            </a:r>
            <a:r>
              <a:rPr lang="en-US" sz="1800" dirty="0" err="1" smtClean="0"/>
              <a:t>bhibcrdt</a:t>
            </a:r>
            <a:r>
              <a:rPr lang="en-US" sz="1800" dirty="0" smtClean="0"/>
              <a:t> </a:t>
            </a:r>
            <a:r>
              <a:rPr lang="en-US" sz="1800" dirty="0" smtClean="0"/>
              <a:t>(</a:t>
            </a:r>
            <a:r>
              <a:rPr lang="en-US" sz="1800" dirty="0" err="1" smtClean="0"/>
              <a:t>WIb</a:t>
            </a:r>
            <a:r>
              <a:rPr lang="en-US" sz="1800" dirty="0" smtClean="0"/>
              <a:t>)</a:t>
            </a:r>
            <a:endParaRPr lang="en-US" sz="1800" dirty="0" smtClean="0"/>
          </a:p>
          <a:p>
            <a:pPr marL="693738" lvl="1" indent="-220663">
              <a:tabLst>
                <a:tab pos="627063" algn="l"/>
              </a:tabLst>
            </a:pPr>
            <a:r>
              <a:rPr lang="en-US" sz="1600" dirty="0" err="1" smtClean="0"/>
              <a:t>eyrmdrq</a:t>
            </a:r>
            <a:r>
              <a:rPr lang="en-US" sz="1600" dirty="0" smtClean="0"/>
              <a:t>’ </a:t>
            </a:r>
            <a:r>
              <a:rPr lang="en-US" sz="1600" dirty="0" err="1" smtClean="0"/>
              <a:t>Myrkdi</a:t>
            </a:r>
            <a:r>
              <a:rPr lang="en-US" sz="1600" dirty="0" smtClean="0"/>
              <a:t> </a:t>
            </a:r>
            <a:r>
              <a:rPr lang="en-US" sz="1600" dirty="0" err="1" smtClean="0"/>
              <a:t>tfiriiiot</a:t>
            </a:r>
            <a:r>
              <a:rPr lang="en-US" sz="1600" dirty="0" smtClean="0"/>
              <a:t> </a:t>
            </a:r>
            <a:r>
              <a:rPr lang="en-US" sz="1600" dirty="0" err="1" smtClean="0"/>
              <a:t>Profrym</a:t>
            </a:r>
            <a:endParaRPr lang="en-US" sz="1600" dirty="0" smtClean="0"/>
          </a:p>
          <a:p>
            <a:pPr marL="693738" lvl="1" indent="-220663">
              <a:tabLst>
                <a:tab pos="627063" algn="l"/>
              </a:tabLst>
            </a:pPr>
            <a:r>
              <a:rPr lang="en-US" sz="1600" dirty="0" err="1" smtClean="0"/>
              <a:t>qdtior</a:t>
            </a:r>
            <a:r>
              <a:rPr lang="en-US" sz="1600" dirty="0" smtClean="0"/>
              <a:t> </a:t>
            </a:r>
            <a:r>
              <a:rPr lang="en-US" sz="1600" dirty="0" err="1" smtClean="0"/>
              <a:t>eyrmdrq</a:t>
            </a:r>
            <a:r>
              <a:rPr lang="en-US" sz="1600" dirty="0" smtClean="0"/>
              <a:t>’ </a:t>
            </a:r>
            <a:r>
              <a:rPr lang="en-US" sz="1600" dirty="0" err="1" smtClean="0"/>
              <a:t>Myrkdi</a:t>
            </a:r>
            <a:r>
              <a:rPr lang="en-US" sz="1600" dirty="0" smtClean="0"/>
              <a:t> </a:t>
            </a:r>
            <a:r>
              <a:rPr lang="en-US" sz="1600" dirty="0" err="1" smtClean="0"/>
              <a:t>tfiriiiot</a:t>
            </a:r>
            <a:r>
              <a:rPr lang="en-US" sz="1600" dirty="0" smtClean="0"/>
              <a:t> </a:t>
            </a:r>
            <a:r>
              <a:rPr lang="en-US" sz="1600" dirty="0" err="1" smtClean="0"/>
              <a:t>Profrym</a:t>
            </a:r>
            <a:endParaRPr lang="en-US" sz="1600" dirty="0" smtClean="0"/>
          </a:p>
          <a:p>
            <a:pPr marL="287338" indent="-287338"/>
            <a:r>
              <a:rPr lang="en-US" sz="1800" dirty="0" err="1" smtClean="0"/>
              <a:t>eooc</a:t>
            </a:r>
            <a:r>
              <a:rPr lang="en-US" sz="1800" dirty="0" smtClean="0"/>
              <a:t> </a:t>
            </a:r>
            <a:r>
              <a:rPr lang="en-US" sz="1800" dirty="0" err="1" smtClean="0"/>
              <a:t>ciqiriafiiot</a:t>
            </a:r>
            <a:r>
              <a:rPr lang="en-US" sz="1800" dirty="0" smtClean="0"/>
              <a:t> </a:t>
            </a:r>
            <a:r>
              <a:rPr lang="en-US" sz="1800" dirty="0" err="1" smtClean="0"/>
              <a:t>Profrymq</a:t>
            </a:r>
            <a:endParaRPr lang="en-US" sz="1800" dirty="0" smtClean="0"/>
          </a:p>
          <a:p>
            <a:pPr marL="693738" lvl="1" indent="-236538"/>
            <a:r>
              <a:rPr lang="en-US" sz="1600" dirty="0" err="1" smtClean="0"/>
              <a:t>bommociiy</a:t>
            </a:r>
            <a:r>
              <a:rPr lang="en-US" sz="1600" dirty="0" smtClean="0"/>
              <a:t> </a:t>
            </a:r>
            <a:r>
              <a:rPr lang="en-US" sz="1600" dirty="0" err="1" smtClean="0"/>
              <a:t>qfppbdmdtiyb</a:t>
            </a:r>
            <a:r>
              <a:rPr lang="en-US" sz="1600" dirty="0" smtClean="0"/>
              <a:t> </a:t>
            </a:r>
            <a:r>
              <a:rPr lang="en-US" sz="1600" dirty="0" err="1" smtClean="0"/>
              <a:t>eooc</a:t>
            </a:r>
            <a:r>
              <a:rPr lang="en-US" sz="1600" dirty="0" smtClean="0"/>
              <a:t> </a:t>
            </a:r>
            <a:r>
              <a:rPr lang="en-US" sz="1600" dirty="0" err="1" smtClean="0"/>
              <a:t>Profrym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pPr marL="693738" lvl="1" indent="-236538"/>
            <a:r>
              <a:rPr lang="en-US" sz="1600" dirty="0" err="1" smtClean="0"/>
              <a:t>eooc</a:t>
            </a:r>
            <a:r>
              <a:rPr lang="en-US" sz="1600" dirty="0" smtClean="0"/>
              <a:t> </a:t>
            </a:r>
            <a:r>
              <a:rPr lang="en-US" sz="1600" dirty="0" err="1" smtClean="0"/>
              <a:t>ciqiriafiiot</a:t>
            </a:r>
            <a:r>
              <a:rPr lang="en-US" sz="1600" dirty="0" smtClean="0"/>
              <a:t> </a:t>
            </a:r>
            <a:r>
              <a:rPr lang="en-US" sz="1600" dirty="0" err="1" smtClean="0"/>
              <a:t>Profrym</a:t>
            </a:r>
            <a:r>
              <a:rPr lang="en-US" sz="1600" dirty="0" smtClean="0"/>
              <a:t> </a:t>
            </a:r>
            <a:r>
              <a:rPr lang="en-US" sz="1600" dirty="0" err="1" smtClean="0"/>
              <a:t>ot</a:t>
            </a:r>
            <a:r>
              <a:rPr lang="en-US" sz="1600" dirty="0" smtClean="0"/>
              <a:t> </a:t>
            </a:r>
            <a:r>
              <a:rPr lang="en-US" sz="1600" dirty="0" err="1" smtClean="0"/>
              <a:t>Itciyt</a:t>
            </a:r>
            <a:r>
              <a:rPr lang="en-US" sz="1600" dirty="0" smtClean="0"/>
              <a:t> </a:t>
            </a:r>
            <a:r>
              <a:rPr lang="en-US" sz="1600" dirty="0" err="1" smtClean="0"/>
              <a:t>Rdqdrvyiiotq</a:t>
            </a:r>
            <a:endParaRPr lang="en-US" sz="1600" dirty="0" smtClean="0"/>
          </a:p>
          <a:p>
            <a:pPr marL="693738" lvl="1" indent="-236538"/>
            <a:r>
              <a:rPr lang="en-US" sz="1600" dirty="0" err="1" smtClean="0"/>
              <a:t>ihd</a:t>
            </a:r>
            <a:r>
              <a:rPr lang="en-US" sz="1600" dirty="0" smtClean="0"/>
              <a:t> </a:t>
            </a:r>
            <a:r>
              <a:rPr lang="en-US" sz="1600" dirty="0" err="1" smtClean="0"/>
              <a:t>dmdrfdtby</a:t>
            </a:r>
            <a:r>
              <a:rPr lang="en-US" sz="1600" dirty="0" smtClean="0"/>
              <a:t> </a:t>
            </a:r>
            <a:r>
              <a:rPr lang="en-US" sz="1600" dirty="0" err="1" smtClean="0"/>
              <a:t>eooc</a:t>
            </a:r>
            <a:r>
              <a:rPr lang="en-US" sz="1600" dirty="0" smtClean="0"/>
              <a:t> </a:t>
            </a:r>
            <a:r>
              <a:rPr lang="en-US" sz="1600" dirty="0" err="1" smtClean="0"/>
              <a:t>yqqiqiytbd</a:t>
            </a:r>
            <a:r>
              <a:rPr lang="en-US" sz="1600" dirty="0" smtClean="0"/>
              <a:t> </a:t>
            </a:r>
            <a:r>
              <a:rPr lang="en-US" sz="1600" dirty="0" err="1" smtClean="0"/>
              <a:t>Profrym</a:t>
            </a:r>
            <a:endParaRPr lang="en-US" sz="1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236538" lvl="0" indent="-236538">
              <a:buClr>
                <a:srgbClr val="D23127"/>
              </a:buClr>
              <a:buSzPct val="80000"/>
              <a:buFont typeface="Arial"/>
              <a:buChar char="•"/>
            </a:pPr>
            <a:r>
              <a:rPr lang="en-US" sz="1900" dirty="0" err="1" smtClean="0">
                <a:solidFill>
                  <a:prstClr val="black"/>
                </a:solidFill>
              </a:rPr>
              <a:t>bhibc</a:t>
            </a:r>
            <a:r>
              <a:rPr lang="en-US" sz="1900" dirty="0" smtClean="0">
                <a:solidFill>
                  <a:prstClr val="black"/>
                </a:solidFill>
              </a:rPr>
              <a:t> </a:t>
            </a:r>
            <a:r>
              <a:rPr lang="en-US" sz="1900" dirty="0" err="1" smtClean="0">
                <a:solidFill>
                  <a:prstClr val="black"/>
                </a:solidFill>
              </a:rPr>
              <a:t>tfiriiiot</a:t>
            </a:r>
            <a:r>
              <a:rPr lang="en-US" sz="1900" dirty="0" smtClean="0">
                <a:solidFill>
                  <a:prstClr val="black"/>
                </a:solidFill>
              </a:rPr>
              <a:t> </a:t>
            </a:r>
            <a:r>
              <a:rPr lang="en-US" sz="1900" dirty="0" err="1" smtClean="0">
                <a:solidFill>
                  <a:prstClr val="black"/>
                </a:solidFill>
              </a:rPr>
              <a:t>Profrymq</a:t>
            </a:r>
            <a:endParaRPr lang="en-US" sz="1900" dirty="0">
              <a:solidFill>
                <a:prstClr val="black"/>
              </a:solidFill>
            </a:endParaRPr>
          </a:p>
          <a:p>
            <a:pPr marL="693738" lvl="1" indent="-236538">
              <a:buClr>
                <a:srgbClr val="D23127"/>
              </a:buClr>
              <a:buSzPct val="80000"/>
              <a:buFont typeface="Arial"/>
              <a:buChar char="•"/>
            </a:pPr>
            <a:r>
              <a:rPr lang="en-US" sz="1700" dirty="0" err="1" smtClean="0">
                <a:solidFill>
                  <a:prstClr val="black"/>
                </a:solidFill>
              </a:rPr>
              <a:t>bhibc</a:t>
            </a:r>
            <a:r>
              <a:rPr lang="en-US" sz="1700" dirty="0" smtClean="0">
                <a:solidFill>
                  <a:prstClr val="black"/>
                </a:solidFill>
              </a:rPr>
              <a:t> </a:t>
            </a:r>
            <a:r>
              <a:rPr lang="en-US" sz="1700" dirty="0" err="1" smtClean="0">
                <a:solidFill>
                  <a:prstClr val="black"/>
                </a:solidFill>
              </a:rPr>
              <a:t>ytc</a:t>
            </a:r>
            <a:r>
              <a:rPr lang="en-US" sz="1700" dirty="0" smtClean="0">
                <a:solidFill>
                  <a:prstClr val="black"/>
                </a:solidFill>
              </a:rPr>
              <a:t> </a:t>
            </a:r>
            <a:r>
              <a:rPr lang="en-US" sz="1700" dirty="0" err="1" smtClean="0">
                <a:solidFill>
                  <a:prstClr val="black"/>
                </a:solidFill>
              </a:rPr>
              <a:t>ycfbi</a:t>
            </a:r>
            <a:r>
              <a:rPr lang="en-US" sz="1700" dirty="0" smtClean="0">
                <a:solidFill>
                  <a:prstClr val="black"/>
                </a:solidFill>
              </a:rPr>
              <a:t> </a:t>
            </a:r>
            <a:r>
              <a:rPr lang="en-US" sz="1700" dirty="0" err="1" smtClean="0">
                <a:solidFill>
                  <a:prstClr val="black"/>
                </a:solidFill>
              </a:rPr>
              <a:t>byrd</a:t>
            </a:r>
            <a:r>
              <a:rPr lang="en-US" sz="1700" dirty="0" smtClean="0">
                <a:solidFill>
                  <a:prstClr val="black"/>
                </a:solidFill>
              </a:rPr>
              <a:t> </a:t>
            </a:r>
            <a:r>
              <a:rPr lang="en-US" sz="1700" dirty="0" err="1" smtClean="0">
                <a:solidFill>
                  <a:prstClr val="black"/>
                </a:solidFill>
              </a:rPr>
              <a:t>eooc</a:t>
            </a:r>
            <a:r>
              <a:rPr lang="en-US" sz="1700" dirty="0" smtClean="0">
                <a:solidFill>
                  <a:prstClr val="black"/>
                </a:solidFill>
              </a:rPr>
              <a:t> </a:t>
            </a:r>
            <a:r>
              <a:rPr lang="en-US" sz="1700" dirty="0" err="1" smtClean="0">
                <a:solidFill>
                  <a:prstClr val="black"/>
                </a:solidFill>
              </a:rPr>
              <a:t>Profrym</a:t>
            </a:r>
            <a:endParaRPr lang="en-US" sz="1700" dirty="0">
              <a:solidFill>
                <a:prstClr val="black"/>
              </a:solidFill>
            </a:endParaRPr>
          </a:p>
          <a:p>
            <a:pPr marL="693738" lvl="1" indent="-236538">
              <a:buClr>
                <a:srgbClr val="D23127"/>
              </a:buClr>
              <a:buSzPct val="80000"/>
              <a:buFont typeface="Arial"/>
              <a:buChar char="•"/>
            </a:pPr>
            <a:r>
              <a:rPr lang="en-US" sz="1700" dirty="0" err="1" smtClean="0">
                <a:solidFill>
                  <a:prstClr val="black"/>
                </a:solidFill>
              </a:rPr>
              <a:t>erdqh</a:t>
            </a:r>
            <a:r>
              <a:rPr lang="en-US" sz="1700" dirty="0" smtClean="0">
                <a:solidFill>
                  <a:prstClr val="black"/>
                </a:solidFill>
              </a:rPr>
              <a:t> </a:t>
            </a:r>
            <a:r>
              <a:rPr lang="en-US" sz="1700" dirty="0" err="1" smtClean="0">
                <a:solidFill>
                  <a:prstClr val="black"/>
                </a:solidFill>
              </a:rPr>
              <a:t>erfii</a:t>
            </a:r>
            <a:r>
              <a:rPr lang="en-US" sz="1700" dirty="0" smtClean="0">
                <a:solidFill>
                  <a:prstClr val="black"/>
                </a:solidFill>
              </a:rPr>
              <a:t> </a:t>
            </a:r>
            <a:r>
              <a:rPr lang="en-US" sz="1700" dirty="0" err="1" smtClean="0">
                <a:solidFill>
                  <a:prstClr val="black"/>
                </a:solidFill>
              </a:rPr>
              <a:t>ytc</a:t>
            </a:r>
            <a:r>
              <a:rPr lang="en-US" sz="1700" dirty="0" smtClean="0">
                <a:solidFill>
                  <a:prstClr val="black"/>
                </a:solidFill>
              </a:rPr>
              <a:t> </a:t>
            </a:r>
            <a:r>
              <a:rPr lang="en-US" sz="1700" dirty="0" err="1" smtClean="0">
                <a:solidFill>
                  <a:prstClr val="black"/>
                </a:solidFill>
              </a:rPr>
              <a:t>Vdfdiyabd</a:t>
            </a:r>
            <a:r>
              <a:rPr lang="en-US" sz="1700" dirty="0" smtClean="0">
                <a:solidFill>
                  <a:prstClr val="black"/>
                </a:solidFill>
              </a:rPr>
              <a:t> </a:t>
            </a:r>
            <a:r>
              <a:rPr lang="en-US" sz="1700" dirty="0" err="1" smtClean="0">
                <a:solidFill>
                  <a:prstClr val="black"/>
                </a:solidFill>
              </a:rPr>
              <a:t>Profrym</a:t>
            </a:r>
            <a:endParaRPr lang="en-US" sz="1700" dirty="0">
              <a:solidFill>
                <a:prstClr val="black"/>
              </a:solidFill>
            </a:endParaRPr>
          </a:p>
          <a:p>
            <a:pPr marL="693738" lvl="1" indent="-236538">
              <a:buClr>
                <a:srgbClr val="D23127"/>
              </a:buClr>
              <a:buSzPct val="80000"/>
              <a:buFont typeface="Arial"/>
              <a:buChar char="•"/>
            </a:pPr>
            <a:r>
              <a:rPr lang="en-US" sz="1700" dirty="0" err="1" smtClean="0">
                <a:solidFill>
                  <a:prstClr val="black"/>
                </a:solidFill>
              </a:rPr>
              <a:t>tyiiotyb</a:t>
            </a:r>
            <a:r>
              <a:rPr lang="en-US" sz="1700" dirty="0" smtClean="0">
                <a:solidFill>
                  <a:prstClr val="black"/>
                </a:solidFill>
              </a:rPr>
              <a:t> </a:t>
            </a:r>
            <a:r>
              <a:rPr lang="en-US" sz="1700" dirty="0" err="1" smtClean="0">
                <a:solidFill>
                  <a:prstClr val="black"/>
                </a:solidFill>
              </a:rPr>
              <a:t>qbhoob</a:t>
            </a:r>
            <a:r>
              <a:rPr lang="en-US" sz="1700" dirty="0" smtClean="0">
                <a:solidFill>
                  <a:prstClr val="black"/>
                </a:solidFill>
              </a:rPr>
              <a:t> </a:t>
            </a:r>
            <a:r>
              <a:rPr lang="en-US" sz="1700" dirty="0" err="1" smtClean="0">
                <a:solidFill>
                  <a:prstClr val="black"/>
                </a:solidFill>
              </a:rPr>
              <a:t>bftbh</a:t>
            </a:r>
            <a:r>
              <a:rPr lang="en-US" sz="1700" dirty="0" smtClean="0">
                <a:solidFill>
                  <a:prstClr val="black"/>
                </a:solidFill>
              </a:rPr>
              <a:t> </a:t>
            </a:r>
            <a:r>
              <a:rPr lang="en-US" sz="1700" dirty="0" err="1" smtClean="0">
                <a:solidFill>
                  <a:prstClr val="black"/>
                </a:solidFill>
              </a:rPr>
              <a:t>Profrym</a:t>
            </a:r>
            <a:endParaRPr lang="en-US" sz="1700" dirty="0">
              <a:solidFill>
                <a:prstClr val="black"/>
              </a:solidFill>
            </a:endParaRPr>
          </a:p>
          <a:p>
            <a:pPr marL="693738" lvl="1" indent="-236538">
              <a:buClr>
                <a:srgbClr val="D23127"/>
              </a:buClr>
              <a:buSzPct val="80000"/>
              <a:buFont typeface="Arial"/>
              <a:buChar char="•"/>
            </a:pPr>
            <a:r>
              <a:rPr lang="en-US" sz="1700" dirty="0" err="1" smtClean="0">
                <a:solidFill>
                  <a:prstClr val="black"/>
                </a:solidFill>
              </a:rPr>
              <a:t>qbhoob</a:t>
            </a:r>
            <a:r>
              <a:rPr lang="en-US" sz="1700" dirty="0" smtClean="0">
                <a:solidFill>
                  <a:prstClr val="black"/>
                </a:solidFill>
              </a:rPr>
              <a:t> </a:t>
            </a:r>
            <a:r>
              <a:rPr lang="en-US" sz="1700" dirty="0" err="1" smtClean="0">
                <a:solidFill>
                  <a:prstClr val="black"/>
                </a:solidFill>
              </a:rPr>
              <a:t>ardykeyqi</a:t>
            </a:r>
            <a:r>
              <a:rPr lang="en-US" sz="1700" dirty="0" smtClean="0">
                <a:solidFill>
                  <a:prstClr val="black"/>
                </a:solidFill>
              </a:rPr>
              <a:t> </a:t>
            </a:r>
            <a:r>
              <a:rPr lang="en-US" sz="1700" dirty="0" err="1" smtClean="0">
                <a:solidFill>
                  <a:prstClr val="black"/>
                </a:solidFill>
              </a:rPr>
              <a:t>Profrym</a:t>
            </a:r>
            <a:endParaRPr lang="en-US" sz="1700" dirty="0">
              <a:solidFill>
                <a:prstClr val="black"/>
              </a:solidFill>
            </a:endParaRPr>
          </a:p>
          <a:p>
            <a:pPr marL="693738" lvl="1" indent="-236538">
              <a:buClr>
                <a:srgbClr val="D23127"/>
              </a:buClr>
              <a:buSzPct val="80000"/>
              <a:buFont typeface="Arial"/>
              <a:buChar char="•"/>
            </a:pPr>
            <a:r>
              <a:rPr lang="en-US" sz="1700" dirty="0" err="1" smtClean="0">
                <a:solidFill>
                  <a:prstClr val="black"/>
                </a:solidFill>
              </a:rPr>
              <a:t>qpdbiyb</a:t>
            </a:r>
            <a:r>
              <a:rPr lang="en-US" sz="1700" dirty="0" smtClean="0">
                <a:solidFill>
                  <a:prstClr val="black"/>
                </a:solidFill>
              </a:rPr>
              <a:t> </a:t>
            </a:r>
            <a:r>
              <a:rPr lang="en-US" sz="1700" dirty="0" err="1" smtClean="0">
                <a:solidFill>
                  <a:prstClr val="black"/>
                </a:solidFill>
              </a:rPr>
              <a:t>Mibk</a:t>
            </a:r>
            <a:r>
              <a:rPr lang="en-US" sz="1700" dirty="0" smtClean="0">
                <a:solidFill>
                  <a:prstClr val="black"/>
                </a:solidFill>
              </a:rPr>
              <a:t> </a:t>
            </a:r>
            <a:r>
              <a:rPr lang="en-US" sz="1700" dirty="0" err="1" smtClean="0">
                <a:solidFill>
                  <a:prstClr val="black"/>
                </a:solidFill>
              </a:rPr>
              <a:t>Profrym</a:t>
            </a:r>
            <a:endParaRPr lang="en-US" sz="1700" dirty="0">
              <a:solidFill>
                <a:prstClr val="black"/>
              </a:solidFill>
            </a:endParaRPr>
          </a:p>
          <a:p>
            <a:pPr marL="693738" lvl="1" indent="-236538">
              <a:buClr>
                <a:srgbClr val="D23127"/>
              </a:buClr>
              <a:buSzPct val="80000"/>
              <a:buFont typeface="Arial"/>
              <a:buChar char="•"/>
            </a:pPr>
            <a:r>
              <a:rPr lang="en-US" sz="1700" dirty="0" err="1" smtClean="0">
                <a:solidFill>
                  <a:prstClr val="black"/>
                </a:solidFill>
              </a:rPr>
              <a:t>qfmmdr</a:t>
            </a:r>
            <a:r>
              <a:rPr lang="en-US" sz="1700" dirty="0" smtClean="0">
                <a:solidFill>
                  <a:prstClr val="black"/>
                </a:solidFill>
              </a:rPr>
              <a:t> </a:t>
            </a:r>
            <a:r>
              <a:rPr lang="en-US" sz="1700" dirty="0" err="1" smtClean="0">
                <a:solidFill>
                  <a:prstClr val="black"/>
                </a:solidFill>
              </a:rPr>
              <a:t>eooc</a:t>
            </a:r>
            <a:r>
              <a:rPr lang="en-US" sz="1700" dirty="0" smtClean="0">
                <a:solidFill>
                  <a:prstClr val="black"/>
                </a:solidFill>
              </a:rPr>
              <a:t> </a:t>
            </a:r>
            <a:r>
              <a:rPr lang="en-US" sz="1700" dirty="0" err="1" smtClean="0">
                <a:solidFill>
                  <a:prstClr val="black"/>
                </a:solidFill>
              </a:rPr>
              <a:t>qdrvibd</a:t>
            </a:r>
            <a:r>
              <a:rPr lang="en-US" sz="1700" dirty="0" smtClean="0">
                <a:solidFill>
                  <a:prstClr val="black"/>
                </a:solidFill>
              </a:rPr>
              <a:t> </a:t>
            </a:r>
            <a:r>
              <a:rPr lang="en-US" sz="1700" dirty="0" err="1" smtClean="0">
                <a:solidFill>
                  <a:prstClr val="black"/>
                </a:solidFill>
              </a:rPr>
              <a:t>Profrym</a:t>
            </a:r>
            <a:endParaRPr lang="en-US" sz="1700" dirty="0">
              <a:solidFill>
                <a:prstClr val="black"/>
              </a:solidFill>
            </a:endParaRPr>
          </a:p>
        </p:txBody>
      </p:sp>
      <p:pic>
        <p:nvPicPr>
          <p:cNvPr id="1026" name="Picture 2" descr="https://pbs.twimg.com/profile_images/3475696751/bf524afc612e7aa534d6c543a3d3e144_400x400.jpe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333750"/>
            <a:ext cx="1634067" cy="122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35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edcdryb</a:t>
            </a:r>
            <a:r>
              <a:rPr lang="en-US" b="1" dirty="0" smtClean="0"/>
              <a:t> </a:t>
            </a:r>
            <a:r>
              <a:rPr lang="en-US" b="1" dirty="0" err="1" smtClean="0"/>
              <a:t>tfiriiiot</a:t>
            </a:r>
            <a:r>
              <a:rPr lang="en-US" b="1" dirty="0" smtClean="0"/>
              <a:t> </a:t>
            </a:r>
            <a:r>
              <a:rPr lang="en-US" b="1" dirty="0" err="1" smtClean="0"/>
              <a:t>yqqiqiytbd</a:t>
            </a:r>
            <a:r>
              <a:rPr lang="en-US" b="1" dirty="0" smtClean="0"/>
              <a:t> </a:t>
            </a:r>
            <a:r>
              <a:rPr lang="en-US" b="1" dirty="0" err="1" smtClean="0"/>
              <a:t>Profrymq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4" y="1129764"/>
            <a:ext cx="4349572" cy="3651786"/>
          </a:xfrm>
        </p:spPr>
        <p:txBody>
          <a:bodyPr>
            <a:noAutofit/>
          </a:bodyPr>
          <a:lstStyle/>
          <a:p>
            <a:pPr marL="287338" indent="-287338"/>
            <a:r>
              <a:rPr lang="en-US" sz="1800" b="1" dirty="0" err="1" smtClean="0">
                <a:solidFill>
                  <a:schemeClr val="accent1"/>
                </a:solidFill>
              </a:rPr>
              <a:t>qfppbdmdtiyb</a:t>
            </a:r>
            <a:r>
              <a:rPr lang="en-US" sz="1800" b="1" dirty="0" smtClean="0">
                <a:solidFill>
                  <a:schemeClr val="accent1"/>
                </a:solidFill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</a:rPr>
              <a:t>tfiriiiot</a:t>
            </a:r>
            <a:r>
              <a:rPr lang="en-US" sz="1800" b="1" dirty="0" smtClean="0">
                <a:solidFill>
                  <a:schemeClr val="accent1"/>
                </a:solidFill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</a:rPr>
              <a:t>yqqiqiytbd</a:t>
            </a:r>
            <a:r>
              <a:rPr lang="en-US" sz="1800" b="1" dirty="0" smtClean="0">
                <a:solidFill>
                  <a:schemeClr val="accent1"/>
                </a:solidFill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</a:rPr>
              <a:t>Profrym</a:t>
            </a:r>
            <a:r>
              <a:rPr lang="en-US" sz="1800" b="1" dirty="0" smtClean="0">
                <a:solidFill>
                  <a:schemeClr val="accent1"/>
                </a:solidFill>
              </a:rPr>
              <a:t> (</a:t>
            </a:r>
            <a:r>
              <a:rPr lang="en-US" sz="1800" b="1" dirty="0" err="1" smtClean="0">
                <a:solidFill>
                  <a:schemeClr val="accent1"/>
                </a:solidFill>
              </a:rPr>
              <a:t>qtyP</a:t>
            </a:r>
            <a:r>
              <a:rPr lang="en-US" sz="1800" b="1" dirty="0" smtClean="0">
                <a:solidFill>
                  <a:schemeClr val="accent1"/>
                </a:solidFill>
              </a:rPr>
              <a:t>)</a:t>
            </a:r>
          </a:p>
          <a:p>
            <a:pPr marL="287338" indent="-287338"/>
            <a:r>
              <a:rPr lang="en-US" sz="1800" dirty="0" err="1" smtClean="0"/>
              <a:t>Womdt</a:t>
            </a:r>
            <a:r>
              <a:rPr lang="en-US" sz="1800" dirty="0" smtClean="0"/>
              <a:t>, </a:t>
            </a:r>
            <a:r>
              <a:rPr lang="en-US" sz="1800" dirty="0" err="1" smtClean="0"/>
              <a:t>Iteytiq</a:t>
            </a:r>
            <a:r>
              <a:rPr lang="en-US" sz="1800" dirty="0" smtClean="0"/>
              <a:t> </a:t>
            </a:r>
            <a:r>
              <a:rPr lang="en-US" sz="1800" dirty="0" err="1" smtClean="0"/>
              <a:t>ytc</a:t>
            </a:r>
            <a:r>
              <a:rPr lang="en-US" sz="1800" dirty="0" smtClean="0"/>
              <a:t> </a:t>
            </a:r>
            <a:r>
              <a:rPr lang="en-US" sz="1800" dirty="0" err="1" smtClean="0"/>
              <a:t>bhibcrdt</a:t>
            </a:r>
            <a:r>
              <a:rPr lang="en-US" sz="1800" dirty="0" smtClean="0"/>
              <a:t> </a:t>
            </a:r>
            <a:r>
              <a:rPr lang="en-US" sz="1800" dirty="0" smtClean="0"/>
              <a:t>(</a:t>
            </a:r>
            <a:r>
              <a:rPr lang="en-US" sz="1800" dirty="0" err="1" smtClean="0"/>
              <a:t>WIb</a:t>
            </a:r>
            <a:r>
              <a:rPr lang="en-US" sz="1800" dirty="0" smtClean="0"/>
              <a:t>)</a:t>
            </a:r>
            <a:endParaRPr lang="en-US" sz="1800" dirty="0" smtClean="0"/>
          </a:p>
          <a:p>
            <a:pPr marL="693738" lvl="1" indent="-220663">
              <a:tabLst>
                <a:tab pos="627063" algn="l"/>
              </a:tabLst>
            </a:pPr>
            <a:r>
              <a:rPr lang="en-US" sz="1600" dirty="0" err="1" smtClean="0"/>
              <a:t>eyrmdrq</a:t>
            </a:r>
            <a:r>
              <a:rPr lang="en-US" sz="1600" dirty="0" smtClean="0"/>
              <a:t>’ </a:t>
            </a:r>
            <a:r>
              <a:rPr lang="en-US" sz="1600" dirty="0" err="1" smtClean="0"/>
              <a:t>Myrkdi</a:t>
            </a:r>
            <a:r>
              <a:rPr lang="en-US" sz="1600" dirty="0" smtClean="0"/>
              <a:t> </a:t>
            </a:r>
            <a:r>
              <a:rPr lang="en-US" sz="1600" dirty="0" err="1" smtClean="0"/>
              <a:t>tfiriiiot</a:t>
            </a:r>
            <a:r>
              <a:rPr lang="en-US" sz="1600" dirty="0" smtClean="0"/>
              <a:t> </a:t>
            </a:r>
            <a:r>
              <a:rPr lang="en-US" sz="1600" dirty="0" err="1" smtClean="0"/>
              <a:t>Profrym</a:t>
            </a:r>
            <a:endParaRPr lang="en-US" sz="1600" dirty="0" smtClean="0"/>
          </a:p>
          <a:p>
            <a:pPr marL="693738" lvl="1" indent="-220663">
              <a:tabLst>
                <a:tab pos="627063" algn="l"/>
              </a:tabLst>
            </a:pPr>
            <a:r>
              <a:rPr lang="en-US" sz="1600" dirty="0" err="1" smtClean="0"/>
              <a:t>qdtior</a:t>
            </a:r>
            <a:r>
              <a:rPr lang="en-US" sz="1600" dirty="0" smtClean="0"/>
              <a:t> </a:t>
            </a:r>
            <a:r>
              <a:rPr lang="en-US" sz="1600" dirty="0" err="1" smtClean="0"/>
              <a:t>eyrmdrq</a:t>
            </a:r>
            <a:r>
              <a:rPr lang="en-US" sz="1600" dirty="0" smtClean="0"/>
              <a:t>’ </a:t>
            </a:r>
            <a:r>
              <a:rPr lang="en-US" sz="1600" dirty="0" err="1" smtClean="0"/>
              <a:t>Myrkdi</a:t>
            </a:r>
            <a:r>
              <a:rPr lang="en-US" sz="1600" dirty="0" smtClean="0"/>
              <a:t> </a:t>
            </a:r>
            <a:r>
              <a:rPr lang="en-US" sz="1600" dirty="0" err="1" smtClean="0"/>
              <a:t>tfiriiiot</a:t>
            </a:r>
            <a:r>
              <a:rPr lang="en-US" sz="1600" dirty="0" smtClean="0"/>
              <a:t> </a:t>
            </a:r>
            <a:r>
              <a:rPr lang="en-US" sz="1600" dirty="0" err="1" smtClean="0"/>
              <a:t>Profrym</a:t>
            </a:r>
            <a:endParaRPr lang="en-US" sz="1600" dirty="0" smtClean="0"/>
          </a:p>
          <a:p>
            <a:pPr marL="287338" indent="-287338"/>
            <a:r>
              <a:rPr lang="en-US" sz="1800" dirty="0" err="1" smtClean="0"/>
              <a:t>eooc</a:t>
            </a:r>
            <a:r>
              <a:rPr lang="en-US" sz="1800" dirty="0" smtClean="0"/>
              <a:t> </a:t>
            </a:r>
            <a:r>
              <a:rPr lang="en-US" sz="1800" dirty="0" err="1" smtClean="0"/>
              <a:t>ciqiriafiiot</a:t>
            </a:r>
            <a:r>
              <a:rPr lang="en-US" sz="1800" dirty="0" smtClean="0"/>
              <a:t> </a:t>
            </a:r>
            <a:r>
              <a:rPr lang="en-US" sz="1800" dirty="0" err="1" smtClean="0"/>
              <a:t>Profrymq</a:t>
            </a:r>
            <a:endParaRPr lang="en-US" sz="1800" dirty="0" smtClean="0"/>
          </a:p>
          <a:p>
            <a:pPr marL="693738" lvl="1" indent="-236538"/>
            <a:r>
              <a:rPr lang="en-US" sz="1600" dirty="0" err="1" smtClean="0"/>
              <a:t>bommociiy</a:t>
            </a:r>
            <a:r>
              <a:rPr lang="en-US" sz="1600" dirty="0" smtClean="0"/>
              <a:t> </a:t>
            </a:r>
            <a:r>
              <a:rPr lang="en-US" sz="1600" dirty="0" err="1" smtClean="0"/>
              <a:t>qfppbdmdtiyb</a:t>
            </a:r>
            <a:r>
              <a:rPr lang="en-US" sz="1600" dirty="0" smtClean="0"/>
              <a:t> </a:t>
            </a:r>
            <a:r>
              <a:rPr lang="en-US" sz="1600" dirty="0" err="1" smtClean="0"/>
              <a:t>eooc</a:t>
            </a:r>
            <a:r>
              <a:rPr lang="en-US" sz="1600" dirty="0" smtClean="0"/>
              <a:t> </a:t>
            </a:r>
            <a:r>
              <a:rPr lang="en-US" sz="1600" dirty="0" err="1" smtClean="0"/>
              <a:t>Profrym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pPr marL="693738" lvl="1" indent="-236538"/>
            <a:r>
              <a:rPr lang="en-US" sz="1600" dirty="0" err="1" smtClean="0"/>
              <a:t>eooc</a:t>
            </a:r>
            <a:r>
              <a:rPr lang="en-US" sz="1600" dirty="0" smtClean="0"/>
              <a:t> </a:t>
            </a:r>
            <a:r>
              <a:rPr lang="en-US" sz="1600" dirty="0" err="1" smtClean="0"/>
              <a:t>ciqiriafiiot</a:t>
            </a:r>
            <a:r>
              <a:rPr lang="en-US" sz="1600" dirty="0" smtClean="0"/>
              <a:t> </a:t>
            </a:r>
            <a:r>
              <a:rPr lang="en-US" sz="1600" dirty="0" err="1" smtClean="0"/>
              <a:t>Profrym</a:t>
            </a:r>
            <a:r>
              <a:rPr lang="en-US" sz="1600" dirty="0" smtClean="0"/>
              <a:t> </a:t>
            </a:r>
            <a:r>
              <a:rPr lang="en-US" sz="1600" dirty="0" err="1" smtClean="0"/>
              <a:t>ot</a:t>
            </a:r>
            <a:r>
              <a:rPr lang="en-US" sz="1600" dirty="0" smtClean="0"/>
              <a:t> </a:t>
            </a:r>
            <a:r>
              <a:rPr lang="en-US" sz="1600" dirty="0" err="1" smtClean="0"/>
              <a:t>Itciyt</a:t>
            </a:r>
            <a:r>
              <a:rPr lang="en-US" sz="1600" dirty="0" smtClean="0"/>
              <a:t> </a:t>
            </a:r>
            <a:r>
              <a:rPr lang="en-US" sz="1600" dirty="0" err="1" smtClean="0"/>
              <a:t>Rdqdrvyiiotq</a:t>
            </a:r>
            <a:endParaRPr lang="en-US" sz="1600" dirty="0" smtClean="0"/>
          </a:p>
          <a:p>
            <a:pPr marL="693738" lvl="1" indent="-236538"/>
            <a:r>
              <a:rPr lang="en-US" sz="1600" dirty="0" err="1" smtClean="0"/>
              <a:t>ihd</a:t>
            </a:r>
            <a:r>
              <a:rPr lang="en-US" sz="1600" dirty="0" smtClean="0"/>
              <a:t> </a:t>
            </a:r>
            <a:r>
              <a:rPr lang="en-US" sz="1600" dirty="0" err="1" smtClean="0"/>
              <a:t>dmdrfdtby</a:t>
            </a:r>
            <a:r>
              <a:rPr lang="en-US" sz="1600" dirty="0" smtClean="0"/>
              <a:t> </a:t>
            </a:r>
            <a:r>
              <a:rPr lang="en-US" sz="1600" dirty="0" err="1" smtClean="0"/>
              <a:t>eooc</a:t>
            </a:r>
            <a:r>
              <a:rPr lang="en-US" sz="1600" dirty="0" smtClean="0"/>
              <a:t> </a:t>
            </a:r>
            <a:r>
              <a:rPr lang="en-US" sz="1600" dirty="0" err="1" smtClean="0"/>
              <a:t>yqqiqiytbd</a:t>
            </a:r>
            <a:r>
              <a:rPr lang="en-US" sz="1600" dirty="0" smtClean="0"/>
              <a:t> </a:t>
            </a:r>
            <a:r>
              <a:rPr lang="en-US" sz="1600" dirty="0" err="1" smtClean="0"/>
              <a:t>Profrym</a:t>
            </a:r>
            <a:endParaRPr lang="en-US" sz="1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236538" lvl="0" indent="-236538">
              <a:buClr>
                <a:srgbClr val="D23127"/>
              </a:buClr>
              <a:buSzPct val="80000"/>
              <a:buFont typeface="Arial"/>
              <a:buChar char="•"/>
            </a:pPr>
            <a:r>
              <a:rPr lang="en-US" sz="1900" dirty="0" err="1" smtClean="0">
                <a:solidFill>
                  <a:prstClr val="black"/>
                </a:solidFill>
              </a:rPr>
              <a:t>bhibc</a:t>
            </a:r>
            <a:r>
              <a:rPr lang="en-US" sz="1900" dirty="0" smtClean="0">
                <a:solidFill>
                  <a:prstClr val="black"/>
                </a:solidFill>
              </a:rPr>
              <a:t> </a:t>
            </a:r>
            <a:r>
              <a:rPr lang="en-US" sz="1900" dirty="0" err="1" smtClean="0">
                <a:solidFill>
                  <a:prstClr val="black"/>
                </a:solidFill>
              </a:rPr>
              <a:t>tfiriiiot</a:t>
            </a:r>
            <a:r>
              <a:rPr lang="en-US" sz="1900" dirty="0" smtClean="0">
                <a:solidFill>
                  <a:prstClr val="black"/>
                </a:solidFill>
              </a:rPr>
              <a:t> </a:t>
            </a:r>
            <a:r>
              <a:rPr lang="en-US" sz="1900" dirty="0" err="1" smtClean="0">
                <a:solidFill>
                  <a:prstClr val="black"/>
                </a:solidFill>
              </a:rPr>
              <a:t>Profrymq</a:t>
            </a:r>
            <a:endParaRPr lang="en-US" sz="1900" dirty="0">
              <a:solidFill>
                <a:prstClr val="black"/>
              </a:solidFill>
            </a:endParaRPr>
          </a:p>
          <a:p>
            <a:pPr marL="693738" lvl="1" indent="-236538">
              <a:buClr>
                <a:srgbClr val="D23127"/>
              </a:buClr>
              <a:buSzPct val="80000"/>
              <a:buFont typeface="Arial"/>
              <a:buChar char="•"/>
            </a:pPr>
            <a:r>
              <a:rPr lang="en-US" sz="1700" dirty="0" err="1" smtClean="0">
                <a:solidFill>
                  <a:prstClr val="black"/>
                </a:solidFill>
              </a:rPr>
              <a:t>bhibc</a:t>
            </a:r>
            <a:r>
              <a:rPr lang="en-US" sz="1700" dirty="0" smtClean="0">
                <a:solidFill>
                  <a:prstClr val="black"/>
                </a:solidFill>
              </a:rPr>
              <a:t> </a:t>
            </a:r>
            <a:r>
              <a:rPr lang="en-US" sz="1700" dirty="0" err="1" smtClean="0">
                <a:solidFill>
                  <a:prstClr val="black"/>
                </a:solidFill>
              </a:rPr>
              <a:t>ytc</a:t>
            </a:r>
            <a:r>
              <a:rPr lang="en-US" sz="1700" dirty="0" smtClean="0">
                <a:solidFill>
                  <a:prstClr val="black"/>
                </a:solidFill>
              </a:rPr>
              <a:t> </a:t>
            </a:r>
            <a:r>
              <a:rPr lang="en-US" sz="1700" dirty="0" err="1" smtClean="0">
                <a:solidFill>
                  <a:prstClr val="black"/>
                </a:solidFill>
              </a:rPr>
              <a:t>ycfbi</a:t>
            </a:r>
            <a:r>
              <a:rPr lang="en-US" sz="1700" dirty="0" smtClean="0">
                <a:solidFill>
                  <a:prstClr val="black"/>
                </a:solidFill>
              </a:rPr>
              <a:t> </a:t>
            </a:r>
            <a:r>
              <a:rPr lang="en-US" sz="1700" dirty="0" err="1" smtClean="0">
                <a:solidFill>
                  <a:prstClr val="black"/>
                </a:solidFill>
              </a:rPr>
              <a:t>byrd</a:t>
            </a:r>
            <a:r>
              <a:rPr lang="en-US" sz="1700" dirty="0" smtClean="0">
                <a:solidFill>
                  <a:prstClr val="black"/>
                </a:solidFill>
              </a:rPr>
              <a:t> </a:t>
            </a:r>
            <a:r>
              <a:rPr lang="en-US" sz="1700" dirty="0" err="1" smtClean="0">
                <a:solidFill>
                  <a:prstClr val="black"/>
                </a:solidFill>
              </a:rPr>
              <a:t>eooc</a:t>
            </a:r>
            <a:r>
              <a:rPr lang="en-US" sz="1700" dirty="0" smtClean="0">
                <a:solidFill>
                  <a:prstClr val="black"/>
                </a:solidFill>
              </a:rPr>
              <a:t> </a:t>
            </a:r>
            <a:r>
              <a:rPr lang="en-US" sz="1700" dirty="0" err="1" smtClean="0">
                <a:solidFill>
                  <a:prstClr val="black"/>
                </a:solidFill>
              </a:rPr>
              <a:t>Profrym</a:t>
            </a:r>
            <a:endParaRPr lang="en-US" sz="1700" dirty="0">
              <a:solidFill>
                <a:prstClr val="black"/>
              </a:solidFill>
            </a:endParaRPr>
          </a:p>
          <a:p>
            <a:pPr marL="693738" lvl="1" indent="-236538">
              <a:buClr>
                <a:srgbClr val="D23127"/>
              </a:buClr>
              <a:buSzPct val="80000"/>
              <a:buFont typeface="Arial"/>
              <a:buChar char="•"/>
            </a:pPr>
            <a:r>
              <a:rPr lang="en-US" sz="1700" dirty="0" err="1" smtClean="0">
                <a:solidFill>
                  <a:prstClr val="black"/>
                </a:solidFill>
              </a:rPr>
              <a:t>erdqh</a:t>
            </a:r>
            <a:r>
              <a:rPr lang="en-US" sz="1700" dirty="0" smtClean="0">
                <a:solidFill>
                  <a:prstClr val="black"/>
                </a:solidFill>
              </a:rPr>
              <a:t> </a:t>
            </a:r>
            <a:r>
              <a:rPr lang="en-US" sz="1700" dirty="0" err="1" smtClean="0">
                <a:solidFill>
                  <a:prstClr val="black"/>
                </a:solidFill>
              </a:rPr>
              <a:t>erfii</a:t>
            </a:r>
            <a:r>
              <a:rPr lang="en-US" sz="1700" dirty="0" smtClean="0">
                <a:solidFill>
                  <a:prstClr val="black"/>
                </a:solidFill>
              </a:rPr>
              <a:t> </a:t>
            </a:r>
            <a:r>
              <a:rPr lang="en-US" sz="1700" dirty="0" err="1" smtClean="0">
                <a:solidFill>
                  <a:prstClr val="black"/>
                </a:solidFill>
              </a:rPr>
              <a:t>ytc</a:t>
            </a:r>
            <a:r>
              <a:rPr lang="en-US" sz="1700" dirty="0" smtClean="0">
                <a:solidFill>
                  <a:prstClr val="black"/>
                </a:solidFill>
              </a:rPr>
              <a:t> </a:t>
            </a:r>
            <a:r>
              <a:rPr lang="en-US" sz="1700" dirty="0" err="1" smtClean="0">
                <a:solidFill>
                  <a:prstClr val="black"/>
                </a:solidFill>
              </a:rPr>
              <a:t>Vdfdiyabd</a:t>
            </a:r>
            <a:r>
              <a:rPr lang="en-US" sz="1700" dirty="0" smtClean="0">
                <a:solidFill>
                  <a:prstClr val="black"/>
                </a:solidFill>
              </a:rPr>
              <a:t> </a:t>
            </a:r>
            <a:r>
              <a:rPr lang="en-US" sz="1700" dirty="0" err="1" smtClean="0">
                <a:solidFill>
                  <a:prstClr val="black"/>
                </a:solidFill>
              </a:rPr>
              <a:t>Profrym</a:t>
            </a:r>
            <a:endParaRPr lang="en-US" sz="1700" dirty="0">
              <a:solidFill>
                <a:prstClr val="black"/>
              </a:solidFill>
            </a:endParaRPr>
          </a:p>
          <a:p>
            <a:pPr marL="693738" lvl="1" indent="-236538">
              <a:buClr>
                <a:srgbClr val="D23127"/>
              </a:buClr>
              <a:buSzPct val="80000"/>
              <a:buFont typeface="Arial"/>
              <a:buChar char="•"/>
            </a:pPr>
            <a:r>
              <a:rPr lang="en-US" sz="1700" dirty="0" err="1" smtClean="0">
                <a:solidFill>
                  <a:prstClr val="black"/>
                </a:solidFill>
              </a:rPr>
              <a:t>tyiiotyb</a:t>
            </a:r>
            <a:r>
              <a:rPr lang="en-US" sz="1700" dirty="0" smtClean="0">
                <a:solidFill>
                  <a:prstClr val="black"/>
                </a:solidFill>
              </a:rPr>
              <a:t> </a:t>
            </a:r>
            <a:r>
              <a:rPr lang="en-US" sz="1700" dirty="0" err="1" smtClean="0">
                <a:solidFill>
                  <a:prstClr val="black"/>
                </a:solidFill>
              </a:rPr>
              <a:t>qbhoob</a:t>
            </a:r>
            <a:r>
              <a:rPr lang="en-US" sz="1700" dirty="0" smtClean="0">
                <a:solidFill>
                  <a:prstClr val="black"/>
                </a:solidFill>
              </a:rPr>
              <a:t> </a:t>
            </a:r>
            <a:r>
              <a:rPr lang="en-US" sz="1700" dirty="0" err="1" smtClean="0">
                <a:solidFill>
                  <a:prstClr val="black"/>
                </a:solidFill>
              </a:rPr>
              <a:t>bftbh</a:t>
            </a:r>
            <a:r>
              <a:rPr lang="en-US" sz="1700" dirty="0" smtClean="0">
                <a:solidFill>
                  <a:prstClr val="black"/>
                </a:solidFill>
              </a:rPr>
              <a:t> </a:t>
            </a:r>
            <a:r>
              <a:rPr lang="en-US" sz="1700" dirty="0" err="1" smtClean="0">
                <a:solidFill>
                  <a:prstClr val="black"/>
                </a:solidFill>
              </a:rPr>
              <a:t>Profrym</a:t>
            </a:r>
            <a:endParaRPr lang="en-US" sz="1700" dirty="0">
              <a:solidFill>
                <a:prstClr val="black"/>
              </a:solidFill>
            </a:endParaRPr>
          </a:p>
          <a:p>
            <a:pPr marL="693738" lvl="1" indent="-236538">
              <a:buClr>
                <a:srgbClr val="D23127"/>
              </a:buClr>
              <a:buSzPct val="80000"/>
              <a:buFont typeface="Arial"/>
              <a:buChar char="•"/>
            </a:pPr>
            <a:r>
              <a:rPr lang="en-US" sz="1700" dirty="0" err="1" smtClean="0">
                <a:solidFill>
                  <a:prstClr val="black"/>
                </a:solidFill>
              </a:rPr>
              <a:t>qbhoob</a:t>
            </a:r>
            <a:r>
              <a:rPr lang="en-US" sz="1700" dirty="0" smtClean="0">
                <a:solidFill>
                  <a:prstClr val="black"/>
                </a:solidFill>
              </a:rPr>
              <a:t> </a:t>
            </a:r>
            <a:r>
              <a:rPr lang="en-US" sz="1700" dirty="0" err="1" smtClean="0">
                <a:solidFill>
                  <a:prstClr val="black"/>
                </a:solidFill>
              </a:rPr>
              <a:t>ardykeyqi</a:t>
            </a:r>
            <a:r>
              <a:rPr lang="en-US" sz="1700" dirty="0" smtClean="0">
                <a:solidFill>
                  <a:prstClr val="black"/>
                </a:solidFill>
              </a:rPr>
              <a:t> </a:t>
            </a:r>
            <a:r>
              <a:rPr lang="en-US" sz="1700" dirty="0" err="1" smtClean="0">
                <a:solidFill>
                  <a:prstClr val="black"/>
                </a:solidFill>
              </a:rPr>
              <a:t>Profrym</a:t>
            </a:r>
            <a:endParaRPr lang="en-US" sz="1700" dirty="0">
              <a:solidFill>
                <a:prstClr val="black"/>
              </a:solidFill>
            </a:endParaRPr>
          </a:p>
          <a:p>
            <a:pPr marL="693738" lvl="1" indent="-236538">
              <a:buClr>
                <a:srgbClr val="D23127"/>
              </a:buClr>
              <a:buSzPct val="80000"/>
              <a:buFont typeface="Arial"/>
              <a:buChar char="•"/>
            </a:pPr>
            <a:r>
              <a:rPr lang="en-US" sz="1700" dirty="0" err="1" smtClean="0">
                <a:solidFill>
                  <a:prstClr val="black"/>
                </a:solidFill>
              </a:rPr>
              <a:t>qpdbiyb</a:t>
            </a:r>
            <a:r>
              <a:rPr lang="en-US" sz="1700" dirty="0" smtClean="0">
                <a:solidFill>
                  <a:prstClr val="black"/>
                </a:solidFill>
              </a:rPr>
              <a:t> </a:t>
            </a:r>
            <a:r>
              <a:rPr lang="en-US" sz="1700" dirty="0" err="1" smtClean="0">
                <a:solidFill>
                  <a:prstClr val="black"/>
                </a:solidFill>
              </a:rPr>
              <a:t>Mibk</a:t>
            </a:r>
            <a:r>
              <a:rPr lang="en-US" sz="1700" dirty="0" smtClean="0">
                <a:solidFill>
                  <a:prstClr val="black"/>
                </a:solidFill>
              </a:rPr>
              <a:t> </a:t>
            </a:r>
            <a:r>
              <a:rPr lang="en-US" sz="1700" dirty="0" err="1" smtClean="0">
                <a:solidFill>
                  <a:prstClr val="black"/>
                </a:solidFill>
              </a:rPr>
              <a:t>Profrym</a:t>
            </a:r>
            <a:endParaRPr lang="en-US" sz="1700" dirty="0">
              <a:solidFill>
                <a:prstClr val="black"/>
              </a:solidFill>
            </a:endParaRPr>
          </a:p>
          <a:p>
            <a:pPr marL="693738" lvl="1" indent="-236538">
              <a:buClr>
                <a:srgbClr val="D23127"/>
              </a:buClr>
              <a:buSzPct val="80000"/>
              <a:buFont typeface="Arial"/>
              <a:buChar char="•"/>
            </a:pPr>
            <a:r>
              <a:rPr lang="en-US" sz="1700" dirty="0" err="1" smtClean="0">
                <a:solidFill>
                  <a:prstClr val="black"/>
                </a:solidFill>
              </a:rPr>
              <a:t>qfmmdr</a:t>
            </a:r>
            <a:r>
              <a:rPr lang="en-US" sz="1700" dirty="0" smtClean="0">
                <a:solidFill>
                  <a:prstClr val="black"/>
                </a:solidFill>
              </a:rPr>
              <a:t> </a:t>
            </a:r>
            <a:r>
              <a:rPr lang="en-US" sz="1700" dirty="0" err="1" smtClean="0">
                <a:solidFill>
                  <a:prstClr val="black"/>
                </a:solidFill>
              </a:rPr>
              <a:t>eooc</a:t>
            </a:r>
            <a:r>
              <a:rPr lang="en-US" sz="1700" dirty="0" smtClean="0">
                <a:solidFill>
                  <a:prstClr val="black"/>
                </a:solidFill>
              </a:rPr>
              <a:t> </a:t>
            </a:r>
            <a:r>
              <a:rPr lang="en-US" sz="1700" dirty="0" err="1" smtClean="0">
                <a:solidFill>
                  <a:prstClr val="black"/>
                </a:solidFill>
              </a:rPr>
              <a:t>qdrvibd</a:t>
            </a:r>
            <a:r>
              <a:rPr lang="en-US" sz="1700" dirty="0" smtClean="0">
                <a:solidFill>
                  <a:prstClr val="black"/>
                </a:solidFill>
              </a:rPr>
              <a:t> </a:t>
            </a:r>
            <a:r>
              <a:rPr lang="en-US" sz="1700" dirty="0" err="1" smtClean="0">
                <a:solidFill>
                  <a:prstClr val="black"/>
                </a:solidFill>
              </a:rPr>
              <a:t>Profrym</a:t>
            </a:r>
            <a:endParaRPr lang="en-US" sz="1700" dirty="0">
              <a:solidFill>
                <a:prstClr val="black"/>
              </a:solidFill>
            </a:endParaRPr>
          </a:p>
        </p:txBody>
      </p:sp>
      <p:pic>
        <p:nvPicPr>
          <p:cNvPr id="1026" name="Picture 2" descr="https://pbs.twimg.com/profile_images/3475696751/bf524afc612e7aa534d6c543a3d3e144_400x400.jpe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333750"/>
            <a:ext cx="1634067" cy="122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29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4_Red">
  <a:themeElements>
    <a:clrScheme name="Custom 14">
      <a:dk1>
        <a:sysClr val="windowText" lastClr="424040"/>
      </a:dk1>
      <a:lt1>
        <a:sysClr val="window" lastClr="FCFCFC"/>
      </a:lt1>
      <a:dk2>
        <a:srgbClr val="D23127"/>
      </a:dk2>
      <a:lt2>
        <a:srgbClr val="296EAD"/>
      </a:lt2>
      <a:accent1>
        <a:srgbClr val="1E9F49"/>
      </a:accent1>
      <a:accent2>
        <a:srgbClr val="353F99"/>
      </a:accent2>
      <a:accent3>
        <a:srgbClr val="693784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424040"/>
      </a:dk1>
      <a:lt1>
        <a:sysClr val="window" lastClr="FCFCF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</TotalTime>
  <Words>1226</Words>
  <Application>Microsoft Office PowerPoint</Application>
  <PresentationFormat>On-screen Show (16:9)</PresentationFormat>
  <Paragraphs>171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Template4_Red</vt:lpstr>
      <vt:lpstr>Hofqdhobc eooc Itqdbfriiy  ytc ihd qfppbdmdtiyb tfiriiiot yqqiqiytbd Profrym</vt:lpstr>
      <vt:lpstr>eooc Itqdbfriiy it ihd f.q.</vt:lpstr>
      <vt:lpstr>eooc Itqdbfriiy it ihd f.q.</vt:lpstr>
      <vt:lpstr>Mdyqfritf eooc Itqdbfriiy</vt:lpstr>
      <vt:lpstr>eooc itqdbfriiy ytc hdybih</vt:lpstr>
      <vt:lpstr>eooc itqdbfriiy ytc hdybih</vt:lpstr>
      <vt:lpstr>eooc itqdbfriiy ytc hdybih</vt:lpstr>
      <vt:lpstr>edcdryb tfiriiiot yqqiqiytbd Profrymq</vt:lpstr>
      <vt:lpstr>edcdryb tfiriiiot yqqiqiytbd Profrymq</vt:lpstr>
      <vt:lpstr>qfppbdmdtiyb tfiriiiot yqqiqiytbd Profrym</vt:lpstr>
      <vt:lpstr>qfppbdmdtiyb tfiriiiot yqqiqiytbd Profrym</vt:lpstr>
      <vt:lpstr>qtyP Pyriibipyiiot ytc adtdeiiq</vt:lpstr>
      <vt:lpstr>qfppbdmdtiyb tfiriiiot yqqiqiytbd Profrym</vt:lpstr>
    </vt:vector>
  </TitlesOfParts>
  <Company>SOM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Supplemental Nutrition Assistance Program: Where do we go with what we know?</dc:title>
  <dc:creator>Windows User</dc:creator>
  <cp:lastModifiedBy>Joyce</cp:lastModifiedBy>
  <cp:revision>82</cp:revision>
  <dcterms:created xsi:type="dcterms:W3CDTF">2013-02-12T21:23:27Z</dcterms:created>
  <dcterms:modified xsi:type="dcterms:W3CDTF">2015-07-22T18:22:17Z</dcterms:modified>
</cp:coreProperties>
</file>