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7"/>
  </p:notesMasterIdLst>
  <p:sldIdLst>
    <p:sldId id="256" r:id="rId3"/>
    <p:sldId id="259" r:id="rId4"/>
    <p:sldId id="268" r:id="rId5"/>
    <p:sldId id="257" r:id="rId6"/>
    <p:sldId id="265" r:id="rId7"/>
    <p:sldId id="269" r:id="rId8"/>
    <p:sldId id="261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91BAA-0CF1-448E-A8E2-F28148BDA160}" v="55" dt="2024-12-09T14:18:3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36" y="-7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강 조" userId="dffee86607a8664b" providerId="LiveId" clId="{B0591BAA-0CF1-448E-A8E2-F28148BDA160}"/>
    <pc:docChg chg="undo custSel addSld delSld modSld modMainMaster">
      <pc:chgData name="이강 조" userId="dffee86607a8664b" providerId="LiveId" clId="{B0591BAA-0CF1-448E-A8E2-F28148BDA160}" dt="2024-12-10T03:48:38.013" v="22611" actId="11"/>
      <pc:docMkLst>
        <pc:docMk/>
      </pc:docMkLst>
      <pc:sldChg chg="modSp mod">
        <pc:chgData name="이강 조" userId="dffee86607a8664b" providerId="LiveId" clId="{B0591BAA-0CF1-448E-A8E2-F28148BDA160}" dt="2024-12-09T14:13:43.254" v="22503"/>
        <pc:sldMkLst>
          <pc:docMk/>
          <pc:sldMk cId="4121740682" sldId="256"/>
        </pc:sldMkLst>
        <pc:spChg chg="mod">
          <ac:chgData name="이강 조" userId="dffee86607a8664b" providerId="LiveId" clId="{B0591BAA-0CF1-448E-A8E2-F28148BDA160}" dt="2024-12-09T14:13:43.254" v="22503"/>
          <ac:spMkLst>
            <pc:docMk/>
            <pc:sldMk cId="4121740682" sldId="256"/>
            <ac:spMk id="2" creationId="{3B645297-A05C-74C5-B826-4934DE2858DD}"/>
          </ac:spMkLst>
        </pc:spChg>
      </pc:sldChg>
      <pc:sldChg chg="modSp mod">
        <pc:chgData name="이강 조" userId="dffee86607a8664b" providerId="LiveId" clId="{B0591BAA-0CF1-448E-A8E2-F28148BDA160}" dt="2024-12-10T01:28:54.622" v="22565" actId="11"/>
        <pc:sldMkLst>
          <pc:docMk/>
          <pc:sldMk cId="1302140035" sldId="257"/>
        </pc:sldMkLst>
        <pc:spChg chg="mod">
          <ac:chgData name="이강 조" userId="dffee86607a8664b" providerId="LiveId" clId="{B0591BAA-0CF1-448E-A8E2-F28148BDA160}" dt="2024-12-10T01:28:54.622" v="22565" actId="11"/>
          <ac:spMkLst>
            <pc:docMk/>
            <pc:sldMk cId="1302140035" sldId="257"/>
            <ac:spMk id="3" creationId="{311A579F-4656-1305-F95D-AF45A1C3F3C7}"/>
          </ac:spMkLst>
        </pc:spChg>
      </pc:sldChg>
      <pc:sldChg chg="delSp modSp del mod">
        <pc:chgData name="이강 조" userId="dffee86607a8664b" providerId="LiveId" clId="{B0591BAA-0CF1-448E-A8E2-F28148BDA160}" dt="2024-12-05T12:20:07.635" v="2630" actId="47"/>
        <pc:sldMkLst>
          <pc:docMk/>
          <pc:sldMk cId="1601598047" sldId="258"/>
        </pc:sldMkLst>
        <pc:spChg chg="mod">
          <ac:chgData name="이강 조" userId="dffee86607a8664b" providerId="LiveId" clId="{B0591BAA-0CF1-448E-A8E2-F28148BDA160}" dt="2024-12-05T12:18:36.887" v="2538" actId="21"/>
          <ac:spMkLst>
            <pc:docMk/>
            <pc:sldMk cId="1601598047" sldId="258"/>
            <ac:spMk id="3" creationId="{BDB98AF7-8086-F5BC-6310-8165710974E7}"/>
          </ac:spMkLst>
        </pc:spChg>
        <pc:graphicFrameChg chg="del modGraphic">
          <ac:chgData name="이강 조" userId="dffee86607a8664b" providerId="LiveId" clId="{B0591BAA-0CF1-448E-A8E2-F28148BDA160}" dt="2024-12-05T12:19:56.435" v="2625" actId="21"/>
          <ac:graphicFrameMkLst>
            <pc:docMk/>
            <pc:sldMk cId="1601598047" sldId="258"/>
            <ac:graphicFrameMk id="4" creationId="{A3CFEA13-E2FF-10DE-4809-FE780302C3CA}"/>
          </ac:graphicFrameMkLst>
        </pc:graphicFrameChg>
      </pc:sldChg>
      <pc:sldChg chg="addSp delSp modSp mod">
        <pc:chgData name="이강 조" userId="dffee86607a8664b" providerId="LiveId" clId="{B0591BAA-0CF1-448E-A8E2-F28148BDA160}" dt="2024-12-09T14:15:39.388" v="22530"/>
        <pc:sldMkLst>
          <pc:docMk/>
          <pc:sldMk cId="2995895783" sldId="259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2995895783" sldId="259"/>
            <ac:spMk id="2" creationId="{93E9EEA3-980F-2182-6274-2739A9F2621C}"/>
          </ac:spMkLst>
        </pc:spChg>
        <pc:spChg chg="mod">
          <ac:chgData name="이강 조" userId="dffee86607a8664b" providerId="LiveId" clId="{B0591BAA-0CF1-448E-A8E2-F28148BDA160}" dt="2024-12-09T14:01:21.740" v="22440" actId="1076"/>
          <ac:spMkLst>
            <pc:docMk/>
            <pc:sldMk cId="2995895783" sldId="259"/>
            <ac:spMk id="3" creationId="{488ADC77-30E0-5C2A-B6CD-8584E7EF10F1}"/>
          </ac:spMkLst>
        </pc:spChg>
        <pc:spChg chg="del mod">
          <ac:chgData name="이강 조" userId="dffee86607a8664b" providerId="LiveId" clId="{B0591BAA-0CF1-448E-A8E2-F28148BDA160}" dt="2024-12-09T03:24:14.407" v="3956" actId="478"/>
          <ac:spMkLst>
            <pc:docMk/>
            <pc:sldMk cId="2995895783" sldId="259"/>
            <ac:spMk id="7" creationId="{52A9D068-1895-66AD-9105-6B1DC794546A}"/>
          </ac:spMkLst>
        </pc:spChg>
        <pc:spChg chg="add mod">
          <ac:chgData name="이강 조" userId="dffee86607a8664b" providerId="LiveId" clId="{B0591BAA-0CF1-448E-A8E2-F28148BDA160}" dt="2024-12-05T12:18:53.248" v="2545"/>
          <ac:spMkLst>
            <pc:docMk/>
            <pc:sldMk cId="2995895783" sldId="259"/>
            <ac:spMk id="8" creationId="{698F7BD0-558C-6EC6-6710-16361FCF4707}"/>
          </ac:spMkLst>
        </pc:spChg>
        <pc:spChg chg="add del mod">
          <ac:chgData name="이강 조" userId="dffee86607a8664b" providerId="LiveId" clId="{B0591BAA-0CF1-448E-A8E2-F28148BDA160}" dt="2024-12-05T12:19:01.654" v="2548"/>
          <ac:spMkLst>
            <pc:docMk/>
            <pc:sldMk cId="2995895783" sldId="259"/>
            <ac:spMk id="9" creationId="{3FDEE112-2372-1695-4014-07FE15FE8E08}"/>
          </ac:spMkLst>
        </pc:spChg>
        <pc:spChg chg="add mod">
          <ac:chgData name="이강 조" userId="dffee86607a8664b" providerId="LiveId" clId="{B0591BAA-0CF1-448E-A8E2-F28148BDA160}" dt="2024-12-05T12:19:10.878" v="2549" actId="767"/>
          <ac:spMkLst>
            <pc:docMk/>
            <pc:sldMk cId="2995895783" sldId="259"/>
            <ac:spMk id="10" creationId="{F41B9D2D-1CDF-64F0-F368-E95B8B53BF2B}"/>
          </ac:spMkLst>
        </pc:spChg>
        <pc:spChg chg="add mod">
          <ac:chgData name="이강 조" userId="dffee86607a8664b" providerId="LiveId" clId="{B0591BAA-0CF1-448E-A8E2-F28148BDA160}" dt="2024-12-05T12:19:14.135" v="2552"/>
          <ac:spMkLst>
            <pc:docMk/>
            <pc:sldMk cId="2995895783" sldId="259"/>
            <ac:spMk id="11" creationId="{5C695DD3-E492-DA87-6CBD-727A4D8606CC}"/>
          </ac:spMkLst>
        </pc:spChg>
        <pc:spChg chg="add mod">
          <ac:chgData name="이강 조" userId="dffee86607a8664b" providerId="LiveId" clId="{B0591BAA-0CF1-448E-A8E2-F28148BDA160}" dt="2024-12-09T03:27:40.599" v="4037" actId="1076"/>
          <ac:spMkLst>
            <pc:docMk/>
            <pc:sldMk cId="2995895783" sldId="259"/>
            <ac:spMk id="13" creationId="{D6ABA383-5F8B-3938-7757-16C3E89FE49A}"/>
          </ac:spMkLst>
        </pc:spChg>
        <pc:graphicFrameChg chg="add del mod modGraphic">
          <ac:chgData name="이강 조" userId="dffee86607a8664b" providerId="LiveId" clId="{B0591BAA-0CF1-448E-A8E2-F28148BDA160}" dt="2024-12-09T03:23:41.884" v="3947" actId="478"/>
          <ac:graphicFrameMkLst>
            <pc:docMk/>
            <pc:sldMk cId="2995895783" sldId="259"/>
            <ac:graphicFrameMk id="12" creationId="{A3CFEA13-E2FF-10DE-4809-FE780302C3CA}"/>
          </ac:graphicFrameMkLst>
        </pc:graphicFrameChg>
        <pc:picChg chg="add mod">
          <ac:chgData name="이강 조" userId="dffee86607a8664b" providerId="LiveId" clId="{B0591BAA-0CF1-448E-A8E2-F28148BDA160}" dt="2024-12-09T14:01:07.097" v="22438" actId="1076"/>
          <ac:picMkLst>
            <pc:docMk/>
            <pc:sldMk cId="2995895783" sldId="259"/>
            <ac:picMk id="14" creationId="{CA4BAC5D-7295-6E15-2815-6EFF4A248D54}"/>
          </ac:picMkLst>
        </pc:picChg>
        <pc:picChg chg="add mod">
          <ac:chgData name="이강 조" userId="dffee86607a8664b" providerId="LiveId" clId="{B0591BAA-0CF1-448E-A8E2-F28148BDA160}" dt="2024-12-09T14:01:03.994" v="22437" actId="1076"/>
          <ac:picMkLst>
            <pc:docMk/>
            <pc:sldMk cId="2995895783" sldId="259"/>
            <ac:picMk id="15" creationId="{5035D222-0B81-1547-E366-EC82A12C8911}"/>
          </ac:picMkLst>
        </pc:picChg>
        <pc:picChg chg="add mod">
          <ac:chgData name="이강 조" userId="dffee86607a8664b" providerId="LiveId" clId="{B0591BAA-0CF1-448E-A8E2-F28148BDA160}" dt="2024-12-09T14:01:01.232" v="22436" actId="1076"/>
          <ac:picMkLst>
            <pc:docMk/>
            <pc:sldMk cId="2995895783" sldId="259"/>
            <ac:picMk id="17" creationId="{E148754E-402F-C05C-1FE0-55B4B89DF261}"/>
          </ac:picMkLst>
        </pc:picChg>
      </pc:sldChg>
      <pc:sldChg chg="addSp delSp modSp del mod">
        <pc:chgData name="이강 조" userId="dffee86607a8664b" providerId="LiveId" clId="{B0591BAA-0CF1-448E-A8E2-F28148BDA160}" dt="2024-12-05T11:59:25.695" v="595" actId="47"/>
        <pc:sldMkLst>
          <pc:docMk/>
          <pc:sldMk cId="619692715" sldId="260"/>
        </pc:sldMkLst>
        <pc:spChg chg="del">
          <ac:chgData name="이강 조" userId="dffee86607a8664b" providerId="LiveId" clId="{B0591BAA-0CF1-448E-A8E2-F28148BDA160}" dt="2024-12-05T11:56:38.915" v="541" actId="22"/>
          <ac:spMkLst>
            <pc:docMk/>
            <pc:sldMk cId="619692715" sldId="260"/>
            <ac:spMk id="3" creationId="{E88F595D-067E-2D70-A1FD-F3C5FA55D53A}"/>
          </ac:spMkLst>
        </pc:spChg>
        <pc:spChg chg="add mod">
          <ac:chgData name="이강 조" userId="dffee86607a8664b" providerId="LiveId" clId="{B0591BAA-0CF1-448E-A8E2-F28148BDA160}" dt="2024-12-05T11:59:07.121" v="589" actId="11"/>
          <ac:spMkLst>
            <pc:docMk/>
            <pc:sldMk cId="619692715" sldId="260"/>
            <ac:spMk id="7" creationId="{0FF14AB7-8820-24DB-8C25-D6E22A6EF787}"/>
          </ac:spMkLst>
        </pc:spChg>
        <pc:picChg chg="add del mod ord">
          <ac:chgData name="이강 조" userId="dffee86607a8664b" providerId="LiveId" clId="{B0591BAA-0CF1-448E-A8E2-F28148BDA160}" dt="2024-12-05T11:56:53.887" v="543" actId="21"/>
          <ac:picMkLst>
            <pc:docMk/>
            <pc:sldMk cId="619692715" sldId="260"/>
            <ac:picMk id="5" creationId="{33950CCD-66A4-33CC-0033-B5467ED3563F}"/>
          </ac:picMkLst>
        </pc:picChg>
      </pc:sldChg>
      <pc:sldChg chg="modSp mod">
        <pc:chgData name="이강 조" userId="dffee86607a8664b" providerId="LiveId" clId="{B0591BAA-0CF1-448E-A8E2-F28148BDA160}" dt="2024-12-10T03:44:44.695" v="22579" actId="11"/>
        <pc:sldMkLst>
          <pc:docMk/>
          <pc:sldMk cId="196379381" sldId="261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96379381" sldId="261"/>
            <ac:spMk id="2" creationId="{2F6DBBCD-BCE2-CE0F-D7E7-670C6F0D2ED7}"/>
          </ac:spMkLst>
        </pc:spChg>
        <pc:spChg chg="mod">
          <ac:chgData name="이강 조" userId="dffee86607a8664b" providerId="LiveId" clId="{B0591BAA-0CF1-448E-A8E2-F28148BDA160}" dt="2024-12-10T03:44:44.695" v="22579" actId="11"/>
          <ac:spMkLst>
            <pc:docMk/>
            <pc:sldMk cId="196379381" sldId="261"/>
            <ac:spMk id="3" creationId="{7CE2031D-1DCE-B871-3432-A47C4105FE76}"/>
          </ac:spMkLst>
        </pc:spChg>
      </pc:sldChg>
      <pc:sldChg chg="modSp del mod">
        <pc:chgData name="이강 조" userId="dffee86607a8664b" providerId="LiveId" clId="{B0591BAA-0CF1-448E-A8E2-F28148BDA160}" dt="2024-12-09T11:41:22.835" v="15419" actId="47"/>
        <pc:sldMkLst>
          <pc:docMk/>
          <pc:sldMk cId="3715334280" sldId="262"/>
        </pc:sldMkLst>
        <pc:spChg chg="mod">
          <ac:chgData name="이강 조" userId="dffee86607a8664b" providerId="LiveId" clId="{B0591BAA-0CF1-448E-A8E2-F28148BDA160}" dt="2024-12-09T10:12:57.736" v="14293" actId="20577"/>
          <ac:spMkLst>
            <pc:docMk/>
            <pc:sldMk cId="3715334280" sldId="262"/>
            <ac:spMk id="2" creationId="{14993E9F-483B-161E-3F0A-D08F0BBDE3E8}"/>
          </ac:spMkLst>
        </pc:spChg>
        <pc:spChg chg="mod">
          <ac:chgData name="이강 조" userId="dffee86607a8664b" providerId="LiveId" clId="{B0591BAA-0CF1-448E-A8E2-F28148BDA160}" dt="2024-12-09T11:32:06.921" v="15245" actId="20577"/>
          <ac:spMkLst>
            <pc:docMk/>
            <pc:sldMk cId="3715334280" sldId="262"/>
            <ac:spMk id="3" creationId="{CDEB5443-FB9B-6CCB-8DF5-FDFBFC1FEB6B}"/>
          </ac:spMkLst>
        </pc:spChg>
      </pc:sldChg>
      <pc:sldChg chg="del">
        <pc:chgData name="이강 조" userId="dffee86607a8664b" providerId="LiveId" clId="{B0591BAA-0CF1-448E-A8E2-F28148BDA160}" dt="2024-12-09T08:14:11.783" v="9128" actId="47"/>
        <pc:sldMkLst>
          <pc:docMk/>
          <pc:sldMk cId="1164550766" sldId="263"/>
        </pc:sldMkLst>
      </pc:sldChg>
      <pc:sldChg chg="addSp delSp modSp new del mod">
        <pc:chgData name="이강 조" userId="dffee86607a8664b" providerId="LiveId" clId="{B0591BAA-0CF1-448E-A8E2-F28148BDA160}" dt="2024-12-05T12:08:57.802" v="1866" actId="47"/>
        <pc:sldMkLst>
          <pc:docMk/>
          <pc:sldMk cId="1408538381" sldId="264"/>
        </pc:sldMkLst>
        <pc:spChg chg="mod">
          <ac:chgData name="이강 조" userId="dffee86607a8664b" providerId="LiveId" clId="{B0591BAA-0CF1-448E-A8E2-F28148BDA160}" dt="2024-12-05T12:03:11.966" v="1034" actId="20577"/>
          <ac:spMkLst>
            <pc:docMk/>
            <pc:sldMk cId="1408538381" sldId="264"/>
            <ac:spMk id="2" creationId="{615C199F-D148-724D-EABD-B0034C8E5085}"/>
          </ac:spMkLst>
        </pc:spChg>
        <pc:spChg chg="mod">
          <ac:chgData name="이강 조" userId="dffee86607a8664b" providerId="LiveId" clId="{B0591BAA-0CF1-448E-A8E2-F28148BDA160}" dt="2024-12-05T11:33:03.083" v="36" actId="20577"/>
          <ac:spMkLst>
            <pc:docMk/>
            <pc:sldMk cId="1408538381" sldId="264"/>
            <ac:spMk id="3" creationId="{BE89F6C5-1EB0-36D5-D985-D56AC46A44A1}"/>
          </ac:spMkLst>
        </pc:spChg>
        <pc:picChg chg="add mod">
          <ac:chgData name="이강 조" userId="dffee86607a8664b" providerId="LiveId" clId="{B0591BAA-0CF1-448E-A8E2-F28148BDA160}" dt="2024-12-05T11:53:28.588" v="504" actId="14100"/>
          <ac:picMkLst>
            <pc:docMk/>
            <pc:sldMk cId="1408538381" sldId="264"/>
            <ac:picMk id="5" creationId="{503662A6-B150-69CC-4953-34DFF7DB9061}"/>
          </ac:picMkLst>
        </pc:picChg>
        <pc:picChg chg="add mod">
          <ac:chgData name="이강 조" userId="dffee86607a8664b" providerId="LiveId" clId="{B0591BAA-0CF1-448E-A8E2-F28148BDA160}" dt="2024-12-05T11:53:38.431" v="512" actId="14100"/>
          <ac:picMkLst>
            <pc:docMk/>
            <pc:sldMk cId="1408538381" sldId="264"/>
            <ac:picMk id="7" creationId="{7BE6171F-D1C7-D6F1-1F93-60ABDEE1D308}"/>
          </ac:picMkLst>
        </pc:picChg>
        <pc:picChg chg="add del mod">
          <ac:chgData name="이강 조" userId="dffee86607a8664b" providerId="LiveId" clId="{B0591BAA-0CF1-448E-A8E2-F28148BDA160}" dt="2024-12-05T11:56:36.178" v="540" actId="478"/>
          <ac:picMkLst>
            <pc:docMk/>
            <pc:sldMk cId="1408538381" sldId="264"/>
            <ac:picMk id="9" creationId="{5FD5D84C-836B-F48E-78CC-4B5CC5B58114}"/>
          </ac:picMkLst>
        </pc:picChg>
        <pc:picChg chg="add mod">
          <ac:chgData name="이강 조" userId="dffee86607a8664b" providerId="LiveId" clId="{B0591BAA-0CF1-448E-A8E2-F28148BDA160}" dt="2024-12-05T11:57:03.943" v="548" actId="1076"/>
          <ac:picMkLst>
            <pc:docMk/>
            <pc:sldMk cId="1408538381" sldId="264"/>
            <ac:picMk id="10" creationId="{33950CCD-66A4-33CC-0033-B5467ED3563F}"/>
          </ac:picMkLst>
        </pc:picChg>
      </pc:sldChg>
      <pc:sldChg chg="addSp delSp modSp add del mod">
        <pc:chgData name="이강 조" userId="dffee86607a8664b" providerId="LiveId" clId="{B0591BAA-0CF1-448E-A8E2-F28148BDA160}" dt="2024-12-10T01:29:42.995" v="22568" actId="11"/>
        <pc:sldMkLst>
          <pc:docMk/>
          <pc:sldMk cId="105777074" sldId="265"/>
        </pc:sldMkLst>
        <pc:spChg chg="mod">
          <ac:chgData name="이강 조" userId="dffee86607a8664b" providerId="LiveId" clId="{B0591BAA-0CF1-448E-A8E2-F28148BDA160}" dt="2024-12-10T01:29:42.995" v="22568" actId="11"/>
          <ac:spMkLst>
            <pc:docMk/>
            <pc:sldMk cId="105777074" sldId="265"/>
            <ac:spMk id="2" creationId="{ECCC2B21-8AD5-9E37-CE04-BEB2CE165303}"/>
          </ac:spMkLst>
        </pc:spChg>
        <pc:spChg chg="mod">
          <ac:chgData name="이강 조" userId="dffee86607a8664b" providerId="LiveId" clId="{B0591BAA-0CF1-448E-A8E2-F28148BDA160}" dt="2024-12-09T14:15:39.388" v="22530"/>
          <ac:spMkLst>
            <pc:docMk/>
            <pc:sldMk cId="105777074" sldId="265"/>
            <ac:spMk id="3" creationId="{33558BF3-C700-59A9-4BBD-1540534BFF91}"/>
          </ac:spMkLst>
        </pc:spChg>
        <pc:picChg chg="del mod">
          <ac:chgData name="이강 조" userId="dffee86607a8664b" providerId="LiveId" clId="{B0591BAA-0CF1-448E-A8E2-F28148BDA160}" dt="2024-12-09T06:58:21.891" v="5453" actId="478"/>
          <ac:picMkLst>
            <pc:docMk/>
            <pc:sldMk cId="105777074" sldId="265"/>
            <ac:picMk id="5" creationId="{BB1940EA-BB5E-011F-4573-6334B4B44EA6}"/>
          </ac:picMkLst>
        </pc:picChg>
        <pc:picChg chg="add del mod">
          <ac:chgData name="이강 조" userId="dffee86607a8664b" providerId="LiveId" clId="{B0591BAA-0CF1-448E-A8E2-F28148BDA160}" dt="2024-12-09T07:14:17.467" v="6639" actId="478"/>
          <ac:picMkLst>
            <pc:docMk/>
            <pc:sldMk cId="105777074" sldId="265"/>
            <ac:picMk id="6" creationId="{0DF7091A-6F64-8394-A9DF-49DADC3F37EC}"/>
          </ac:picMkLst>
        </pc:picChg>
        <pc:picChg chg="del mod">
          <ac:chgData name="이강 조" userId="dffee86607a8664b" providerId="LiveId" clId="{B0591BAA-0CF1-448E-A8E2-F28148BDA160}" dt="2024-12-09T06:58:21.414" v="5452" actId="478"/>
          <ac:picMkLst>
            <pc:docMk/>
            <pc:sldMk cId="105777074" sldId="265"/>
            <ac:picMk id="7" creationId="{36D3335E-7607-F113-2F2F-A69EA8021F16}"/>
          </ac:picMkLst>
        </pc:picChg>
        <pc:picChg chg="add del">
          <ac:chgData name="이강 조" userId="dffee86607a8664b" providerId="LiveId" clId="{B0591BAA-0CF1-448E-A8E2-F28148BDA160}" dt="2024-12-09T07:05:36.326" v="5688" actId="478"/>
          <ac:picMkLst>
            <pc:docMk/>
            <pc:sldMk cId="105777074" sldId="265"/>
            <ac:picMk id="9" creationId="{00B0B1E0-4C94-22D8-DE6C-FE4A22F8305D}"/>
          </ac:picMkLst>
        </pc:picChg>
        <pc:picChg chg="del mod">
          <ac:chgData name="이강 조" userId="dffee86607a8664b" providerId="LiveId" clId="{B0591BAA-0CF1-448E-A8E2-F28148BDA160}" dt="2024-12-09T06:58:22.699" v="5455" actId="478"/>
          <ac:picMkLst>
            <pc:docMk/>
            <pc:sldMk cId="105777074" sldId="265"/>
            <ac:picMk id="10" creationId="{16D30235-F190-F450-F51E-436B9CB50ED2}"/>
          </ac:picMkLst>
        </pc:picChg>
        <pc:picChg chg="add mod">
          <ac:chgData name="이강 조" userId="dffee86607a8664b" providerId="LiveId" clId="{B0591BAA-0CF1-448E-A8E2-F28148BDA160}" dt="2024-12-09T07:38:58.759" v="7866" actId="14100"/>
          <ac:picMkLst>
            <pc:docMk/>
            <pc:sldMk cId="105777074" sldId="265"/>
            <ac:picMk id="12" creationId="{34F7ECD1-029D-AB9E-2705-9533843F7828}"/>
          </ac:picMkLst>
        </pc:picChg>
        <pc:picChg chg="add mod">
          <ac:chgData name="이강 조" userId="dffee86607a8664b" providerId="LiveId" clId="{B0591BAA-0CF1-448E-A8E2-F28148BDA160}" dt="2024-12-09T07:39:02.428" v="7868" actId="14100"/>
          <ac:picMkLst>
            <pc:docMk/>
            <pc:sldMk cId="105777074" sldId="265"/>
            <ac:picMk id="14" creationId="{7A7C0D58-1C6B-1B61-9DFA-98B20963064B}"/>
          </ac:picMkLst>
        </pc:picChg>
        <pc:picChg chg="add mod">
          <ac:chgData name="이강 조" userId="dffee86607a8664b" providerId="LiveId" clId="{B0591BAA-0CF1-448E-A8E2-F28148BDA160}" dt="2024-12-09T07:39:00.717" v="7867" actId="14100"/>
          <ac:picMkLst>
            <pc:docMk/>
            <pc:sldMk cId="105777074" sldId="265"/>
            <ac:picMk id="16" creationId="{56141FF7-F04B-6F27-7D61-BD834E552807}"/>
          </ac:picMkLst>
        </pc:picChg>
      </pc:sldChg>
      <pc:sldChg chg="addSp delSp modSp add del mod">
        <pc:chgData name="이강 조" userId="dffee86607a8664b" providerId="LiveId" clId="{B0591BAA-0CF1-448E-A8E2-F28148BDA160}" dt="2024-12-09T07:04:59.236" v="5664" actId="47"/>
        <pc:sldMkLst>
          <pc:docMk/>
          <pc:sldMk cId="3210971727" sldId="266"/>
        </pc:sldMkLst>
        <pc:spChg chg="mod">
          <ac:chgData name="이강 조" userId="dffee86607a8664b" providerId="LiveId" clId="{B0591BAA-0CF1-448E-A8E2-F28148BDA160}" dt="2024-12-09T06:35:41.074" v="4979"/>
          <ac:spMkLst>
            <pc:docMk/>
            <pc:sldMk cId="3210971727" sldId="266"/>
            <ac:spMk id="2" creationId="{7541F289-B3D6-8E0C-AF78-FFDE20492193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2" creationId="{9D65CBDD-F946-62CF-6E09-F8F56BB10CC7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3" creationId="{6CF57A21-8DFF-149D-95B4-1BDAD610FD98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4" creationId="{677B5FCD-D1A1-4CDB-5BFB-75893F681A67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5" creationId="{06A4602C-8C9E-5BD3-5BEF-5A60C3B2F155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6" creationId="{70D5657A-548B-AA61-B723-8808BC486337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7" creationId="{50A03A18-F56F-DF36-3887-D0DC1486B523}"/>
          </ac:spMkLst>
        </pc:spChg>
        <pc:spChg chg="add">
          <ac:chgData name="이강 조" userId="dffee86607a8664b" providerId="LiveId" clId="{B0591BAA-0CF1-448E-A8E2-F28148BDA160}" dt="2024-12-05T12:07:37.951" v="1758"/>
          <ac:spMkLst>
            <pc:docMk/>
            <pc:sldMk cId="3210971727" sldId="266"/>
            <ac:spMk id="18" creationId="{4A3F4DB6-44A3-7CD3-C9FD-D5737D73ECAA}"/>
          </ac:spMkLst>
        </pc:spChg>
        <pc:picChg chg="del">
          <ac:chgData name="이강 조" userId="dffee86607a8664b" providerId="LiveId" clId="{B0591BAA-0CF1-448E-A8E2-F28148BDA160}" dt="2024-12-05T12:02:26.746" v="814" actId="478"/>
          <ac:picMkLst>
            <pc:docMk/>
            <pc:sldMk cId="3210971727" sldId="266"/>
            <ac:picMk id="5" creationId="{B717ACBB-E1D0-744A-70B6-2EE56B5FDE9C}"/>
          </ac:picMkLst>
        </pc:picChg>
        <pc:picChg chg="del mod">
          <ac:chgData name="이강 조" userId="dffee86607a8664b" providerId="LiveId" clId="{B0591BAA-0CF1-448E-A8E2-F28148BDA160}" dt="2024-12-05T12:02:26.324" v="813" actId="478"/>
          <ac:picMkLst>
            <pc:docMk/>
            <pc:sldMk cId="3210971727" sldId="266"/>
            <ac:picMk id="6" creationId="{5E472493-CBCD-88EA-919E-D8C1730C36F3}"/>
          </ac:picMkLst>
        </pc:picChg>
        <pc:picChg chg="del">
          <ac:chgData name="이강 조" userId="dffee86607a8664b" providerId="LiveId" clId="{B0591BAA-0CF1-448E-A8E2-F28148BDA160}" dt="2024-12-05T12:02:25.560" v="810" actId="478"/>
          <ac:picMkLst>
            <pc:docMk/>
            <pc:sldMk cId="3210971727" sldId="266"/>
            <ac:picMk id="7" creationId="{10C577C4-DD2F-B856-0884-CB6EF4C18077}"/>
          </ac:picMkLst>
        </pc:picChg>
        <pc:picChg chg="add mod">
          <ac:chgData name="이강 조" userId="dffee86607a8664b" providerId="LiveId" clId="{B0591BAA-0CF1-448E-A8E2-F28148BDA160}" dt="2024-12-05T12:06:12.108" v="1631" actId="14100"/>
          <ac:picMkLst>
            <pc:docMk/>
            <pc:sldMk cId="3210971727" sldId="266"/>
            <ac:picMk id="8" creationId="{928F99FE-5848-280E-F65B-C61600D8E4DD}"/>
          </ac:picMkLst>
        </pc:picChg>
        <pc:picChg chg="del">
          <ac:chgData name="이강 조" userId="dffee86607a8664b" providerId="LiveId" clId="{B0591BAA-0CF1-448E-A8E2-F28148BDA160}" dt="2024-12-05T12:02:25.913" v="811" actId="478"/>
          <ac:picMkLst>
            <pc:docMk/>
            <pc:sldMk cId="3210971727" sldId="266"/>
            <ac:picMk id="10" creationId="{455DA01F-CC95-FBBC-48E2-0079D130597E}"/>
          </ac:picMkLst>
        </pc:picChg>
        <pc:picChg chg="add mod">
          <ac:chgData name="이강 조" userId="dffee86607a8664b" providerId="LiveId" clId="{B0591BAA-0CF1-448E-A8E2-F28148BDA160}" dt="2024-12-05T12:06:00.977" v="1624" actId="14100"/>
          <ac:picMkLst>
            <pc:docMk/>
            <pc:sldMk cId="3210971727" sldId="266"/>
            <ac:picMk id="11" creationId="{057D283F-8F55-3253-3A70-48E756EC096D}"/>
          </ac:picMkLst>
        </pc:picChg>
        <pc:picChg chg="add del">
          <ac:chgData name="이강 조" userId="dffee86607a8664b" providerId="LiveId" clId="{B0591BAA-0CF1-448E-A8E2-F28148BDA160}" dt="2024-12-05T12:08:42.449" v="1865" actId="22"/>
          <ac:picMkLst>
            <pc:docMk/>
            <pc:sldMk cId="3210971727" sldId="266"/>
            <ac:picMk id="20" creationId="{D744E5F4-CDD6-75E5-394A-1C716FD92537}"/>
          </ac:picMkLst>
        </pc:picChg>
        <pc:picChg chg="add mod">
          <ac:chgData name="이강 조" userId="dffee86607a8664b" providerId="LiveId" clId="{B0591BAA-0CF1-448E-A8E2-F28148BDA160}" dt="2024-12-05T12:13:13.100" v="2291" actId="14100"/>
          <ac:picMkLst>
            <pc:docMk/>
            <pc:sldMk cId="3210971727" sldId="266"/>
            <ac:picMk id="22" creationId="{DC4DC6A7-DE37-AB8A-7475-23465BE4C945}"/>
          </ac:picMkLst>
        </pc:picChg>
        <pc:picChg chg="add del mod">
          <ac:chgData name="이강 조" userId="dffee86607a8664b" providerId="LiveId" clId="{B0591BAA-0CF1-448E-A8E2-F28148BDA160}" dt="2024-12-05T12:10:44.670" v="2131" actId="478"/>
          <ac:picMkLst>
            <pc:docMk/>
            <pc:sldMk cId="3210971727" sldId="266"/>
            <ac:picMk id="24" creationId="{63EE4689-CB84-F6F3-205E-6ED5B375D082}"/>
          </ac:picMkLst>
        </pc:picChg>
        <pc:picChg chg="add mod">
          <ac:chgData name="이강 조" userId="dffee86607a8664b" providerId="LiveId" clId="{B0591BAA-0CF1-448E-A8E2-F28148BDA160}" dt="2024-12-05T12:11:11.835" v="2137" actId="14100"/>
          <ac:picMkLst>
            <pc:docMk/>
            <pc:sldMk cId="3210971727" sldId="266"/>
            <ac:picMk id="26" creationId="{FDB6BE90-1A6D-7ED7-5B13-445E5969E7E9}"/>
          </ac:picMkLst>
        </pc:picChg>
      </pc:sldChg>
      <pc:sldChg chg="add del">
        <pc:chgData name="이강 조" userId="dffee86607a8664b" providerId="LiveId" clId="{B0591BAA-0CF1-448E-A8E2-F28148BDA160}" dt="2024-12-05T12:12:23.531" v="2141" actId="47"/>
        <pc:sldMkLst>
          <pc:docMk/>
          <pc:sldMk cId="2760733422" sldId="267"/>
        </pc:sldMkLst>
      </pc:sldChg>
      <pc:sldChg chg="addSp delSp modSp add del mod">
        <pc:chgData name="이강 조" userId="dffee86607a8664b" providerId="LiveId" clId="{B0591BAA-0CF1-448E-A8E2-F28148BDA160}" dt="2024-12-09T07:05:00.354" v="5665" actId="47"/>
        <pc:sldMkLst>
          <pc:docMk/>
          <pc:sldMk cId="3257269747" sldId="267"/>
        </pc:sldMkLst>
        <pc:spChg chg="mod">
          <ac:chgData name="이강 조" userId="dffee86607a8664b" providerId="LiveId" clId="{B0591BAA-0CF1-448E-A8E2-F28148BDA160}" dt="2024-12-05T12:27:44.224" v="3696" actId="20577"/>
          <ac:spMkLst>
            <pc:docMk/>
            <pc:sldMk cId="3257269747" sldId="267"/>
            <ac:spMk id="2" creationId="{AE2882DA-A177-1FA5-7A64-D083878C6151}"/>
          </ac:spMkLst>
        </pc:spChg>
        <pc:picChg chg="add mod">
          <ac:chgData name="이강 조" userId="dffee86607a8664b" providerId="LiveId" clId="{B0591BAA-0CF1-448E-A8E2-F28148BDA160}" dt="2024-12-05T12:24:28.843" v="2913" actId="1076"/>
          <ac:picMkLst>
            <pc:docMk/>
            <pc:sldMk cId="3257269747" sldId="267"/>
            <ac:picMk id="5" creationId="{B09A766D-F0CF-CBF0-F23D-2BAA88E65C9B}"/>
          </ac:picMkLst>
        </pc:picChg>
        <pc:picChg chg="add mod">
          <ac:chgData name="이강 조" userId="dffee86607a8664b" providerId="LiveId" clId="{B0591BAA-0CF1-448E-A8E2-F28148BDA160}" dt="2024-12-05T12:24:27.640" v="2912" actId="1076"/>
          <ac:picMkLst>
            <pc:docMk/>
            <pc:sldMk cId="3257269747" sldId="267"/>
            <ac:picMk id="7" creationId="{C00F4E9D-E6FD-C153-0DAF-F5C7400C2237}"/>
          </ac:picMkLst>
        </pc:picChg>
        <pc:picChg chg="del">
          <ac:chgData name="이강 조" userId="dffee86607a8664b" providerId="LiveId" clId="{B0591BAA-0CF1-448E-A8E2-F28148BDA160}" dt="2024-12-05T12:23:16.493" v="2900" actId="478"/>
          <ac:picMkLst>
            <pc:docMk/>
            <pc:sldMk cId="3257269747" sldId="267"/>
            <ac:picMk id="8" creationId="{57315C7E-0918-F755-45A5-056DCBC2C8AE}"/>
          </ac:picMkLst>
        </pc:picChg>
        <pc:picChg chg="del">
          <ac:chgData name="이강 조" userId="dffee86607a8664b" providerId="LiveId" clId="{B0591BAA-0CF1-448E-A8E2-F28148BDA160}" dt="2024-12-05T12:23:16.194" v="2899" actId="478"/>
          <ac:picMkLst>
            <pc:docMk/>
            <pc:sldMk cId="3257269747" sldId="267"/>
            <ac:picMk id="11" creationId="{FF0B200C-2B93-7339-0770-6261EDAC3CD4}"/>
          </ac:picMkLst>
        </pc:picChg>
        <pc:picChg chg="del">
          <ac:chgData name="이강 조" userId="dffee86607a8664b" providerId="LiveId" clId="{B0591BAA-0CF1-448E-A8E2-F28148BDA160}" dt="2024-12-05T12:23:15.803" v="2898" actId="478"/>
          <ac:picMkLst>
            <pc:docMk/>
            <pc:sldMk cId="3257269747" sldId="267"/>
            <ac:picMk id="22" creationId="{8F40AC72-3604-827D-2CC3-FED11FC2C86B}"/>
          </ac:picMkLst>
        </pc:picChg>
        <pc:picChg chg="del">
          <ac:chgData name="이강 조" userId="dffee86607a8664b" providerId="LiveId" clId="{B0591BAA-0CF1-448E-A8E2-F28148BDA160}" dt="2024-12-05T12:23:16.748" v="2901" actId="478"/>
          <ac:picMkLst>
            <pc:docMk/>
            <pc:sldMk cId="3257269747" sldId="267"/>
            <ac:picMk id="26" creationId="{5F6D6E1C-5B8D-0915-1565-6093CA33D830}"/>
          </ac:picMkLst>
        </pc:picChg>
      </pc:sldChg>
      <pc:sldChg chg="addSp modSp add mod">
        <pc:chgData name="이강 조" userId="dffee86607a8664b" providerId="LiveId" clId="{B0591BAA-0CF1-448E-A8E2-F28148BDA160}" dt="2024-12-09T14:15:39.388" v="22530"/>
        <pc:sldMkLst>
          <pc:docMk/>
          <pc:sldMk cId="2877120104" sldId="268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2877120104" sldId="268"/>
            <ac:spMk id="2" creationId="{99F30849-1D6F-858A-4CC8-3238318B616E}"/>
          </ac:spMkLst>
        </pc:spChg>
        <pc:spChg chg="mod">
          <ac:chgData name="이강 조" userId="dffee86607a8664b" providerId="LiveId" clId="{B0591BAA-0CF1-448E-A8E2-F28148BDA160}" dt="2024-12-09T14:15:39.388" v="22530"/>
          <ac:spMkLst>
            <pc:docMk/>
            <pc:sldMk cId="2877120104" sldId="268"/>
            <ac:spMk id="3" creationId="{8DD2817D-3BDD-400E-2FFF-96C2C7B8E21C}"/>
          </ac:spMkLst>
        </pc:spChg>
        <pc:spChg chg="mod">
          <ac:chgData name="이강 조" userId="dffee86607a8664b" providerId="LiveId" clId="{B0591BAA-0CF1-448E-A8E2-F28148BDA160}" dt="2024-12-09T03:22:15.177" v="3870" actId="5793"/>
          <ac:spMkLst>
            <pc:docMk/>
            <pc:sldMk cId="2877120104" sldId="268"/>
            <ac:spMk id="7" creationId="{220A5F1B-580D-5095-2D88-425387552D71}"/>
          </ac:spMkLst>
        </pc:spChg>
        <pc:graphicFrameChg chg="add mod modGraphic">
          <ac:chgData name="이강 조" userId="dffee86607a8664b" providerId="LiveId" clId="{B0591BAA-0CF1-448E-A8E2-F28148BDA160}" dt="2024-12-09T03:49:18.449" v="4481" actId="1076"/>
          <ac:graphicFrameMkLst>
            <pc:docMk/>
            <pc:sldMk cId="2877120104" sldId="268"/>
            <ac:graphicFrameMk id="4" creationId="{C3B309DF-70A9-DA4F-B6A2-D02570389960}"/>
          </ac:graphicFrameMkLst>
        </pc:graphicFrameChg>
        <pc:graphicFrameChg chg="mod modGraphic">
          <ac:chgData name="이강 조" userId="dffee86607a8664b" providerId="LiveId" clId="{B0591BAA-0CF1-448E-A8E2-F28148BDA160}" dt="2024-12-09T08:12:56.871" v="9124" actId="14734"/>
          <ac:graphicFrameMkLst>
            <pc:docMk/>
            <pc:sldMk cId="2877120104" sldId="268"/>
            <ac:graphicFrameMk id="12" creationId="{ACA18980-F86C-2BD5-2AFA-DDD8284E5784}"/>
          </ac:graphicFrameMkLst>
        </pc:graphicFrameChg>
      </pc:sldChg>
      <pc:sldChg chg="addSp delSp modSp add mod">
        <pc:chgData name="이강 조" userId="dffee86607a8664b" providerId="LiveId" clId="{B0591BAA-0CF1-448E-A8E2-F28148BDA160}" dt="2024-12-10T03:44:15.183" v="22575" actId="11"/>
        <pc:sldMkLst>
          <pc:docMk/>
          <pc:sldMk cId="2112290501" sldId="269"/>
        </pc:sldMkLst>
        <pc:spChg chg="mod">
          <ac:chgData name="이강 조" userId="dffee86607a8664b" providerId="LiveId" clId="{B0591BAA-0CF1-448E-A8E2-F28148BDA160}" dt="2024-12-10T03:44:15.183" v="22575" actId="11"/>
          <ac:spMkLst>
            <pc:docMk/>
            <pc:sldMk cId="2112290501" sldId="269"/>
            <ac:spMk id="2" creationId="{0AFA86C7-E0BF-ED0E-BA6F-76E7C18E53BE}"/>
          </ac:spMkLst>
        </pc:spChg>
        <pc:spChg chg="mod">
          <ac:chgData name="이강 조" userId="dffee86607a8664b" providerId="LiveId" clId="{B0591BAA-0CF1-448E-A8E2-F28148BDA160}" dt="2024-12-09T14:15:39.388" v="22530"/>
          <ac:spMkLst>
            <pc:docMk/>
            <pc:sldMk cId="2112290501" sldId="269"/>
            <ac:spMk id="3" creationId="{CB09F12A-9CB5-2BA4-649C-5B8E3B4A6838}"/>
          </ac:spMkLst>
        </pc:spChg>
        <pc:picChg chg="add mod">
          <ac:chgData name="이강 조" userId="dffee86607a8664b" providerId="LiveId" clId="{B0591BAA-0CF1-448E-A8E2-F28148BDA160}" dt="2024-12-09T07:56:03.925" v="9041" actId="1076"/>
          <ac:picMkLst>
            <pc:docMk/>
            <pc:sldMk cId="2112290501" sldId="269"/>
            <ac:picMk id="5" creationId="{32FDDFFD-E40D-DA2B-B1BF-0CB42634748E}"/>
          </ac:picMkLst>
        </pc:picChg>
        <pc:picChg chg="add mod">
          <ac:chgData name="이강 조" userId="dffee86607a8664b" providerId="LiveId" clId="{B0591BAA-0CF1-448E-A8E2-F28148BDA160}" dt="2024-12-09T07:56:01.254" v="9039" actId="1076"/>
          <ac:picMkLst>
            <pc:docMk/>
            <pc:sldMk cId="2112290501" sldId="269"/>
            <ac:picMk id="7" creationId="{626C64E3-6196-9242-27A9-10026C7641F5}"/>
          </ac:picMkLst>
        </pc:picChg>
        <pc:picChg chg="add mod">
          <ac:chgData name="이강 조" userId="dffee86607a8664b" providerId="LiveId" clId="{B0591BAA-0CF1-448E-A8E2-F28148BDA160}" dt="2024-12-09T07:56:06.685" v="9042" actId="1076"/>
          <ac:picMkLst>
            <pc:docMk/>
            <pc:sldMk cId="2112290501" sldId="269"/>
            <ac:picMk id="9" creationId="{4AFF7670-B12F-1F4A-F3CB-9B4887B2CA13}"/>
          </ac:picMkLst>
        </pc:picChg>
        <pc:picChg chg="del">
          <ac:chgData name="이강 조" userId="dffee86607a8664b" providerId="LiveId" clId="{B0591BAA-0CF1-448E-A8E2-F28148BDA160}" dt="2024-12-09T07:50:18.431" v="8159" actId="478"/>
          <ac:picMkLst>
            <pc:docMk/>
            <pc:sldMk cId="2112290501" sldId="269"/>
            <ac:picMk id="12" creationId="{E78AB3D8-D492-364B-4D8D-3FE387F578A2}"/>
          </ac:picMkLst>
        </pc:picChg>
        <pc:picChg chg="del">
          <ac:chgData name="이강 조" userId="dffee86607a8664b" providerId="LiveId" clId="{B0591BAA-0CF1-448E-A8E2-F28148BDA160}" dt="2024-12-09T07:35:45.960" v="7233" actId="478"/>
          <ac:picMkLst>
            <pc:docMk/>
            <pc:sldMk cId="2112290501" sldId="269"/>
            <ac:picMk id="14" creationId="{833666EB-A119-C44C-9B43-C8AFBE8D61CE}"/>
          </ac:picMkLst>
        </pc:picChg>
        <pc:picChg chg="del">
          <ac:chgData name="이강 조" userId="dffee86607a8664b" providerId="LiveId" clId="{B0591BAA-0CF1-448E-A8E2-F28148BDA160}" dt="2024-12-09T07:35:44.133" v="7232" actId="478"/>
          <ac:picMkLst>
            <pc:docMk/>
            <pc:sldMk cId="2112290501" sldId="269"/>
            <ac:picMk id="16" creationId="{34ADA0C4-5D84-4CA6-FEDF-7B38003EF3F7}"/>
          </ac:picMkLst>
        </pc:picChg>
      </pc:sldChg>
      <pc:sldChg chg="addSp delSp modSp add mod">
        <pc:chgData name="이강 조" userId="dffee86607a8664b" providerId="LiveId" clId="{B0591BAA-0CF1-448E-A8E2-F28148BDA160}" dt="2024-12-10T03:45:08.521" v="22581" actId="11"/>
        <pc:sldMkLst>
          <pc:docMk/>
          <pc:sldMk cId="269312433" sldId="270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269312433" sldId="270"/>
            <ac:spMk id="2" creationId="{18B84360-6C44-9147-E737-82F646201F43}"/>
          </ac:spMkLst>
        </pc:spChg>
        <pc:spChg chg="mod">
          <ac:chgData name="이강 조" userId="dffee86607a8664b" providerId="LiveId" clId="{B0591BAA-0CF1-448E-A8E2-F28148BDA160}" dt="2024-12-10T03:45:08.521" v="22581" actId="11"/>
          <ac:spMkLst>
            <pc:docMk/>
            <pc:sldMk cId="269312433" sldId="270"/>
            <ac:spMk id="3" creationId="{89EF2CC3-AA6C-DD37-C31F-BE8E76476754}"/>
          </ac:spMkLst>
        </pc:spChg>
        <pc:picChg chg="add del mod">
          <ac:chgData name="이강 조" userId="dffee86607a8664b" providerId="LiveId" clId="{B0591BAA-0CF1-448E-A8E2-F28148BDA160}" dt="2024-12-09T09:33:05.937" v="10493" actId="478"/>
          <ac:picMkLst>
            <pc:docMk/>
            <pc:sldMk cId="269312433" sldId="270"/>
            <ac:picMk id="5" creationId="{7C274E9E-A453-F38D-867F-833C13501C60}"/>
          </ac:picMkLst>
        </pc:picChg>
        <pc:picChg chg="add del mod">
          <ac:chgData name="이강 조" userId="dffee86607a8664b" providerId="LiveId" clId="{B0591BAA-0CF1-448E-A8E2-F28148BDA160}" dt="2024-12-09T09:33:06.371" v="10494" actId="478"/>
          <ac:picMkLst>
            <pc:docMk/>
            <pc:sldMk cId="269312433" sldId="270"/>
            <ac:picMk id="7" creationId="{9A8025A8-B846-2804-86C6-2291BFDE58C5}"/>
          </ac:picMkLst>
        </pc:picChg>
        <pc:picChg chg="add del mod">
          <ac:chgData name="이강 조" userId="dffee86607a8664b" providerId="LiveId" clId="{B0591BAA-0CF1-448E-A8E2-F28148BDA160}" dt="2024-12-09T09:40:44.912" v="11469" actId="478"/>
          <ac:picMkLst>
            <pc:docMk/>
            <pc:sldMk cId="269312433" sldId="270"/>
            <ac:picMk id="9" creationId="{6C7905CA-1BA1-3210-B107-01F299D9B800}"/>
          </ac:picMkLst>
        </pc:picChg>
        <pc:picChg chg="add del mod">
          <ac:chgData name="이강 조" userId="dffee86607a8664b" providerId="LiveId" clId="{B0591BAA-0CF1-448E-A8E2-F28148BDA160}" dt="2024-12-09T09:40:43.495" v="11468" actId="478"/>
          <ac:picMkLst>
            <pc:docMk/>
            <pc:sldMk cId="269312433" sldId="270"/>
            <ac:picMk id="11" creationId="{77D15204-6E03-8584-8E73-844B6639FDE9}"/>
          </ac:picMkLst>
        </pc:picChg>
        <pc:picChg chg="add mod">
          <ac:chgData name="이강 조" userId="dffee86607a8664b" providerId="LiveId" clId="{B0591BAA-0CF1-448E-A8E2-F28148BDA160}" dt="2024-12-09T09:49:09.508" v="11905" actId="14100"/>
          <ac:picMkLst>
            <pc:docMk/>
            <pc:sldMk cId="269312433" sldId="270"/>
            <ac:picMk id="13" creationId="{F82C4800-3DFC-13D3-251A-BFD98CF067C4}"/>
          </ac:picMkLst>
        </pc:picChg>
        <pc:picChg chg="add mod">
          <ac:chgData name="이강 조" userId="dffee86607a8664b" providerId="LiveId" clId="{B0591BAA-0CF1-448E-A8E2-F28148BDA160}" dt="2024-12-09T09:49:10.640" v="11906" actId="1076"/>
          <ac:picMkLst>
            <pc:docMk/>
            <pc:sldMk cId="269312433" sldId="270"/>
            <ac:picMk id="15" creationId="{8299F961-AE65-09F3-33A8-C79B22FEF470}"/>
          </ac:picMkLst>
        </pc:picChg>
        <pc:picChg chg="add mod">
          <ac:chgData name="이강 조" userId="dffee86607a8664b" providerId="LiveId" clId="{B0591BAA-0CF1-448E-A8E2-F28148BDA160}" dt="2024-12-09T09:49:15.372" v="11908" actId="14100"/>
          <ac:picMkLst>
            <pc:docMk/>
            <pc:sldMk cId="269312433" sldId="270"/>
            <ac:picMk id="17" creationId="{2E525202-74E1-1FB2-31F7-F5E5449A01BB}"/>
          </ac:picMkLst>
        </pc:picChg>
        <pc:picChg chg="add mod">
          <ac:chgData name="이강 조" userId="dffee86607a8664b" providerId="LiveId" clId="{B0591BAA-0CF1-448E-A8E2-F28148BDA160}" dt="2024-12-09T09:49:47.934" v="11913" actId="1076"/>
          <ac:picMkLst>
            <pc:docMk/>
            <pc:sldMk cId="269312433" sldId="270"/>
            <ac:picMk id="19" creationId="{0D97EDBC-147D-B01E-951C-6EA9C06513EA}"/>
          </ac:picMkLst>
        </pc:picChg>
      </pc:sldChg>
      <pc:sldChg chg="addSp delSp modSp add mod">
        <pc:chgData name="이강 조" userId="dffee86607a8664b" providerId="LiveId" clId="{B0591BAA-0CF1-448E-A8E2-F28148BDA160}" dt="2024-12-10T03:45:31.981" v="22583" actId="11"/>
        <pc:sldMkLst>
          <pc:docMk/>
          <pc:sldMk cId="3899455263" sldId="271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3899455263" sldId="271"/>
            <ac:spMk id="2" creationId="{8E846469-9011-DFAE-1FA9-60F49A99BCB1}"/>
          </ac:spMkLst>
        </pc:spChg>
        <pc:spChg chg="mod">
          <ac:chgData name="이강 조" userId="dffee86607a8664b" providerId="LiveId" clId="{B0591BAA-0CF1-448E-A8E2-F28148BDA160}" dt="2024-12-10T03:45:31.981" v="22583" actId="11"/>
          <ac:spMkLst>
            <pc:docMk/>
            <pc:sldMk cId="3899455263" sldId="271"/>
            <ac:spMk id="3" creationId="{F8F71330-42CB-109D-F1F4-280CED100977}"/>
          </ac:spMkLst>
        </pc:spChg>
        <pc:picChg chg="add mod">
          <ac:chgData name="이강 조" userId="dffee86607a8664b" providerId="LiveId" clId="{B0591BAA-0CF1-448E-A8E2-F28148BDA160}" dt="2024-12-09T10:07:06.109" v="13278" actId="14100"/>
          <ac:picMkLst>
            <pc:docMk/>
            <pc:sldMk cId="3899455263" sldId="271"/>
            <ac:picMk id="5" creationId="{33040BAA-2865-9337-182D-1E07F45B34A1}"/>
          </ac:picMkLst>
        </pc:picChg>
        <pc:picChg chg="add mod">
          <ac:chgData name="이강 조" userId="dffee86607a8664b" providerId="LiveId" clId="{B0591BAA-0CF1-448E-A8E2-F28148BDA160}" dt="2024-12-09T10:07:08.449" v="13279" actId="14100"/>
          <ac:picMkLst>
            <pc:docMk/>
            <pc:sldMk cId="3899455263" sldId="271"/>
            <ac:picMk id="7" creationId="{B98F8D78-38BA-BEA0-F583-5C6B0A334AFE}"/>
          </ac:picMkLst>
        </pc:picChg>
        <pc:picChg chg="add mod">
          <ac:chgData name="이강 조" userId="dffee86607a8664b" providerId="LiveId" clId="{B0591BAA-0CF1-448E-A8E2-F28148BDA160}" dt="2024-12-09T10:07:11.090" v="13280" actId="1076"/>
          <ac:picMkLst>
            <pc:docMk/>
            <pc:sldMk cId="3899455263" sldId="271"/>
            <ac:picMk id="9" creationId="{B9934102-8630-AC60-01F7-6BC4264DC24D}"/>
          </ac:picMkLst>
        </pc:picChg>
        <pc:picChg chg="del">
          <ac:chgData name="이강 조" userId="dffee86607a8664b" providerId="LiveId" clId="{B0591BAA-0CF1-448E-A8E2-F28148BDA160}" dt="2024-12-09T09:52:31.264" v="12540" actId="478"/>
          <ac:picMkLst>
            <pc:docMk/>
            <pc:sldMk cId="3899455263" sldId="271"/>
            <ac:picMk id="13" creationId="{1DEAE3F9-3D2A-98C0-9032-D3EA28CE0A35}"/>
          </ac:picMkLst>
        </pc:picChg>
        <pc:picChg chg="del">
          <ac:chgData name="이강 조" userId="dffee86607a8664b" providerId="LiveId" clId="{B0591BAA-0CF1-448E-A8E2-F28148BDA160}" dt="2024-12-09T09:52:30.746" v="12539" actId="478"/>
          <ac:picMkLst>
            <pc:docMk/>
            <pc:sldMk cId="3899455263" sldId="271"/>
            <ac:picMk id="15" creationId="{50C781CB-BFA6-123D-00CB-48E36A319A2C}"/>
          </ac:picMkLst>
        </pc:picChg>
        <pc:picChg chg="del">
          <ac:chgData name="이강 조" userId="dffee86607a8664b" providerId="LiveId" clId="{B0591BAA-0CF1-448E-A8E2-F28148BDA160}" dt="2024-12-09T09:52:30.322" v="12538" actId="478"/>
          <ac:picMkLst>
            <pc:docMk/>
            <pc:sldMk cId="3899455263" sldId="271"/>
            <ac:picMk id="17" creationId="{0ECFE64F-EC2E-6F79-ED4D-7F98317BAA5F}"/>
          </ac:picMkLst>
        </pc:picChg>
        <pc:picChg chg="del">
          <ac:chgData name="이강 조" userId="dffee86607a8664b" providerId="LiveId" clId="{B0591BAA-0CF1-448E-A8E2-F28148BDA160}" dt="2024-12-09T09:52:29.861" v="12537" actId="478"/>
          <ac:picMkLst>
            <pc:docMk/>
            <pc:sldMk cId="3899455263" sldId="271"/>
            <ac:picMk id="19" creationId="{0AFB0E9D-BFA2-7B01-D1B7-C9DD221F3490}"/>
          </ac:picMkLst>
        </pc:picChg>
      </pc:sldChg>
      <pc:sldChg chg="addSp delSp modSp add mod">
        <pc:chgData name="이강 조" userId="dffee86607a8664b" providerId="LiveId" clId="{B0591BAA-0CF1-448E-A8E2-F28148BDA160}" dt="2024-12-09T14:15:39.388" v="22530"/>
        <pc:sldMkLst>
          <pc:docMk/>
          <pc:sldMk cId="1374480599" sldId="272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374480599" sldId="272"/>
            <ac:spMk id="2" creationId="{E7F04D95-83C8-57B2-72B5-334CD4BAA722}"/>
          </ac:spMkLst>
        </pc:spChg>
        <pc:spChg chg="mod">
          <ac:chgData name="이강 조" userId="dffee86607a8664b" providerId="LiveId" clId="{B0591BAA-0CF1-448E-A8E2-F28148BDA160}" dt="2024-12-09T14:15:39.388" v="22530"/>
          <ac:spMkLst>
            <pc:docMk/>
            <pc:sldMk cId="1374480599" sldId="272"/>
            <ac:spMk id="3" creationId="{229C9E92-8AE3-B7CA-28B4-8AE12768A248}"/>
          </ac:spMkLst>
        </pc:spChg>
        <pc:graphicFrameChg chg="add del">
          <ac:chgData name="이강 조" userId="dffee86607a8664b" providerId="LiveId" clId="{B0591BAA-0CF1-448E-A8E2-F28148BDA160}" dt="2024-12-09T11:03:30.287" v="14512" actId="3680"/>
          <ac:graphicFrameMkLst>
            <pc:docMk/>
            <pc:sldMk cId="1374480599" sldId="272"/>
            <ac:graphicFrameMk id="4" creationId="{49EF23E0-830B-DFDF-C2E5-0EF97F4CB6D7}"/>
          </ac:graphicFrameMkLst>
        </pc:graphicFrameChg>
        <pc:graphicFrameChg chg="add mod modGraphic">
          <ac:chgData name="이강 조" userId="dffee86607a8664b" providerId="LiveId" clId="{B0591BAA-0CF1-448E-A8E2-F28148BDA160}" dt="2024-12-09T13:29:33.451" v="20708" actId="20577"/>
          <ac:graphicFrameMkLst>
            <pc:docMk/>
            <pc:sldMk cId="1374480599" sldId="272"/>
            <ac:graphicFrameMk id="5" creationId="{7FA90C86-AF4D-BDF9-A09D-89437D48F129}"/>
          </ac:graphicFrameMkLst>
        </pc:graphicFrameChg>
      </pc:sldChg>
      <pc:sldChg chg="modSp add mod">
        <pc:chgData name="이강 조" userId="dffee86607a8664b" providerId="LiveId" clId="{B0591BAA-0CF1-448E-A8E2-F28148BDA160}" dt="2024-12-10T03:46:10.654" v="22586" actId="11"/>
        <pc:sldMkLst>
          <pc:docMk/>
          <pc:sldMk cId="192998111" sldId="273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92998111" sldId="273"/>
            <ac:spMk id="2" creationId="{3ECC3FC4-9CD7-CC0A-8847-20CAA6DC04CE}"/>
          </ac:spMkLst>
        </pc:spChg>
        <pc:spChg chg="mod">
          <ac:chgData name="이강 조" userId="dffee86607a8664b" providerId="LiveId" clId="{B0591BAA-0CF1-448E-A8E2-F28148BDA160}" dt="2024-12-10T03:46:10.654" v="22586" actId="11"/>
          <ac:spMkLst>
            <pc:docMk/>
            <pc:sldMk cId="192998111" sldId="273"/>
            <ac:spMk id="3" creationId="{8F4E39E5-EFD1-646D-4EDA-3AD943480EB0}"/>
          </ac:spMkLst>
        </pc:spChg>
      </pc:sldChg>
      <pc:sldChg chg="addSp delSp modSp add mod">
        <pc:chgData name="이강 조" userId="dffee86607a8664b" providerId="LiveId" clId="{B0591BAA-0CF1-448E-A8E2-F28148BDA160}" dt="2024-12-10T03:46:23.434" v="22587" actId="11"/>
        <pc:sldMkLst>
          <pc:docMk/>
          <pc:sldMk cId="1105175110" sldId="274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105175110" sldId="274"/>
            <ac:spMk id="2" creationId="{402591B5-70FE-A671-DEDD-50014CD770AE}"/>
          </ac:spMkLst>
        </pc:spChg>
        <pc:spChg chg="mod">
          <ac:chgData name="이강 조" userId="dffee86607a8664b" providerId="LiveId" clId="{B0591BAA-0CF1-448E-A8E2-F28148BDA160}" dt="2024-12-10T03:46:23.434" v="22587" actId="11"/>
          <ac:spMkLst>
            <pc:docMk/>
            <pc:sldMk cId="1105175110" sldId="274"/>
            <ac:spMk id="3" creationId="{60D8D343-A01B-FC85-A68C-868A453278EC}"/>
          </ac:spMkLst>
        </pc:spChg>
        <pc:spChg chg="add del">
          <ac:chgData name="이강 조" userId="dffee86607a8664b" providerId="LiveId" clId="{B0591BAA-0CF1-448E-A8E2-F28148BDA160}" dt="2024-12-09T12:00:43.478" v="16957" actId="22"/>
          <ac:spMkLst>
            <pc:docMk/>
            <pc:sldMk cId="1105175110" sldId="274"/>
            <ac:spMk id="11" creationId="{85D203F9-2F88-93ED-C8FC-EE2A50A5789C}"/>
          </ac:spMkLst>
        </pc:spChg>
        <pc:picChg chg="add mod">
          <ac:chgData name="이강 조" userId="dffee86607a8664b" providerId="LiveId" clId="{B0591BAA-0CF1-448E-A8E2-F28148BDA160}" dt="2024-12-09T12:00:57.344" v="16963" actId="1076"/>
          <ac:picMkLst>
            <pc:docMk/>
            <pc:sldMk cId="1105175110" sldId="274"/>
            <ac:picMk id="5" creationId="{D089C07A-4588-D9F9-38F2-AEA862E01EBB}"/>
          </ac:picMkLst>
        </pc:picChg>
        <pc:picChg chg="add mod">
          <ac:chgData name="이강 조" userId="dffee86607a8664b" providerId="LiveId" clId="{B0591BAA-0CF1-448E-A8E2-F28148BDA160}" dt="2024-12-09T12:00:59.254" v="16965" actId="1076"/>
          <ac:picMkLst>
            <pc:docMk/>
            <pc:sldMk cId="1105175110" sldId="274"/>
            <ac:picMk id="7" creationId="{3A7F0BB0-FCEA-E10E-7689-E95B5977384A}"/>
          </ac:picMkLst>
        </pc:picChg>
        <pc:picChg chg="add mod">
          <ac:chgData name="이강 조" userId="dffee86607a8664b" providerId="LiveId" clId="{B0591BAA-0CF1-448E-A8E2-F28148BDA160}" dt="2024-12-09T12:04:59.168" v="17387" actId="1076"/>
          <ac:picMkLst>
            <pc:docMk/>
            <pc:sldMk cId="1105175110" sldId="274"/>
            <ac:picMk id="9" creationId="{EBF6780B-B0DE-7104-CC85-A51A37430985}"/>
          </ac:picMkLst>
        </pc:picChg>
        <pc:picChg chg="add mod">
          <ac:chgData name="이강 조" userId="dffee86607a8664b" providerId="LiveId" clId="{B0591BAA-0CF1-448E-A8E2-F28148BDA160}" dt="2024-12-09T12:04:59.976" v="17388" actId="1076"/>
          <ac:picMkLst>
            <pc:docMk/>
            <pc:sldMk cId="1105175110" sldId="274"/>
            <ac:picMk id="13" creationId="{D9004257-CAF7-D36D-5AFF-BDC5052E6520}"/>
          </ac:picMkLst>
        </pc:picChg>
      </pc:sldChg>
      <pc:sldChg chg="addSp delSp modSp add mod">
        <pc:chgData name="이강 조" userId="dffee86607a8664b" providerId="LiveId" clId="{B0591BAA-0CF1-448E-A8E2-F28148BDA160}" dt="2024-12-10T03:48:20.102" v="22610" actId="20577"/>
        <pc:sldMkLst>
          <pc:docMk/>
          <pc:sldMk cId="1251020633" sldId="275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251020633" sldId="275"/>
            <ac:spMk id="2" creationId="{D0A647AA-27B1-2CDC-4C42-F6BE6CACCEDC}"/>
          </ac:spMkLst>
        </pc:spChg>
        <pc:spChg chg="mod">
          <ac:chgData name="이강 조" userId="dffee86607a8664b" providerId="LiveId" clId="{B0591BAA-0CF1-448E-A8E2-F28148BDA160}" dt="2024-12-10T03:48:20.102" v="22610" actId="20577"/>
          <ac:spMkLst>
            <pc:docMk/>
            <pc:sldMk cId="1251020633" sldId="275"/>
            <ac:spMk id="3" creationId="{722D0B23-4885-4EB4-4A15-D37638734E8C}"/>
          </ac:spMkLst>
        </pc:spChg>
        <pc:picChg chg="del">
          <ac:chgData name="이강 조" userId="dffee86607a8664b" providerId="LiveId" clId="{B0591BAA-0CF1-448E-A8E2-F28148BDA160}" dt="2024-12-09T12:35:05.109" v="18671" actId="478"/>
          <ac:picMkLst>
            <pc:docMk/>
            <pc:sldMk cId="1251020633" sldId="275"/>
            <ac:picMk id="5" creationId="{F43F0A6C-8115-494B-A154-385A2B7E659A}"/>
          </ac:picMkLst>
        </pc:picChg>
        <pc:picChg chg="add mod">
          <ac:chgData name="이강 조" userId="dffee86607a8664b" providerId="LiveId" clId="{B0591BAA-0CF1-448E-A8E2-F28148BDA160}" dt="2024-12-09T12:46:05.485" v="19522" actId="1076"/>
          <ac:picMkLst>
            <pc:docMk/>
            <pc:sldMk cId="1251020633" sldId="275"/>
            <ac:picMk id="6" creationId="{8D593103-6C74-E92D-86F6-900C4EF7AF38}"/>
          </ac:picMkLst>
        </pc:picChg>
        <pc:picChg chg="del">
          <ac:chgData name="이강 조" userId="dffee86607a8664b" providerId="LiveId" clId="{B0591BAA-0CF1-448E-A8E2-F28148BDA160}" dt="2024-12-09T12:35:04.369" v="18669" actId="478"/>
          <ac:picMkLst>
            <pc:docMk/>
            <pc:sldMk cId="1251020633" sldId="275"/>
            <ac:picMk id="7" creationId="{3FB7AC02-8EEE-5801-9A2A-0EDA776669E2}"/>
          </ac:picMkLst>
        </pc:picChg>
        <pc:picChg chg="del">
          <ac:chgData name="이강 조" userId="dffee86607a8664b" providerId="LiveId" clId="{B0591BAA-0CF1-448E-A8E2-F28148BDA160}" dt="2024-12-09T12:35:03.899" v="18668" actId="478"/>
          <ac:picMkLst>
            <pc:docMk/>
            <pc:sldMk cId="1251020633" sldId="275"/>
            <ac:picMk id="9" creationId="{F44FD150-356D-2F19-D841-E626C1151CCF}"/>
          </ac:picMkLst>
        </pc:picChg>
        <pc:picChg chg="add mod">
          <ac:chgData name="이강 조" userId="dffee86607a8664b" providerId="LiveId" clId="{B0591BAA-0CF1-448E-A8E2-F28148BDA160}" dt="2024-12-09T12:46:03.845" v="19521" actId="1076"/>
          <ac:picMkLst>
            <pc:docMk/>
            <pc:sldMk cId="1251020633" sldId="275"/>
            <ac:picMk id="10" creationId="{B0AF6775-0F3E-9797-9CA7-A53F7D0685E2}"/>
          </ac:picMkLst>
        </pc:picChg>
        <pc:picChg chg="add mod">
          <ac:chgData name="이강 조" userId="dffee86607a8664b" providerId="LiveId" clId="{B0591BAA-0CF1-448E-A8E2-F28148BDA160}" dt="2024-12-09T12:45:11.395" v="19511" actId="14100"/>
          <ac:picMkLst>
            <pc:docMk/>
            <pc:sldMk cId="1251020633" sldId="275"/>
            <ac:picMk id="12" creationId="{2C8F064F-C5F8-B477-6CA2-194911EDBA57}"/>
          </ac:picMkLst>
        </pc:picChg>
        <pc:picChg chg="del">
          <ac:chgData name="이강 조" userId="dffee86607a8664b" providerId="LiveId" clId="{B0591BAA-0CF1-448E-A8E2-F28148BDA160}" dt="2024-12-09T12:35:04.721" v="18670" actId="478"/>
          <ac:picMkLst>
            <pc:docMk/>
            <pc:sldMk cId="1251020633" sldId="275"/>
            <ac:picMk id="13" creationId="{A8BC336C-BC4B-9397-AACB-71BA7FDD3303}"/>
          </ac:picMkLst>
        </pc:picChg>
        <pc:picChg chg="add mod">
          <ac:chgData name="이강 조" userId="dffee86607a8664b" providerId="LiveId" clId="{B0591BAA-0CF1-448E-A8E2-F28148BDA160}" dt="2024-12-09T12:48:33.200" v="19542" actId="1076"/>
          <ac:picMkLst>
            <pc:docMk/>
            <pc:sldMk cId="1251020633" sldId="275"/>
            <ac:picMk id="15" creationId="{072E674B-BA40-D8CA-10D4-6197E9E1AC43}"/>
          </ac:picMkLst>
        </pc:picChg>
      </pc:sldChg>
      <pc:sldChg chg="addSp delSp modSp add mod setBg">
        <pc:chgData name="이강 조" userId="dffee86607a8664b" providerId="LiveId" clId="{B0591BAA-0CF1-448E-A8E2-F28148BDA160}" dt="2024-12-10T03:48:38.013" v="22611" actId="11"/>
        <pc:sldMkLst>
          <pc:docMk/>
          <pc:sldMk cId="1013078567" sldId="276"/>
        </pc:sldMkLst>
        <pc:spChg chg="mod">
          <ac:chgData name="이강 조" userId="dffee86607a8664b" providerId="LiveId" clId="{B0591BAA-0CF1-448E-A8E2-F28148BDA160}" dt="2024-12-09T14:15:39.388" v="22530"/>
          <ac:spMkLst>
            <pc:docMk/>
            <pc:sldMk cId="1013078567" sldId="276"/>
            <ac:spMk id="2" creationId="{A6B6DB77-879B-E4CF-7378-20CD998AA836}"/>
          </ac:spMkLst>
        </pc:spChg>
        <pc:spChg chg="mod">
          <ac:chgData name="이강 조" userId="dffee86607a8664b" providerId="LiveId" clId="{B0591BAA-0CF1-448E-A8E2-F28148BDA160}" dt="2024-12-10T03:48:38.013" v="22611" actId="11"/>
          <ac:spMkLst>
            <pc:docMk/>
            <pc:sldMk cId="1013078567" sldId="276"/>
            <ac:spMk id="3" creationId="{EB7AEE3A-5417-F3B3-447F-C0FFBE459D67}"/>
          </ac:spMkLst>
        </pc:spChg>
        <pc:picChg chg="add mod">
          <ac:chgData name="이강 조" userId="dffee86607a8664b" providerId="LiveId" clId="{B0591BAA-0CF1-448E-A8E2-F28148BDA160}" dt="2024-12-09T13:36:31.494" v="20952" actId="14100"/>
          <ac:picMkLst>
            <pc:docMk/>
            <pc:sldMk cId="1013078567" sldId="276"/>
            <ac:picMk id="5" creationId="{1093A37D-CFA1-04E0-058D-F9B7A68A0980}"/>
          </ac:picMkLst>
        </pc:picChg>
        <pc:picChg chg="del">
          <ac:chgData name="이강 조" userId="dffee86607a8664b" providerId="LiveId" clId="{B0591BAA-0CF1-448E-A8E2-F28148BDA160}" dt="2024-12-09T13:36:25.844" v="20948" actId="478"/>
          <ac:picMkLst>
            <pc:docMk/>
            <pc:sldMk cId="1013078567" sldId="276"/>
            <ac:picMk id="6" creationId="{6F806D0D-5F48-32DC-8E11-8859F9902D7C}"/>
          </ac:picMkLst>
        </pc:picChg>
        <pc:picChg chg="add mod">
          <ac:chgData name="이강 조" userId="dffee86607a8664b" providerId="LiveId" clId="{B0591BAA-0CF1-448E-A8E2-F28148BDA160}" dt="2024-12-09T13:36:48.844" v="20955" actId="14100"/>
          <ac:picMkLst>
            <pc:docMk/>
            <pc:sldMk cId="1013078567" sldId="276"/>
            <ac:picMk id="8" creationId="{28BC182F-2F57-320C-F09F-E2BBC12601FF}"/>
          </ac:picMkLst>
        </pc:picChg>
        <pc:picChg chg="del">
          <ac:chgData name="이강 조" userId="dffee86607a8664b" providerId="LiveId" clId="{B0591BAA-0CF1-448E-A8E2-F28148BDA160}" dt="2024-12-09T13:36:26.310" v="20949" actId="478"/>
          <ac:picMkLst>
            <pc:docMk/>
            <pc:sldMk cId="1013078567" sldId="276"/>
            <ac:picMk id="10" creationId="{B7108329-5626-C70F-E228-FFA3C9BC1BCB}"/>
          </ac:picMkLst>
        </pc:picChg>
        <pc:picChg chg="add mod">
          <ac:chgData name="이강 조" userId="dffee86607a8664b" providerId="LiveId" clId="{B0591BAA-0CF1-448E-A8E2-F28148BDA160}" dt="2024-12-09T13:43:23" v="22328" actId="1076"/>
          <ac:picMkLst>
            <pc:docMk/>
            <pc:sldMk cId="1013078567" sldId="276"/>
            <ac:picMk id="11" creationId="{CAB54BB8-E660-77AC-00DC-31D8981C784F}"/>
          </ac:picMkLst>
        </pc:picChg>
        <pc:picChg chg="del mod">
          <ac:chgData name="이강 조" userId="dffee86607a8664b" providerId="LiveId" clId="{B0591BAA-0CF1-448E-A8E2-F28148BDA160}" dt="2024-12-09T13:36:25.401" v="20947" actId="478"/>
          <ac:picMkLst>
            <pc:docMk/>
            <pc:sldMk cId="1013078567" sldId="276"/>
            <ac:picMk id="12" creationId="{01C214B4-1C7D-26A0-4818-880041B5AC1D}"/>
          </ac:picMkLst>
        </pc:picChg>
        <pc:picChg chg="add mod">
          <ac:chgData name="이강 조" userId="dffee86607a8664b" providerId="LiveId" clId="{B0591BAA-0CF1-448E-A8E2-F28148BDA160}" dt="2024-12-09T13:43:24.444" v="22329" actId="1076"/>
          <ac:picMkLst>
            <pc:docMk/>
            <pc:sldMk cId="1013078567" sldId="276"/>
            <ac:picMk id="14" creationId="{0EEEABC7-57CF-D238-CA5E-85617694F9E0}"/>
          </ac:picMkLst>
        </pc:picChg>
        <pc:picChg chg="del mod">
          <ac:chgData name="이강 조" userId="dffee86607a8664b" providerId="LiveId" clId="{B0591BAA-0CF1-448E-A8E2-F28148BDA160}" dt="2024-12-09T13:36:24.973" v="20946" actId="478"/>
          <ac:picMkLst>
            <pc:docMk/>
            <pc:sldMk cId="1013078567" sldId="276"/>
            <ac:picMk id="15" creationId="{66BBA60C-B511-FB01-8B96-9A8525816D06}"/>
          </ac:picMkLst>
        </pc:picChg>
      </pc:sldChg>
      <pc:sldMasterChg chg="modSldLayout">
        <pc:chgData name="이강 조" userId="dffee86607a8664b" providerId="LiveId" clId="{B0591BAA-0CF1-448E-A8E2-F28148BDA160}" dt="2024-12-09T14:14:14.104" v="22508"/>
        <pc:sldMasterMkLst>
          <pc:docMk/>
          <pc:sldMasterMk cId="3738506592" sldId="2147483762"/>
        </pc:sldMasterMkLst>
        <pc:sldLayoutChg chg="setBg">
          <pc:chgData name="이강 조" userId="dffee86607a8664b" providerId="LiveId" clId="{B0591BAA-0CF1-448E-A8E2-F28148BDA160}" dt="2024-12-09T14:14:14.104" v="22508"/>
          <pc:sldLayoutMkLst>
            <pc:docMk/>
            <pc:sldMasterMk cId="3738506592" sldId="2147483762"/>
            <pc:sldLayoutMk cId="3800994172" sldId="21474837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6633A-75B1-4D19-8005-760811403809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2F34-DB95-4E57-8FED-E89F0719AD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8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92F34-DB95-4E57-8FED-E89F0719AD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8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5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6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78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6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425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0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53596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9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5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2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74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0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5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F35D-60ED-440E-823E-A303A12E1CC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F18E-644A-4651-9DAC-1F54E7B79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FD20033-9FB7-AF8B-BA60-F498A7B5A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2826" y="4675516"/>
            <a:ext cx="8534400" cy="841248"/>
          </a:xfrm>
        </p:spPr>
        <p:txBody>
          <a:bodyPr/>
          <a:lstStyle/>
          <a:p>
            <a:pPr algn="r"/>
            <a:r>
              <a:rPr lang="en-US" altLang="ko-KR" dirty="0"/>
              <a:t>2019320097 - </a:t>
            </a:r>
            <a:r>
              <a:rPr lang="ko-KR" altLang="en-US" dirty="0"/>
              <a:t>조이강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645297-A05C-74C5-B826-4934DE285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908" y="2435883"/>
            <a:ext cx="8227217" cy="2239633"/>
          </a:xfrm>
        </p:spPr>
        <p:txBody>
          <a:bodyPr/>
          <a:lstStyle/>
          <a:p>
            <a:pPr algn="ctr"/>
            <a:r>
              <a:rPr lang="ko-KR" altLang="en-US" dirty="0"/>
              <a:t>데이터베이스시스템 </a:t>
            </a:r>
            <a:br>
              <a:rPr lang="en-US" altLang="ko-KR" dirty="0"/>
            </a:br>
            <a:r>
              <a:rPr lang="en-US" altLang="ko-KR" dirty="0"/>
              <a:t>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74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39D73-9EC4-AC70-C0D8-ECF3E120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C9E92-8AE3-B7CA-28B4-8AE12768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500" dirty="0"/>
              <a:t>In </a:t>
            </a:r>
            <a:r>
              <a:rPr lang="en-US" altLang="ko-KR" sz="3500" dirty="0" err="1"/>
              <a:t>postgresql</a:t>
            </a:r>
            <a:r>
              <a:rPr lang="en-US" altLang="ko-KR" sz="3500" dirty="0"/>
              <a:t>, tables have different levels of locks depending on what happens in a transaction.</a:t>
            </a:r>
            <a:br>
              <a:rPr lang="en-US" altLang="ko-KR" sz="3500" dirty="0"/>
            </a:br>
            <a:br>
              <a:rPr lang="en-US" altLang="ko-KR" sz="3500" dirty="0"/>
            </a:br>
            <a:r>
              <a:rPr lang="en-US" altLang="ko-KR" sz="3500" dirty="0"/>
              <a:t>Here are the locks you need to know for this lab.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500" dirty="0"/>
              <a:t>Following code shows the information of locks.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500" dirty="0">
                <a:solidFill>
                  <a:srgbClr val="FF0000"/>
                </a:solidFill>
              </a:rPr>
              <a:t>SELECT </a:t>
            </a:r>
            <a:r>
              <a:rPr lang="en-US" altLang="ko-KR" sz="2500" dirty="0" err="1">
                <a:solidFill>
                  <a:srgbClr val="FF0000"/>
                </a:solidFill>
              </a:rPr>
              <a:t>pid</a:t>
            </a:r>
            <a:r>
              <a:rPr lang="en-US" altLang="ko-KR" sz="2500" dirty="0">
                <a:solidFill>
                  <a:srgbClr val="FF0000"/>
                </a:solidFill>
              </a:rPr>
              <a:t>, relation::</a:t>
            </a:r>
            <a:r>
              <a:rPr lang="en-US" altLang="ko-KR" sz="2500" dirty="0" err="1">
                <a:solidFill>
                  <a:srgbClr val="FF0000"/>
                </a:solidFill>
              </a:rPr>
              <a:t>regclass</a:t>
            </a:r>
            <a:r>
              <a:rPr lang="en-US" altLang="ko-KR" sz="2500" dirty="0">
                <a:solidFill>
                  <a:srgbClr val="FF0000"/>
                </a:solidFill>
              </a:rPr>
              <a:t> AS </a:t>
            </a:r>
            <a:r>
              <a:rPr lang="en-US" altLang="ko-KR" sz="2500" dirty="0" err="1">
                <a:solidFill>
                  <a:srgbClr val="FF0000"/>
                </a:solidFill>
              </a:rPr>
              <a:t>table_name</a:t>
            </a:r>
            <a:r>
              <a:rPr lang="en-US" altLang="ko-KR" sz="2500" dirty="0">
                <a:solidFill>
                  <a:srgbClr val="FF0000"/>
                </a:solidFill>
              </a:rPr>
              <a:t>, mode, granted </a:t>
            </a: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FROM </a:t>
            </a:r>
            <a:r>
              <a:rPr lang="en-US" altLang="ko-KR" sz="2500" dirty="0" err="1">
                <a:solidFill>
                  <a:srgbClr val="FF0000"/>
                </a:solidFill>
              </a:rPr>
              <a:t>pg_locks</a:t>
            </a: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br>
              <a:rPr lang="en-US" altLang="ko-KR" sz="2500" dirty="0">
                <a:solidFill>
                  <a:srgbClr val="FF0000"/>
                </a:solidFill>
              </a:rPr>
            </a:br>
            <a:r>
              <a:rPr lang="en-US" altLang="ko-KR" sz="2500" dirty="0">
                <a:solidFill>
                  <a:srgbClr val="FF0000"/>
                </a:solidFill>
              </a:rPr>
              <a:t>WHERE relation IS NOT NULL;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F04D95-83C8-57B2-72B5-334CD4BA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Lock modes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90C86-AF4D-BDF9-A09D-89437D48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57883"/>
              </p:ext>
            </p:extLst>
          </p:nvPr>
        </p:nvGraphicFramePr>
        <p:xfrm>
          <a:off x="1850571" y="2269684"/>
          <a:ext cx="7598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115">
                  <a:extLst>
                    <a:ext uri="{9D8B030D-6E8A-4147-A177-3AD203B41FA5}">
                      <a16:colId xmlns:a16="http://schemas.microsoft.com/office/drawing/2014/main" val="1047405238"/>
                    </a:ext>
                  </a:extLst>
                </a:gridCol>
                <a:gridCol w="3799115">
                  <a:extLst>
                    <a:ext uri="{9D8B030D-6E8A-4147-A177-3AD203B41FA5}">
                      <a16:colId xmlns:a16="http://schemas.microsoft.com/office/drawing/2014/main" val="2841590186"/>
                    </a:ext>
                  </a:extLst>
                </a:gridCol>
              </a:tblGrid>
              <a:tr h="2392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Lock mode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3504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SHARE LOCK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can SELECT from another transaction but not change the data.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8956"/>
                  </a:ext>
                </a:extLst>
              </a:tr>
              <a:tr h="574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ROW EXCLUSIVE LOCK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Used for data changes (INSERT, UPDATE, DELETE).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Other transaction cannot modify this row.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08533"/>
                  </a:ext>
                </a:extLst>
              </a:tr>
              <a:tr h="574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ACCESS EXCLUSIVE LOCK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 all other operations(even SELECT).</a:t>
                      </a:r>
                    </a:p>
                    <a:p>
                      <a:pPr latinLnBrk="1"/>
                      <a:r>
                        <a:rPr lang="en-US" altLang="ko-KR" sz="1400" dirty="0"/>
                        <a:t>Use to modify the entire table or metadata.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Can obtain certain operation (LOCK TABLE, TRUNCATE, ALTER TABLE, CREATE INDEX, ANALYZE… 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0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9D4C-9F62-DC6D-9796-4D9EFC76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E39E5-EFD1-646D-4EDA-3AD94348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Run two </a:t>
            </a:r>
            <a:r>
              <a:rPr lang="en-US" altLang="ko-KR" dirty="0" err="1"/>
              <a:t>psql</a:t>
            </a:r>
            <a:r>
              <a:rPr lang="en-US" altLang="ko-KR" dirty="0"/>
              <a:t> shells in separate windows. Start a transaction, write a query that modifies data in one </a:t>
            </a:r>
            <a:r>
              <a:rPr lang="en-US" altLang="ko-KR" dirty="0" err="1"/>
              <a:t>log_part</a:t>
            </a:r>
            <a:r>
              <a:rPr lang="en-US" altLang="ko-KR" dirty="0"/>
              <a:t> partition, and wait without committing.</a:t>
            </a:r>
            <a:br>
              <a:rPr lang="en-US" altLang="ko-KR" dirty="0"/>
            </a:br>
            <a:endParaRPr lang="en-US" altLang="ko-KR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Look at what locks the parent table </a:t>
            </a:r>
            <a:r>
              <a:rPr lang="en-US" altLang="ko-KR" dirty="0" err="1"/>
              <a:t>log_part</a:t>
            </a:r>
            <a:r>
              <a:rPr lang="en-US" altLang="ko-KR" dirty="0"/>
              <a:t> and the selected partition have on each and explain why. 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Write a query to get a different kind of lock and explain why.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Suppose you want to make some Scenarios to perform the same operations on the </a:t>
            </a:r>
            <a:r>
              <a:rPr lang="en-US" altLang="ko-KR" dirty="0" err="1"/>
              <a:t>log_part</a:t>
            </a:r>
            <a:r>
              <a:rPr lang="en-US" altLang="ko-KR" dirty="0"/>
              <a:t> and </a:t>
            </a:r>
            <a:r>
              <a:rPr lang="en-US" altLang="ko-KR" dirty="0" err="1"/>
              <a:t>log_unpart</a:t>
            </a:r>
            <a:r>
              <a:rPr lang="en-US" altLang="ko-KR" dirty="0"/>
              <a:t> tables.</a:t>
            </a:r>
            <a:br>
              <a:rPr lang="en-US" altLang="ko-KR" dirty="0"/>
            </a:br>
            <a:r>
              <a:rPr lang="en-US" altLang="ko-KR" dirty="0"/>
              <a:t>Run two transactions for each table in parallel.</a:t>
            </a:r>
            <a:br>
              <a:rPr lang="en-US" altLang="ko-KR" dirty="0"/>
            </a:br>
            <a:r>
              <a:rPr lang="en-US" altLang="ko-KR" sz="1900" dirty="0"/>
              <a:t>ex) t1, t2 for </a:t>
            </a:r>
            <a:r>
              <a:rPr lang="en-US" altLang="ko-KR" sz="1900" dirty="0" err="1"/>
              <a:t>log_part</a:t>
            </a:r>
            <a:r>
              <a:rPr lang="en-US" altLang="ko-KR" sz="1900" dirty="0"/>
              <a:t> and t3, t4 for </a:t>
            </a:r>
            <a:r>
              <a:rPr lang="en-US" altLang="ko-KR" sz="1900" dirty="0" err="1"/>
              <a:t>log_unpart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Create scenario and transaction that causes a lock conflict on </a:t>
            </a:r>
            <a:r>
              <a:rPr lang="en-US" altLang="ko-KR" dirty="0" err="1"/>
              <a:t>log_part</a:t>
            </a:r>
            <a:r>
              <a:rPr lang="en-US" altLang="ko-KR" dirty="0"/>
              <a:t> but runs without a problem on </a:t>
            </a:r>
            <a:r>
              <a:rPr lang="en-US" altLang="ko-KR" dirty="0" err="1"/>
              <a:t>log_unpart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(Note that you don't need to use the same query in transactions if the result of the operation is the same.)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Create scenario and transaction transactions that runs fine on </a:t>
            </a:r>
            <a:r>
              <a:rPr lang="en-US" altLang="ko-KR" dirty="0" err="1"/>
              <a:t>log_part</a:t>
            </a:r>
            <a:r>
              <a:rPr lang="en-US" altLang="ko-KR" dirty="0"/>
              <a:t> but causes a lock conflict on </a:t>
            </a:r>
            <a:r>
              <a:rPr lang="en-US" altLang="ko-KR" dirty="0" err="1"/>
              <a:t>log_unpart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CC3FC4-9CD7-CC0A-8847-20CAA6DC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9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80A53-52EA-EDC5-0B79-F3250B58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8D343-A01B-FC85-A68C-868A4532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5486399" cy="4778828"/>
          </a:xfrm>
        </p:spPr>
        <p:txBody>
          <a:bodyPr>
            <a:normAutofit fontScale="40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3500" dirty="0" err="1"/>
              <a:t>log_part</a:t>
            </a:r>
            <a:r>
              <a:rPr lang="ko-KR" altLang="en-US" sz="3500" dirty="0"/>
              <a:t>의 특정 데이터를 수정하는 트랜잭션을 만듭니다</a:t>
            </a:r>
            <a:r>
              <a:rPr lang="en-US" altLang="ko-KR" dirty="0"/>
              <a:t>.	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BEGIN;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UPDATE </a:t>
            </a:r>
            <a:r>
              <a:rPr lang="en-US" altLang="ko-KR" dirty="0" err="1">
                <a:solidFill>
                  <a:srgbClr val="FF0000"/>
                </a:solidFill>
              </a:rPr>
              <a:t>log_part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SET amount = amount * 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WHERE date = ‘2024-01-10’;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이 쿼리는 </a:t>
            </a:r>
            <a:r>
              <a:rPr lang="en-US" altLang="ko-KR" dirty="0">
                <a:solidFill>
                  <a:srgbClr val="0070C0"/>
                </a:solidFill>
              </a:rPr>
              <a:t>q1 </a:t>
            </a:r>
            <a:r>
              <a:rPr lang="ko-KR" altLang="en-US" dirty="0">
                <a:solidFill>
                  <a:srgbClr val="0070C0"/>
                </a:solidFill>
              </a:rPr>
              <a:t>파티션에 있는 데이터를 업데이트합니다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br>
              <a:rPr lang="en-US" altLang="ko-KR" dirty="0">
                <a:solidFill>
                  <a:srgbClr val="0070C0"/>
                </a:solidFill>
              </a:rPr>
            </a:br>
            <a:endParaRPr lang="en-US" altLang="ko-KR" dirty="0">
              <a:solidFill>
                <a:srgbClr val="0070C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3000" dirty="0">
                <a:solidFill>
                  <a:srgbClr val="0070C0"/>
                </a:solidFill>
              </a:rPr>
              <a:t>이때 다른 윈도우에서 테이블에 걸린 </a:t>
            </a:r>
            <a:r>
              <a:rPr lang="ko-KR" altLang="en-US" sz="3000" dirty="0" err="1">
                <a:solidFill>
                  <a:srgbClr val="0070C0"/>
                </a:solidFill>
              </a:rPr>
              <a:t>락을</a:t>
            </a:r>
            <a:r>
              <a:rPr lang="ko-KR" altLang="en-US" sz="3000" dirty="0">
                <a:solidFill>
                  <a:srgbClr val="0070C0"/>
                </a:solidFill>
              </a:rPr>
              <a:t> 확인합니다</a:t>
            </a:r>
            <a:r>
              <a:rPr lang="en-US" altLang="ko-KR" sz="3000" dirty="0">
                <a:solidFill>
                  <a:srgbClr val="0070C0"/>
                </a:solidFill>
              </a:rPr>
              <a:t>.</a:t>
            </a:r>
            <a:br>
              <a:rPr lang="en-US" altLang="ko-KR" sz="3000" dirty="0">
                <a:solidFill>
                  <a:srgbClr val="0070C0"/>
                </a:solidFill>
              </a:rPr>
            </a:br>
            <a:r>
              <a:rPr lang="en-US" altLang="ko-KR" sz="3000" dirty="0" err="1">
                <a:solidFill>
                  <a:srgbClr val="0070C0"/>
                </a:solidFill>
              </a:rPr>
              <a:t>Log_part</a:t>
            </a:r>
            <a:r>
              <a:rPr lang="ko-KR" altLang="en-US" sz="3000" dirty="0">
                <a:solidFill>
                  <a:srgbClr val="0070C0"/>
                </a:solidFill>
              </a:rPr>
              <a:t>와 </a:t>
            </a:r>
            <a:r>
              <a:rPr lang="en-US" altLang="ko-KR" sz="3000" dirty="0">
                <a:solidFill>
                  <a:srgbClr val="0070C0"/>
                </a:solidFill>
              </a:rPr>
              <a:t>log_part_q1 </a:t>
            </a:r>
            <a:r>
              <a:rPr lang="ko-KR" altLang="en-US" sz="3000" dirty="0">
                <a:solidFill>
                  <a:srgbClr val="0070C0"/>
                </a:solidFill>
              </a:rPr>
              <a:t>둘 다에 </a:t>
            </a:r>
            <a:r>
              <a:rPr lang="en-US" altLang="ko-KR" sz="3000" dirty="0">
                <a:solidFill>
                  <a:srgbClr val="0070C0"/>
                </a:solidFill>
              </a:rPr>
              <a:t>ROW EXCLUSIVE LOCK</a:t>
            </a:r>
            <a:r>
              <a:rPr lang="ko-KR" altLang="en-US" sz="3000" dirty="0">
                <a:solidFill>
                  <a:srgbClr val="0070C0"/>
                </a:solidFill>
              </a:rPr>
              <a:t>이 걸려있음을 확인할 수 있습니다</a:t>
            </a:r>
            <a:r>
              <a:rPr lang="en-US" altLang="ko-KR" sz="3000" dirty="0">
                <a:solidFill>
                  <a:srgbClr val="0070C0"/>
                </a:solidFill>
              </a:rPr>
              <a:t>.</a:t>
            </a:r>
            <a:br>
              <a:rPr lang="en-US" altLang="ko-KR" sz="3000" dirty="0">
                <a:solidFill>
                  <a:srgbClr val="0070C0"/>
                </a:solidFill>
              </a:rPr>
            </a:br>
            <a:r>
              <a:rPr lang="ko-KR" altLang="en-US" sz="3000" dirty="0">
                <a:solidFill>
                  <a:srgbClr val="0070C0"/>
                </a:solidFill>
              </a:rPr>
              <a:t>행 단위의 수정이 발생하면서 다른 트랜잭션이 동일한 행을 수정할 수 없도록 </a:t>
            </a:r>
            <a:r>
              <a:rPr lang="en-US" altLang="ko-KR" sz="3000" dirty="0">
                <a:solidFill>
                  <a:srgbClr val="0070C0"/>
                </a:solidFill>
              </a:rPr>
              <a:t>ROW EXCLUSIVE LOCK</a:t>
            </a:r>
            <a:r>
              <a:rPr lang="ko-KR" altLang="en-US" sz="3000" dirty="0">
                <a:solidFill>
                  <a:srgbClr val="0070C0"/>
                </a:solidFill>
              </a:rPr>
              <a:t>을 획득합니다</a:t>
            </a:r>
            <a:r>
              <a:rPr lang="en-US" altLang="ko-KR" sz="3000" dirty="0">
                <a:solidFill>
                  <a:srgbClr val="0070C0"/>
                </a:solidFill>
              </a:rPr>
              <a:t>.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sz="3500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sz="3500" dirty="0"/>
              <a:t>다른 종류의 </a:t>
            </a:r>
            <a:r>
              <a:rPr lang="ko-KR" altLang="en-US" sz="3500" dirty="0" err="1"/>
              <a:t>락을</a:t>
            </a:r>
            <a:r>
              <a:rPr lang="ko-KR" altLang="en-US" sz="3500" dirty="0"/>
              <a:t> 획득하기 위해서는 다른 종류의 트랜잭션을 만들 수 있습니다</a:t>
            </a:r>
            <a:r>
              <a:rPr lang="en-US" altLang="ko-KR" sz="35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BEGIN;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TRUNCATE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log_part_q1;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>
                <a:solidFill>
                  <a:srgbClr val="0070C0"/>
                </a:solidFill>
              </a:rPr>
              <a:t>이 쿼리는 </a:t>
            </a:r>
            <a:r>
              <a:rPr lang="en-US" altLang="ko-KR" dirty="0">
                <a:solidFill>
                  <a:srgbClr val="0070C0"/>
                </a:solidFill>
              </a:rPr>
              <a:t>q1 </a:t>
            </a:r>
            <a:r>
              <a:rPr lang="ko-KR" altLang="en-US" dirty="0">
                <a:solidFill>
                  <a:srgbClr val="0070C0"/>
                </a:solidFill>
              </a:rPr>
              <a:t>파티션의 모든 데이터를 한번에 삭제합니다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dirty="0">
              <a:solidFill>
                <a:srgbClr val="0070C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3000" dirty="0">
                <a:solidFill>
                  <a:srgbClr val="0070C0"/>
                </a:solidFill>
              </a:rPr>
              <a:t>마찬가지로 다른 윈도우에서 테이블에 걸린 </a:t>
            </a:r>
            <a:r>
              <a:rPr lang="ko-KR" altLang="en-US" sz="3000" dirty="0" err="1">
                <a:solidFill>
                  <a:srgbClr val="0070C0"/>
                </a:solidFill>
              </a:rPr>
              <a:t>락을</a:t>
            </a:r>
            <a:r>
              <a:rPr lang="ko-KR" altLang="en-US" sz="3000" dirty="0">
                <a:solidFill>
                  <a:srgbClr val="0070C0"/>
                </a:solidFill>
              </a:rPr>
              <a:t> 확인하면</a:t>
            </a:r>
            <a:br>
              <a:rPr lang="en-US" altLang="ko-KR" sz="3000" dirty="0">
                <a:solidFill>
                  <a:srgbClr val="0070C0"/>
                </a:solidFill>
              </a:rPr>
            </a:br>
            <a:r>
              <a:rPr lang="en-US" altLang="ko-KR" sz="3000" dirty="0">
                <a:solidFill>
                  <a:srgbClr val="0070C0"/>
                </a:solidFill>
              </a:rPr>
              <a:t>SHARE LOCK</a:t>
            </a:r>
            <a:r>
              <a:rPr lang="ko-KR" altLang="en-US" sz="3000" dirty="0">
                <a:solidFill>
                  <a:srgbClr val="0070C0"/>
                </a:solidFill>
              </a:rPr>
              <a:t>과 </a:t>
            </a:r>
            <a:r>
              <a:rPr lang="en-US" altLang="ko-KR" sz="3000" dirty="0">
                <a:solidFill>
                  <a:srgbClr val="0070C0"/>
                </a:solidFill>
              </a:rPr>
              <a:t>ACCESS EXCLUSIVE LOCK </a:t>
            </a:r>
            <a:r>
              <a:rPr lang="ko-KR" altLang="en-US" sz="3000" dirty="0">
                <a:solidFill>
                  <a:srgbClr val="0070C0"/>
                </a:solidFill>
              </a:rPr>
              <a:t>이 동시에 걸려있음을 볼 수 있습니다</a:t>
            </a:r>
            <a:r>
              <a:rPr lang="en-US" altLang="ko-KR" sz="3000" dirty="0">
                <a:solidFill>
                  <a:srgbClr val="0070C0"/>
                </a:solidFill>
              </a:rPr>
              <a:t>.</a:t>
            </a:r>
            <a:br>
              <a:rPr lang="en-US" altLang="ko-KR" sz="3000" dirty="0">
                <a:solidFill>
                  <a:srgbClr val="0070C0"/>
                </a:solidFill>
              </a:rPr>
            </a:br>
            <a:r>
              <a:rPr lang="ko-KR" altLang="en-US" sz="3000" dirty="0">
                <a:solidFill>
                  <a:srgbClr val="0070C0"/>
                </a:solidFill>
              </a:rPr>
              <a:t>테이블의 모든 데이터를 삭제하기 위한 </a:t>
            </a:r>
            <a:r>
              <a:rPr lang="en-US" altLang="ko-KR" sz="3000" dirty="0">
                <a:solidFill>
                  <a:srgbClr val="0070C0"/>
                </a:solidFill>
              </a:rPr>
              <a:t>ACCESS EXCLUSIVE LOCK</a:t>
            </a:r>
            <a:r>
              <a:rPr lang="ko-KR" altLang="en-US" sz="3000" dirty="0">
                <a:solidFill>
                  <a:srgbClr val="0070C0"/>
                </a:solidFill>
              </a:rPr>
              <a:t>과</a:t>
            </a:r>
            <a:r>
              <a:rPr lang="en-US" altLang="ko-KR" sz="3000" dirty="0">
                <a:solidFill>
                  <a:srgbClr val="0070C0"/>
                </a:solidFill>
              </a:rPr>
              <a:t> </a:t>
            </a:r>
            <a:r>
              <a:rPr lang="ko-KR" altLang="en-US" sz="3000" dirty="0">
                <a:solidFill>
                  <a:srgbClr val="0070C0"/>
                </a:solidFill>
              </a:rPr>
              <a:t>인덱스에 해당하는 데이터를 접근하기 위한 </a:t>
            </a:r>
            <a:r>
              <a:rPr lang="en-US" altLang="ko-KR" sz="3000" dirty="0">
                <a:solidFill>
                  <a:srgbClr val="0070C0"/>
                </a:solidFill>
              </a:rPr>
              <a:t>SHARE LOCK</a:t>
            </a:r>
            <a:r>
              <a:rPr lang="ko-KR" altLang="en-US" sz="3000" dirty="0">
                <a:solidFill>
                  <a:srgbClr val="0070C0"/>
                </a:solidFill>
              </a:rPr>
              <a:t>이 동시에 필요하기 때문입니다</a:t>
            </a:r>
            <a:r>
              <a:rPr lang="en-US" altLang="ko-KR" sz="3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2591B5-70FE-A671-DEDD-50014CD7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 Solution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9C07A-4588-D9F9-38F2-AEA862E0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4119"/>
            <a:ext cx="5371216" cy="1268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F0BB0-FCEA-E10E-7689-E95B5977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19958"/>
            <a:ext cx="5371216" cy="1449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F6780B-B0DE-7104-CC85-A51A3743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13209"/>
            <a:ext cx="5371216" cy="9906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004257-CAF7-D36D-5AFF-BDC5052E6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5103816"/>
            <a:ext cx="5371217" cy="14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CC34-ECCA-0E8B-AD9D-E1B7B3308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0B23-4885-4EB4-4A15-D3763873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5486399" cy="5013384"/>
          </a:xfrm>
        </p:spPr>
        <p:txBody>
          <a:bodyPr>
            <a:normAutofit fontScale="40000" lnSpcReduction="20000"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altLang="ko-KR" sz="3000" dirty="0" err="1"/>
              <a:t>Log_part</a:t>
            </a:r>
            <a:r>
              <a:rPr lang="ko-KR" altLang="en-US" sz="3000" dirty="0"/>
              <a:t>에서는 실행되지 못하지만</a:t>
            </a:r>
            <a:r>
              <a:rPr lang="en-US" altLang="ko-KR" sz="3000" dirty="0"/>
              <a:t>, </a:t>
            </a:r>
            <a:r>
              <a:rPr lang="en-US" altLang="ko-KR" sz="3000" dirty="0" err="1"/>
              <a:t>log_unpart</a:t>
            </a:r>
            <a:r>
              <a:rPr lang="ko-KR" altLang="en-US" sz="3000" dirty="0"/>
              <a:t>에서는 정상적으로 실행가능한 시나리오를 가정합니다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2500" dirty="0"/>
              <a:t>1</a:t>
            </a:r>
            <a:r>
              <a:rPr lang="ko-KR" altLang="en-US" sz="2500" dirty="0"/>
              <a:t>분기의 로그를 모두 삭제하고 새로운 </a:t>
            </a:r>
            <a:r>
              <a:rPr lang="en-US" altLang="ko-KR" sz="2500" dirty="0"/>
              <a:t>1</a:t>
            </a:r>
            <a:r>
              <a:rPr lang="ko-KR" altLang="en-US" sz="2500" dirty="0"/>
              <a:t>분기의 로그를 추가하는 시나리오를 가정해보겠습니다</a:t>
            </a:r>
            <a:r>
              <a:rPr lang="en-US" altLang="ko-KR" sz="2500" dirty="0"/>
              <a:t>.</a:t>
            </a:r>
            <a:br>
              <a:rPr lang="en-US" altLang="ko-KR" sz="2500" dirty="0"/>
            </a:br>
            <a:endParaRPr lang="en-US" altLang="ko-KR" sz="2500" dirty="0"/>
          </a:p>
          <a:p>
            <a:pPr marL="571500" indent="-571500">
              <a:buFont typeface="+mj-lt"/>
              <a:buAutoNum type="romanUcPeriod" startAt="3"/>
            </a:pPr>
            <a:r>
              <a:rPr lang="en-US" altLang="ko-KR" sz="2600" dirty="0" err="1"/>
              <a:t>Log_part</a:t>
            </a:r>
            <a:r>
              <a:rPr lang="ko-KR" altLang="en-US" sz="2600" dirty="0"/>
              <a:t>에서</a:t>
            </a:r>
            <a:br>
              <a:rPr lang="en-US" altLang="ko-KR" sz="2600" dirty="0"/>
            </a:b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/>
              <a:t>T1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BEGIN;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TRUNCATE log_part_q1;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/>
              <a:t>T1 </a:t>
            </a:r>
            <a:r>
              <a:rPr lang="ko-KR" altLang="en-US" sz="2600" dirty="0"/>
              <a:t>실행 후</a:t>
            </a:r>
            <a:r>
              <a:rPr lang="en-US" altLang="ko-KR" sz="2600" dirty="0"/>
              <a:t>, </a:t>
            </a:r>
            <a:br>
              <a:rPr lang="en-US" altLang="ko-KR" sz="2600" dirty="0">
                <a:solidFill>
                  <a:srgbClr val="FF0000"/>
                </a:solidFill>
              </a:rPr>
            </a:b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/>
              <a:t>T2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BEGIN;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INSERT INTO </a:t>
            </a:r>
            <a:r>
              <a:rPr lang="en-US" altLang="ko-KR" sz="2600" dirty="0" err="1">
                <a:solidFill>
                  <a:srgbClr val="FF0000"/>
                </a:solidFill>
              </a:rPr>
              <a:t>log_part</a:t>
            </a:r>
            <a:r>
              <a:rPr lang="en-US" altLang="ko-KR" sz="2600" dirty="0">
                <a:solidFill>
                  <a:srgbClr val="FF0000"/>
                </a:solidFill>
              </a:rPr>
              <a:t> (date, type, amount) values (‘2024-01-01’, ‘send’, 100);</a:t>
            </a:r>
            <a:br>
              <a:rPr lang="en-US" altLang="ko-KR" sz="2600" dirty="0"/>
            </a:br>
            <a:br>
              <a:rPr lang="en-US" altLang="ko-KR" sz="2900" dirty="0"/>
            </a:br>
            <a:r>
              <a:rPr lang="ko-KR" altLang="en-US" sz="2900" dirty="0">
                <a:solidFill>
                  <a:srgbClr val="0070C0"/>
                </a:solidFill>
              </a:rPr>
              <a:t>이 경우 </a:t>
            </a:r>
            <a:r>
              <a:rPr lang="en-US" altLang="ko-KR" sz="2900" dirty="0">
                <a:solidFill>
                  <a:srgbClr val="0070C0"/>
                </a:solidFill>
              </a:rPr>
              <a:t>log_part_q1</a:t>
            </a:r>
            <a:r>
              <a:rPr lang="ko-KR" altLang="en-US" sz="2900" dirty="0">
                <a:solidFill>
                  <a:srgbClr val="0070C0"/>
                </a:solidFill>
              </a:rPr>
              <a:t> 테이블에 대한 </a:t>
            </a:r>
            <a:r>
              <a:rPr lang="en-US" altLang="ko-KR" sz="2900" dirty="0">
                <a:solidFill>
                  <a:srgbClr val="0070C0"/>
                </a:solidFill>
              </a:rPr>
              <a:t>ACCESS EXCLUSIVE LOCK</a:t>
            </a:r>
            <a:r>
              <a:rPr lang="ko-KR" altLang="en-US" sz="2900" dirty="0">
                <a:solidFill>
                  <a:srgbClr val="0070C0"/>
                </a:solidFill>
              </a:rPr>
              <a:t>을 </a:t>
            </a:r>
            <a:r>
              <a:rPr lang="en-US" altLang="ko-KR" sz="2900" dirty="0">
                <a:solidFill>
                  <a:srgbClr val="0070C0"/>
                </a:solidFill>
              </a:rPr>
              <a:t>T1 </a:t>
            </a:r>
            <a:r>
              <a:rPr lang="ko-KR" altLang="en-US" sz="2900" dirty="0">
                <a:solidFill>
                  <a:srgbClr val="0070C0"/>
                </a:solidFill>
              </a:rPr>
              <a:t>이 가지고 있으므로</a:t>
            </a:r>
            <a:r>
              <a:rPr lang="en-US" altLang="ko-KR" sz="2900" dirty="0">
                <a:solidFill>
                  <a:srgbClr val="0070C0"/>
                </a:solidFill>
              </a:rPr>
              <a:t>, T2</a:t>
            </a:r>
            <a:r>
              <a:rPr lang="ko-KR" altLang="en-US" sz="2900" dirty="0">
                <a:solidFill>
                  <a:srgbClr val="0070C0"/>
                </a:solidFill>
              </a:rPr>
              <a:t>에서 실행되는 </a:t>
            </a:r>
            <a:r>
              <a:rPr lang="en-US" altLang="ko-KR" sz="2900" dirty="0">
                <a:solidFill>
                  <a:srgbClr val="0070C0"/>
                </a:solidFill>
              </a:rPr>
              <a:t>log_part_q1</a:t>
            </a:r>
            <a:r>
              <a:rPr lang="ko-KR" altLang="en-US" sz="2900" dirty="0">
                <a:solidFill>
                  <a:srgbClr val="0070C0"/>
                </a:solidFill>
              </a:rPr>
              <a:t>에 대한 삽입은 실행될 수 없습니다</a:t>
            </a:r>
            <a:r>
              <a:rPr lang="en-US" altLang="ko-KR" sz="2900" dirty="0">
                <a:solidFill>
                  <a:srgbClr val="0070C0"/>
                </a:solidFill>
              </a:rPr>
              <a:t>.</a:t>
            </a:r>
          </a:p>
          <a:p>
            <a:pPr marL="571500" indent="-571500">
              <a:buFont typeface="+mj-lt"/>
              <a:buAutoNum type="romanUcPeriod" startAt="3"/>
            </a:pPr>
            <a:r>
              <a:rPr lang="en-US" altLang="ko-KR" sz="2900" dirty="0" err="1"/>
              <a:t>Log_unpart</a:t>
            </a:r>
            <a:r>
              <a:rPr lang="ko-KR" altLang="en-US" sz="2900" dirty="0"/>
              <a:t>의 경우</a:t>
            </a:r>
            <a:br>
              <a:rPr lang="en-US" altLang="ko-KR" sz="2900" dirty="0"/>
            </a:br>
            <a:br>
              <a:rPr lang="en-US" altLang="ko-KR" sz="2600" dirty="0"/>
            </a:br>
            <a:r>
              <a:rPr lang="en-US" altLang="ko-KR" sz="2600" dirty="0"/>
              <a:t>T1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BEGIN;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DELETE FROM </a:t>
            </a:r>
            <a:r>
              <a:rPr lang="en-US" altLang="ko-KR" sz="2600" dirty="0" err="1">
                <a:solidFill>
                  <a:srgbClr val="FF0000"/>
                </a:solidFill>
              </a:rPr>
              <a:t>log_unpart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WHERE date BETWEEN ‘2024-01-01’ AND ‘2024-03-31’;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br>
              <a:rPr lang="en-US" altLang="ko-KR" sz="2600" dirty="0"/>
            </a:br>
            <a:r>
              <a:rPr lang="en-US" altLang="ko-KR" sz="2600" dirty="0"/>
              <a:t>T1</a:t>
            </a:r>
            <a:r>
              <a:rPr lang="ko-KR" altLang="en-US" sz="2600" dirty="0"/>
              <a:t> 실행 후</a:t>
            </a:r>
            <a:br>
              <a:rPr lang="en-US" altLang="ko-KR" sz="2600" dirty="0">
                <a:solidFill>
                  <a:srgbClr val="FF0000"/>
                </a:solidFill>
              </a:rPr>
            </a:b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/>
              <a:t>T2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BEGIN;</a:t>
            </a:r>
            <a:br>
              <a:rPr lang="en-US" altLang="ko-KR" sz="2600" dirty="0">
                <a:solidFill>
                  <a:srgbClr val="FF0000"/>
                </a:solidFill>
              </a:rPr>
            </a:br>
            <a:r>
              <a:rPr lang="en-US" altLang="ko-KR" sz="2600" dirty="0">
                <a:solidFill>
                  <a:srgbClr val="FF0000"/>
                </a:solidFill>
              </a:rPr>
              <a:t>INSERT INTO </a:t>
            </a:r>
            <a:r>
              <a:rPr lang="en-US" altLang="ko-KR" sz="2600" dirty="0" err="1">
                <a:solidFill>
                  <a:srgbClr val="FF0000"/>
                </a:solidFill>
              </a:rPr>
              <a:t>log_unpart</a:t>
            </a:r>
            <a:r>
              <a:rPr lang="en-US" altLang="ko-KR" sz="2600" dirty="0">
                <a:solidFill>
                  <a:srgbClr val="FF0000"/>
                </a:solidFill>
              </a:rPr>
              <a:t>(date, type, amount) VALUES(‘2024-01-01’, ‘send’, 100);</a:t>
            </a:r>
            <a:br>
              <a:rPr lang="en-US" altLang="ko-KR" sz="2600" dirty="0"/>
            </a:br>
            <a:br>
              <a:rPr lang="en-US" altLang="ko-KR" sz="2900" dirty="0"/>
            </a:br>
            <a:r>
              <a:rPr lang="ko-KR" altLang="en-US" sz="2900" dirty="0">
                <a:solidFill>
                  <a:srgbClr val="0070C0"/>
                </a:solidFill>
              </a:rPr>
              <a:t>이 경우 </a:t>
            </a:r>
            <a:r>
              <a:rPr lang="en-US" altLang="ko-KR" sz="2900" dirty="0">
                <a:solidFill>
                  <a:srgbClr val="0070C0"/>
                </a:solidFill>
              </a:rPr>
              <a:t>T1</a:t>
            </a:r>
            <a:r>
              <a:rPr lang="ko-KR" altLang="en-US" sz="2900" dirty="0">
                <a:solidFill>
                  <a:srgbClr val="0070C0"/>
                </a:solidFill>
              </a:rPr>
              <a:t>에서 </a:t>
            </a:r>
            <a:r>
              <a:rPr lang="en-US" altLang="ko-KR" sz="2900" dirty="0">
                <a:solidFill>
                  <a:srgbClr val="0070C0"/>
                </a:solidFill>
              </a:rPr>
              <a:t>ROW EXCLUSIVE LOCK</a:t>
            </a:r>
            <a:r>
              <a:rPr lang="ko-KR" altLang="en-US" sz="2900" dirty="0">
                <a:solidFill>
                  <a:srgbClr val="0070C0"/>
                </a:solidFill>
              </a:rPr>
              <a:t>을 획득</a:t>
            </a:r>
            <a:r>
              <a:rPr lang="en-US" altLang="ko-KR" sz="2900" dirty="0">
                <a:solidFill>
                  <a:srgbClr val="0070C0"/>
                </a:solidFill>
              </a:rPr>
              <a:t>, </a:t>
            </a:r>
            <a:r>
              <a:rPr lang="ko-KR" altLang="en-US" sz="2900" dirty="0">
                <a:solidFill>
                  <a:srgbClr val="0070C0"/>
                </a:solidFill>
              </a:rPr>
              <a:t>조건에 맞는 행들을 삭제한 후 </a:t>
            </a:r>
            <a:r>
              <a:rPr lang="ko-KR" altLang="en-US" sz="2900" dirty="0" err="1">
                <a:solidFill>
                  <a:srgbClr val="0070C0"/>
                </a:solidFill>
              </a:rPr>
              <a:t>락을</a:t>
            </a:r>
            <a:r>
              <a:rPr lang="ko-KR" altLang="en-US" sz="2900" dirty="0">
                <a:solidFill>
                  <a:srgbClr val="0070C0"/>
                </a:solidFill>
              </a:rPr>
              <a:t> 해제하므로 </a:t>
            </a:r>
            <a:r>
              <a:rPr lang="en-US" altLang="ko-KR" sz="2900" dirty="0">
                <a:solidFill>
                  <a:srgbClr val="0070C0"/>
                </a:solidFill>
              </a:rPr>
              <a:t>T2</a:t>
            </a:r>
            <a:r>
              <a:rPr lang="ko-KR" altLang="en-US" sz="2900" dirty="0">
                <a:solidFill>
                  <a:srgbClr val="0070C0"/>
                </a:solidFill>
              </a:rPr>
              <a:t>에서 삽입이 아무런 문제 없이 정상적으로 진행됩니다</a:t>
            </a:r>
            <a:r>
              <a:rPr lang="en-US" altLang="ko-KR" sz="2900" dirty="0">
                <a:solidFill>
                  <a:srgbClr val="0070C0"/>
                </a:solidFill>
              </a:rPr>
              <a:t>.</a:t>
            </a:r>
          </a:p>
          <a:p>
            <a:pPr marL="971550" lvl="1" indent="-571500">
              <a:buFont typeface="+mj-lt"/>
              <a:buAutoNum type="romanUcPeriod"/>
            </a:pPr>
            <a:endParaRPr lang="en-US" altLang="ko-KR" sz="15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A647AA-27B1-2CDC-4C42-F6BE6CAC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 Solution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93103-6C74-E92D-86F6-900C4EF7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829419"/>
            <a:ext cx="5405887" cy="1228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AF6775-0F3E-9797-9CA7-A53F7D06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058153"/>
            <a:ext cx="5405887" cy="11049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8F064F-C5F8-B477-6CA2-194911ED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371585"/>
            <a:ext cx="5405887" cy="10858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2E674B-BA40-D8CA-10D4-6197E9E1A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7" y="2457443"/>
            <a:ext cx="5405888" cy="9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2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498B-4B09-6111-2DB3-AE90EEE3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AEE3A-5417-F3B3-447F-C0FFBE45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0"/>
            <a:ext cx="5486399" cy="525780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buFont typeface="+mj-lt"/>
              <a:buAutoNum type="romanUcPeriod" startAt="6"/>
            </a:pPr>
            <a:r>
              <a:rPr lang="ko-KR" altLang="en-US" sz="1900" dirty="0"/>
              <a:t>반대로</a:t>
            </a:r>
            <a:r>
              <a:rPr lang="en-US" altLang="ko-KR" sz="1900" dirty="0"/>
              <a:t>, </a:t>
            </a:r>
            <a:r>
              <a:rPr lang="en-US" altLang="ko-KR" sz="1900" dirty="0" err="1"/>
              <a:t>log_part</a:t>
            </a:r>
            <a:r>
              <a:rPr lang="ko-KR" altLang="en-US" sz="1900" dirty="0"/>
              <a:t>에서는 문제가 없지만 </a:t>
            </a:r>
            <a:r>
              <a:rPr lang="en-US" altLang="ko-KR" sz="1900" dirty="0" err="1"/>
              <a:t>log_unpart</a:t>
            </a:r>
            <a:r>
              <a:rPr lang="ko-KR" altLang="en-US" sz="1900" dirty="0"/>
              <a:t>에서는 문제가 발생하는 시나리오를 만듭니다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endParaRPr lang="en-US" altLang="ko-KR" sz="1500" dirty="0"/>
          </a:p>
          <a:p>
            <a:pPr marL="571500" indent="-571500">
              <a:buFont typeface="+mj-lt"/>
              <a:buAutoNum type="romanUcPeriod" startAt="6"/>
            </a:pPr>
            <a:r>
              <a:rPr lang="ko-KR" altLang="en-US" sz="1800" dirty="0"/>
              <a:t>예를 들어</a:t>
            </a:r>
            <a:r>
              <a:rPr lang="en-US" altLang="ko-KR" sz="1800" dirty="0"/>
              <a:t>, 1</a:t>
            </a:r>
            <a:r>
              <a:rPr lang="ko-KR" altLang="en-US" sz="1800" dirty="0"/>
              <a:t>분기 로그에 대하여 </a:t>
            </a:r>
            <a:r>
              <a:rPr lang="en-US" altLang="ko-KR" sz="1800" dirty="0"/>
              <a:t>date</a:t>
            </a:r>
            <a:r>
              <a:rPr lang="ko-KR" altLang="en-US" sz="1800" dirty="0"/>
              <a:t> 에 대한 </a:t>
            </a:r>
            <a:r>
              <a:rPr lang="en-US" altLang="ko-KR" sz="1800" dirty="0"/>
              <a:t>index</a:t>
            </a:r>
            <a:r>
              <a:rPr lang="ko-KR" altLang="en-US" sz="1800" dirty="0"/>
              <a:t>를 추가하고 싶다고 가정합니다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br>
              <a:rPr lang="en-US" altLang="ko-KR" sz="1800" dirty="0"/>
            </a:br>
            <a:r>
              <a:rPr lang="ko-KR" altLang="en-US" sz="1800" dirty="0"/>
              <a:t>이때 다른 트랜잭션에서는 당일의 로그를 기록합니다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 err="1"/>
              <a:t>Log_part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log_part_q1 </a:t>
            </a:r>
            <a:r>
              <a:rPr lang="ko-KR" altLang="en-US" sz="1800" dirty="0"/>
              <a:t>테이블 하나에 인덱스를 추가하면 됩니다</a:t>
            </a:r>
            <a:r>
              <a:rPr lang="en-US" altLang="ko-KR" sz="1800" dirty="0"/>
              <a:t>.</a:t>
            </a:r>
            <a:br>
              <a:rPr lang="en-US" altLang="ko-KR" sz="1500" dirty="0"/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/>
              <a:t>T1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BEGIN;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CREATE INDEX ON log_part_q1(date);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/>
              <a:t>T2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BEGIN;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INSERT INTO </a:t>
            </a:r>
            <a:r>
              <a:rPr lang="en-US" altLang="ko-KR" sz="1500" dirty="0" err="1">
                <a:solidFill>
                  <a:srgbClr val="FF0000"/>
                </a:solidFill>
              </a:rPr>
              <a:t>log_part</a:t>
            </a:r>
            <a:r>
              <a:rPr lang="en-US" altLang="ko-KR" sz="1500" dirty="0">
                <a:solidFill>
                  <a:srgbClr val="FF0000"/>
                </a:solidFill>
              </a:rPr>
              <a:t>(date, type, amount) VALUES (‘2024-12-09’, ‘send’, 100);</a:t>
            </a:r>
            <a:br>
              <a:rPr lang="en-US" altLang="ko-KR" sz="1500" dirty="0"/>
            </a:br>
            <a:br>
              <a:rPr lang="en-US" altLang="ko-KR" sz="1500" dirty="0"/>
            </a:br>
            <a:r>
              <a:rPr lang="ko-KR" altLang="en-US" sz="1700" dirty="0">
                <a:solidFill>
                  <a:srgbClr val="0070C0"/>
                </a:solidFill>
              </a:rPr>
              <a:t>이때 </a:t>
            </a:r>
            <a:r>
              <a:rPr lang="en-US" altLang="ko-KR" sz="1700" dirty="0">
                <a:solidFill>
                  <a:srgbClr val="0070C0"/>
                </a:solidFill>
              </a:rPr>
              <a:t>T1</a:t>
            </a:r>
            <a:r>
              <a:rPr lang="ko-KR" altLang="en-US" sz="1700" dirty="0">
                <a:solidFill>
                  <a:srgbClr val="0070C0"/>
                </a:solidFill>
              </a:rPr>
              <a:t>에서 </a:t>
            </a:r>
            <a:r>
              <a:rPr lang="en-US" altLang="ko-KR" sz="1700" dirty="0">
                <a:solidFill>
                  <a:srgbClr val="0070C0"/>
                </a:solidFill>
              </a:rPr>
              <a:t>log_part_q1</a:t>
            </a:r>
            <a:r>
              <a:rPr lang="ko-KR" altLang="en-US" sz="1700" dirty="0">
                <a:solidFill>
                  <a:srgbClr val="0070C0"/>
                </a:solidFill>
              </a:rPr>
              <a:t>에 대한 </a:t>
            </a:r>
            <a:r>
              <a:rPr lang="en-US" altLang="ko-KR" sz="1700" dirty="0">
                <a:solidFill>
                  <a:srgbClr val="0070C0"/>
                </a:solidFill>
              </a:rPr>
              <a:t>ACCESS EXCLUSIVE LOCK</a:t>
            </a:r>
            <a:r>
              <a:rPr lang="ko-KR" altLang="en-US" sz="1700" dirty="0">
                <a:solidFill>
                  <a:srgbClr val="0070C0"/>
                </a:solidFill>
              </a:rPr>
              <a:t>을 획득하지만 </a:t>
            </a:r>
            <a:r>
              <a:rPr lang="en-US" altLang="ko-KR" sz="1700" dirty="0">
                <a:solidFill>
                  <a:srgbClr val="0070C0"/>
                </a:solidFill>
              </a:rPr>
              <a:t>T2</a:t>
            </a:r>
            <a:r>
              <a:rPr lang="ko-KR" altLang="en-US" sz="1700" dirty="0">
                <a:solidFill>
                  <a:srgbClr val="0070C0"/>
                </a:solidFill>
              </a:rPr>
              <a:t>에서 삽입이 </a:t>
            </a:r>
            <a:r>
              <a:rPr lang="en-US" altLang="ko-KR" sz="1700" dirty="0">
                <a:solidFill>
                  <a:srgbClr val="0070C0"/>
                </a:solidFill>
              </a:rPr>
              <a:t>log_part_q4</a:t>
            </a:r>
            <a:r>
              <a:rPr lang="ko-KR" altLang="en-US" sz="1700" dirty="0">
                <a:solidFill>
                  <a:srgbClr val="0070C0"/>
                </a:solidFill>
              </a:rPr>
              <a:t>에 일어나므로 아무런 문제가 발생하지 않습니다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  <a:br>
              <a:rPr lang="en-US" altLang="ko-KR" sz="1700" dirty="0">
                <a:solidFill>
                  <a:srgbClr val="0070C0"/>
                </a:solidFill>
              </a:rPr>
            </a:br>
            <a:r>
              <a:rPr lang="ko-KR" altLang="en-US" sz="1700" dirty="0">
                <a:solidFill>
                  <a:srgbClr val="0070C0"/>
                </a:solidFill>
              </a:rPr>
              <a:t>추가적으로 앞으로의 로그 삽입</a:t>
            </a:r>
            <a:r>
              <a:rPr lang="en-US" altLang="ko-KR" sz="1700" dirty="0">
                <a:solidFill>
                  <a:srgbClr val="0070C0"/>
                </a:solidFill>
              </a:rPr>
              <a:t>, </a:t>
            </a:r>
            <a:r>
              <a:rPr lang="ko-KR" altLang="en-US" sz="1700" dirty="0">
                <a:solidFill>
                  <a:srgbClr val="0070C0"/>
                </a:solidFill>
              </a:rPr>
              <a:t>삭제에 인덱스에 의한 추가적인 오버헤드도 발생하지 않을 것입니다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</a:p>
          <a:p>
            <a:pPr marL="571500" indent="-571500">
              <a:buFont typeface="+mj-lt"/>
              <a:buAutoNum type="romanUcPeriod" startAt="6"/>
            </a:pPr>
            <a:r>
              <a:rPr lang="en-US" altLang="ko-KR" sz="1900" dirty="0" err="1"/>
              <a:t>Log_unpart</a:t>
            </a:r>
            <a:r>
              <a:rPr lang="ko-KR" altLang="en-US" sz="1900" dirty="0"/>
              <a:t>의 경우</a:t>
            </a:r>
            <a:r>
              <a:rPr lang="en-US" altLang="ko-KR" sz="1900" dirty="0"/>
              <a:t>, </a:t>
            </a:r>
            <a:r>
              <a:rPr lang="ko-KR" altLang="en-US" sz="1900" dirty="0"/>
              <a:t>특정 파티션에만 인덱스를 걸 수 없으므로</a:t>
            </a:r>
            <a:r>
              <a:rPr lang="en-US" altLang="ko-KR" sz="1900" dirty="0"/>
              <a:t> </a:t>
            </a:r>
            <a:r>
              <a:rPr lang="ko-KR" altLang="en-US" sz="1900" dirty="0"/>
              <a:t>전체 테이블에 인덱스를 걸어야 합니다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br>
              <a:rPr lang="en-US" altLang="ko-KR" sz="1500" dirty="0"/>
            </a:br>
            <a:r>
              <a:rPr lang="en-US" altLang="ko-KR" sz="1500" dirty="0"/>
              <a:t>T1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BEGIN;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CREATE INDEX ON </a:t>
            </a:r>
            <a:r>
              <a:rPr lang="en-US" altLang="ko-KR" sz="1500" dirty="0" err="1">
                <a:solidFill>
                  <a:srgbClr val="FF0000"/>
                </a:solidFill>
              </a:rPr>
              <a:t>log_unpart</a:t>
            </a:r>
            <a:r>
              <a:rPr lang="en-US" altLang="ko-KR" sz="1500" dirty="0">
                <a:solidFill>
                  <a:srgbClr val="FF0000"/>
                </a:solidFill>
              </a:rPr>
              <a:t>(date);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/>
              <a:t>T2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BEGIN;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en-US" altLang="ko-KR" sz="1500" dirty="0">
                <a:solidFill>
                  <a:srgbClr val="FF0000"/>
                </a:solidFill>
              </a:rPr>
              <a:t>INSERT INTO </a:t>
            </a:r>
            <a:r>
              <a:rPr lang="en-US" altLang="ko-KR" sz="1500" dirty="0" err="1">
                <a:solidFill>
                  <a:srgbClr val="FF0000"/>
                </a:solidFill>
              </a:rPr>
              <a:t>log_unpart</a:t>
            </a:r>
            <a:r>
              <a:rPr lang="en-US" altLang="ko-KR" sz="1500" dirty="0">
                <a:solidFill>
                  <a:srgbClr val="FF0000"/>
                </a:solidFill>
              </a:rPr>
              <a:t>(date, type, amount) VALUES(‘2024-12-09’, ‘send’, 100);</a:t>
            </a:r>
            <a:br>
              <a:rPr lang="en-US" altLang="ko-KR" sz="1500" dirty="0"/>
            </a:br>
            <a:br>
              <a:rPr lang="en-US" altLang="ko-KR" sz="1500" dirty="0">
                <a:solidFill>
                  <a:srgbClr val="0070C0"/>
                </a:solidFill>
              </a:rPr>
            </a:br>
            <a:r>
              <a:rPr lang="ko-KR" altLang="en-US" sz="1700" dirty="0">
                <a:solidFill>
                  <a:srgbClr val="0070C0"/>
                </a:solidFill>
              </a:rPr>
              <a:t>이때 </a:t>
            </a:r>
            <a:r>
              <a:rPr lang="en-US" altLang="ko-KR" sz="1700" dirty="0">
                <a:solidFill>
                  <a:srgbClr val="0070C0"/>
                </a:solidFill>
              </a:rPr>
              <a:t>T1</a:t>
            </a:r>
            <a:r>
              <a:rPr lang="ko-KR" altLang="en-US" sz="1700" dirty="0">
                <a:solidFill>
                  <a:srgbClr val="0070C0"/>
                </a:solidFill>
              </a:rPr>
              <a:t>에서 </a:t>
            </a:r>
            <a:r>
              <a:rPr lang="en-US" altLang="ko-KR" sz="1700" dirty="0" err="1">
                <a:solidFill>
                  <a:srgbClr val="0070C0"/>
                </a:solidFill>
              </a:rPr>
              <a:t>log_unpart</a:t>
            </a:r>
            <a:r>
              <a:rPr lang="en-US" altLang="ko-KR" sz="1700" dirty="0">
                <a:solidFill>
                  <a:srgbClr val="0070C0"/>
                </a:solidFill>
              </a:rPr>
              <a:t> </a:t>
            </a:r>
            <a:r>
              <a:rPr lang="ko-KR" altLang="en-US" sz="1700" dirty="0">
                <a:solidFill>
                  <a:srgbClr val="0070C0"/>
                </a:solidFill>
              </a:rPr>
              <a:t>테이블 전체에 인덱스를 걸기 위해 </a:t>
            </a:r>
            <a:r>
              <a:rPr lang="en-US" altLang="ko-KR" sz="1700" dirty="0">
                <a:solidFill>
                  <a:srgbClr val="0070C0"/>
                </a:solidFill>
              </a:rPr>
              <a:t>ACCESS EXCLUSIVE LOCK</a:t>
            </a:r>
            <a:r>
              <a:rPr lang="ko-KR" altLang="en-US" sz="1700" dirty="0">
                <a:solidFill>
                  <a:srgbClr val="0070C0"/>
                </a:solidFill>
              </a:rPr>
              <a:t>을 획득합니다</a:t>
            </a:r>
            <a:r>
              <a:rPr lang="en-US" altLang="ko-KR" sz="1700" dirty="0">
                <a:solidFill>
                  <a:srgbClr val="0070C0"/>
                </a:solidFill>
              </a:rPr>
              <a:t>. </a:t>
            </a:r>
            <a:r>
              <a:rPr lang="ko-KR" altLang="en-US" sz="1700" dirty="0">
                <a:solidFill>
                  <a:srgbClr val="0070C0"/>
                </a:solidFill>
              </a:rPr>
              <a:t>따라서 </a:t>
            </a:r>
            <a:r>
              <a:rPr lang="en-US" altLang="ko-KR" sz="1700" dirty="0">
                <a:solidFill>
                  <a:srgbClr val="0070C0"/>
                </a:solidFill>
              </a:rPr>
              <a:t>T2</a:t>
            </a:r>
            <a:r>
              <a:rPr lang="ko-KR" altLang="en-US" sz="1700" dirty="0">
                <a:solidFill>
                  <a:srgbClr val="0070C0"/>
                </a:solidFill>
              </a:rPr>
              <a:t>의 삽입은 진행되지 못합니다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  <a:br>
              <a:rPr lang="en-US" altLang="ko-KR" sz="1700" dirty="0">
                <a:solidFill>
                  <a:srgbClr val="0070C0"/>
                </a:solidFill>
              </a:rPr>
            </a:br>
            <a:r>
              <a:rPr lang="ko-KR" altLang="en-US" sz="1700" dirty="0">
                <a:solidFill>
                  <a:srgbClr val="0070C0"/>
                </a:solidFill>
              </a:rPr>
              <a:t>추가적으로 추후의 로그의 삽입</a:t>
            </a:r>
            <a:r>
              <a:rPr lang="en-US" altLang="ko-KR" sz="1700" dirty="0">
                <a:solidFill>
                  <a:srgbClr val="0070C0"/>
                </a:solidFill>
              </a:rPr>
              <a:t>, </a:t>
            </a:r>
            <a:r>
              <a:rPr lang="ko-KR" altLang="en-US" sz="1700" dirty="0">
                <a:solidFill>
                  <a:srgbClr val="0070C0"/>
                </a:solidFill>
              </a:rPr>
              <a:t>삭제에 있어서도 인덱스에 의한 추가적인 오버헤드가 발생할 것입니다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B6DB77-879B-E4CF-7378-20CD998A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3 Solution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3A37D-CFA1-04E0-058D-F9B7A68A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5742"/>
            <a:ext cx="5365655" cy="952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BC182F-2F57-320C-F09F-E2BBC126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8249"/>
            <a:ext cx="5365655" cy="1200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B54BB8-E660-77AC-00DC-31D8981C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05426"/>
            <a:ext cx="5405435" cy="1047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EEABC7-57CF-D238-CA5E-85617694F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042577"/>
            <a:ext cx="5405436" cy="10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ADC77-30E0-5C2A-B6CD-8584E7EF1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1362974"/>
            <a:ext cx="10558732" cy="5262113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6400" dirty="0"/>
              <a:t>You can create a partitioned table with a query like this</a:t>
            </a:r>
            <a:br>
              <a:rPr lang="en-US" altLang="ko-KR" sz="6400" dirty="0"/>
            </a:br>
            <a:r>
              <a:rPr lang="en-US" altLang="ko-KR" sz="6400" dirty="0"/>
              <a:t>(But be careful. The partition key must be contained inside the primary key!)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CREAT TABLE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 {…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…} PARTITION BY RANGE [</a:t>
            </a:r>
            <a:r>
              <a:rPr lang="en-US" altLang="ko-KR" sz="4000" dirty="0" err="1">
                <a:solidFill>
                  <a:srgbClr val="FF0000"/>
                </a:solidFill>
              </a:rPr>
              <a:t>attributename</a:t>
            </a:r>
            <a:r>
              <a:rPr lang="en-US" altLang="ko-KR" sz="4000" dirty="0">
                <a:solidFill>
                  <a:srgbClr val="FF0000"/>
                </a:solidFill>
              </a:rPr>
              <a:t>];  // for </a:t>
            </a:r>
            <a:r>
              <a:rPr lang="en-US" altLang="ko-KR" sz="4000" dirty="0" err="1">
                <a:solidFill>
                  <a:srgbClr val="FF0000"/>
                </a:solidFill>
              </a:rPr>
              <a:t>rangable</a:t>
            </a:r>
            <a:r>
              <a:rPr lang="en-US" altLang="ko-KR" sz="4000" dirty="0">
                <a:solidFill>
                  <a:srgbClr val="FF0000"/>
                </a:solidFill>
              </a:rPr>
              <a:t> data</a:t>
            </a:r>
            <a:br>
              <a:rPr lang="en-US" altLang="ko-KR" sz="4000" dirty="0">
                <a:solidFill>
                  <a:srgbClr val="FF0000"/>
                </a:solidFill>
              </a:rPr>
            </a:b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CREAT TABLE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]_[</a:t>
            </a:r>
            <a:r>
              <a:rPr lang="en-US" altLang="ko-KR" sz="4000" dirty="0" err="1">
                <a:solidFill>
                  <a:srgbClr val="FF0000"/>
                </a:solidFill>
              </a:rPr>
              <a:t>partitionname</a:t>
            </a:r>
            <a:r>
              <a:rPr lang="en-US" altLang="ko-KR" sz="4000" dirty="0">
                <a:solidFill>
                  <a:srgbClr val="FF0000"/>
                </a:solidFill>
              </a:rPr>
              <a:t>] PARTITION OF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FOR VALUES FROM ([from]) TO ([to]);</a:t>
            </a:r>
            <a:br>
              <a:rPr lang="en-US" altLang="ko-KR" sz="4000" dirty="0">
                <a:solidFill>
                  <a:srgbClr val="FF0000"/>
                </a:solidFill>
              </a:rPr>
            </a:b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CREATE TABLE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 { …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… } PARTITION BY LIST [</a:t>
            </a:r>
            <a:r>
              <a:rPr lang="en-US" altLang="ko-KR" sz="4000" dirty="0" err="1">
                <a:solidFill>
                  <a:srgbClr val="FF0000"/>
                </a:solidFill>
              </a:rPr>
              <a:t>attributename</a:t>
            </a:r>
            <a:r>
              <a:rPr lang="en-US" altLang="ko-KR" sz="4000" dirty="0">
                <a:solidFill>
                  <a:srgbClr val="FF0000"/>
                </a:solidFill>
              </a:rPr>
              <a:t>]; // for listable data</a:t>
            </a:r>
            <a:br>
              <a:rPr lang="en-US" altLang="ko-KR" sz="4000" dirty="0">
                <a:solidFill>
                  <a:srgbClr val="FF0000"/>
                </a:solidFill>
              </a:rPr>
            </a:b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CREAT TABLE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]_[</a:t>
            </a:r>
            <a:r>
              <a:rPr lang="en-US" altLang="ko-KR" sz="4000" dirty="0" err="1">
                <a:solidFill>
                  <a:srgbClr val="FF0000"/>
                </a:solidFill>
              </a:rPr>
              <a:t>partitionname</a:t>
            </a:r>
            <a:r>
              <a:rPr lang="en-US" altLang="ko-KR" sz="4000" dirty="0">
                <a:solidFill>
                  <a:srgbClr val="FF0000"/>
                </a:solidFill>
              </a:rPr>
              <a:t>] PARTITION OF [</a:t>
            </a:r>
            <a:r>
              <a:rPr lang="en-US" altLang="ko-KR" sz="4000" dirty="0" err="1">
                <a:solidFill>
                  <a:srgbClr val="FF0000"/>
                </a:solidFill>
              </a:rPr>
              <a:t>tablename</a:t>
            </a:r>
            <a:r>
              <a:rPr lang="en-US" altLang="ko-KR" sz="4000" dirty="0">
                <a:solidFill>
                  <a:srgbClr val="FF0000"/>
                </a:solidFill>
              </a:rPr>
              <a:t>]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FOR VALUES IN ([</a:t>
            </a:r>
            <a:r>
              <a:rPr lang="en-US" altLang="ko-KR" sz="4000" dirty="0" err="1">
                <a:solidFill>
                  <a:srgbClr val="FF0000"/>
                </a:solidFill>
              </a:rPr>
              <a:t>attributename</a:t>
            </a:r>
            <a:r>
              <a:rPr lang="en-US" altLang="ko-KR" sz="4000" dirty="0">
                <a:solidFill>
                  <a:srgbClr val="FF0000"/>
                </a:solidFill>
              </a:rPr>
              <a:t>]);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lang="en-US" altLang="ko-KR" sz="49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enable_bitmapscan</a:t>
            </a:r>
            <a:r>
              <a:rPr lang="en-US" altLang="ko-KR" sz="4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=false;</a:t>
            </a:r>
            <a:br>
              <a:rPr lang="en-US" altLang="ko-KR" sz="4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4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lang="en-US" altLang="ko-KR" sz="49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max_parallel_workers_per_gather</a:t>
            </a:r>
            <a:r>
              <a:rPr lang="en-US" altLang="ko-KR" sz="49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=0;</a:t>
            </a:r>
            <a:endParaRPr lang="en-US" altLang="ko-KR" sz="49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lphaUcPeriod"/>
            </a:pP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6400" b="0" i="0" dirty="0">
                <a:effectLst/>
                <a:latin typeface="Arial" panose="020B0604020202020204" pitchFamily="34" charset="0"/>
              </a:rPr>
              <a:t>Now, Make two log tables by using following codes.</a:t>
            </a: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CREATE TABLE </a:t>
            </a:r>
            <a:r>
              <a:rPr lang="en-US" altLang="ko-KR" sz="4000" dirty="0" err="1">
                <a:solidFill>
                  <a:srgbClr val="FF0000"/>
                </a:solidFill>
              </a:rPr>
              <a:t>Log_unpart</a:t>
            </a:r>
            <a:r>
              <a:rPr lang="en-US" altLang="ko-KR" sz="4000" dirty="0">
                <a:solidFill>
                  <a:srgbClr val="FF0000"/>
                </a:solidFill>
              </a:rPr>
              <a:t> ( id SERIAL,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date </a:t>
            </a:r>
            <a:r>
              <a:rPr lang="en-US" altLang="ko-KR" sz="4000" dirty="0" err="1">
                <a:solidFill>
                  <a:srgbClr val="FF0000"/>
                </a:solidFill>
              </a:rPr>
              <a:t>DATE</a:t>
            </a:r>
            <a:r>
              <a:rPr lang="en-US" altLang="ko-KR" sz="4000" dirty="0">
                <a:solidFill>
                  <a:srgbClr val="FF0000"/>
                </a:solidFill>
              </a:rPr>
              <a:t> NOT NULL,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 type VARCHAR(10) NOT NULL CHECK (type IN ('send',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 'receive')), amount NUMERIC NOT NULL,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PRIMARY KEY (date, id));</a:t>
            </a:r>
            <a:br>
              <a:rPr lang="en-US" altLang="ko-KR" sz="4000" dirty="0">
                <a:solidFill>
                  <a:srgbClr val="FF0000"/>
                </a:solidFill>
              </a:rPr>
            </a:br>
            <a:endParaRPr lang="en-US" altLang="ko-KR" sz="4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CREATE TABLE </a:t>
            </a:r>
            <a:r>
              <a:rPr lang="en-US" altLang="ko-KR" sz="4000" dirty="0" err="1">
                <a:solidFill>
                  <a:srgbClr val="FF0000"/>
                </a:solidFill>
              </a:rPr>
              <a:t>Log_part</a:t>
            </a:r>
            <a:r>
              <a:rPr lang="en-US" altLang="ko-KR" sz="4000" dirty="0">
                <a:solidFill>
                  <a:srgbClr val="FF0000"/>
                </a:solidFill>
              </a:rPr>
              <a:t> (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id SERIAL,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date </a:t>
            </a:r>
            <a:r>
              <a:rPr lang="en-US" altLang="ko-KR" sz="4000" dirty="0" err="1">
                <a:solidFill>
                  <a:srgbClr val="FF0000"/>
                </a:solidFill>
              </a:rPr>
              <a:t>DATE</a:t>
            </a:r>
            <a:r>
              <a:rPr lang="en-US" altLang="ko-KR" sz="4000" dirty="0">
                <a:solidFill>
                  <a:srgbClr val="FF0000"/>
                </a:solidFill>
              </a:rPr>
              <a:t> NOT NULL,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type VARCHAR(10) NOT NULL CHECK (type IN ('send', 'receive')),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amount NUMERIC NOT NULL,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PRIMARY KEY (date, id)</a:t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) PARTITION BY RANGE (date); </a:t>
            </a:r>
            <a:br>
              <a:rPr lang="en-US" altLang="ko-KR" sz="4000" dirty="0">
                <a:solidFill>
                  <a:srgbClr val="FF0000"/>
                </a:solidFill>
              </a:rPr>
            </a:b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4000" dirty="0">
                <a:solidFill>
                  <a:srgbClr val="FF0000"/>
                </a:solidFill>
              </a:rPr>
              <a:t>CREATE TABLE Log_part_q1 PARTITION OF </a:t>
            </a:r>
            <a:r>
              <a:rPr lang="en-US" altLang="ko-KR" sz="4000" dirty="0" err="1">
                <a:solidFill>
                  <a:srgbClr val="FF0000"/>
                </a:solidFill>
              </a:rPr>
              <a:t>Log_part</a:t>
            </a:r>
            <a:r>
              <a:rPr lang="en-US" altLang="ko-KR" sz="4000" dirty="0">
                <a:solidFill>
                  <a:srgbClr val="FF0000"/>
                </a:solidFill>
              </a:rPr>
              <a:t> FOR VALUES FROM ('2024-01-01') TO ('2024-04-01');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CREATE TABLE Log_part_q2 PARTITION OF </a:t>
            </a:r>
            <a:r>
              <a:rPr lang="en-US" altLang="ko-KR" sz="4000" dirty="0" err="1">
                <a:solidFill>
                  <a:srgbClr val="FF0000"/>
                </a:solidFill>
              </a:rPr>
              <a:t>Log_part</a:t>
            </a:r>
            <a:r>
              <a:rPr lang="en-US" altLang="ko-KR" sz="4000" dirty="0">
                <a:solidFill>
                  <a:srgbClr val="FF0000"/>
                </a:solidFill>
              </a:rPr>
              <a:t> FOR VALUES FROM ('2024-04-01') TO ('2024-07-01');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CREATE TABLE Log_part_q3 PARTITION OF </a:t>
            </a:r>
            <a:r>
              <a:rPr lang="en-US" altLang="ko-KR" sz="4000" dirty="0" err="1">
                <a:solidFill>
                  <a:srgbClr val="FF0000"/>
                </a:solidFill>
              </a:rPr>
              <a:t>Log_part</a:t>
            </a:r>
            <a:r>
              <a:rPr lang="en-US" altLang="ko-KR" sz="4000" dirty="0">
                <a:solidFill>
                  <a:srgbClr val="FF0000"/>
                </a:solidFill>
              </a:rPr>
              <a:t> FOR VALUES FROM ('2024-07-01') TO ('2024-10-01');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rgbClr val="FF0000"/>
                </a:solidFill>
              </a:rPr>
              <a:t>CREATE TABLE Log_part_q4 PARTITION OF </a:t>
            </a:r>
            <a:r>
              <a:rPr lang="en-US" altLang="ko-KR" sz="4000" dirty="0" err="1">
                <a:solidFill>
                  <a:srgbClr val="FF0000"/>
                </a:solidFill>
              </a:rPr>
              <a:t>Log_part</a:t>
            </a:r>
            <a:r>
              <a:rPr lang="en-US" altLang="ko-KR" sz="4000" dirty="0">
                <a:solidFill>
                  <a:srgbClr val="FF0000"/>
                </a:solidFill>
              </a:rPr>
              <a:t> FOR VALUES FROM ('2024-10-01') TO ('2025-01-01');</a:t>
            </a:r>
          </a:p>
          <a:p>
            <a:pPr marL="514350" indent="-514350">
              <a:buFont typeface="+mj-lt"/>
              <a:buAutoNum type="alphaUcPeriod"/>
            </a:pPr>
            <a:endParaRPr lang="en-US" altLang="ko-K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E9EEA3-980F-2182-6274-2739A9F2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setup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4BAC5D-7295-6E15-2815-6EFF4A24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21" y="2662778"/>
            <a:ext cx="5187350" cy="1143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35D222-0B81-1547-E366-EC82A12C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21" y="3805779"/>
            <a:ext cx="5187350" cy="1064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48754E-402F-C05C-1FE0-55B4B89D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121" y="4869979"/>
            <a:ext cx="5187350" cy="11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571B3-0B6B-A56F-A2A3-04EEB76A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2817D-3BDD-400E-2FFF-96C2C7B8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45438"/>
            <a:ext cx="9768041" cy="4960161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sz="4900" dirty="0">
                <a:latin typeface="Arial" panose="020B0604020202020204" pitchFamily="34" charset="0"/>
              </a:rPr>
              <a:t>Log Table’s schema is as follows.</a:t>
            </a:r>
          </a:p>
          <a:p>
            <a:pPr marL="0" indent="0">
              <a:buNone/>
            </a:pP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br>
              <a:rPr lang="en-US" altLang="ko-KR" b="0" i="0" dirty="0">
                <a:effectLst/>
                <a:latin typeface="Arial" panose="020B0604020202020204" pitchFamily="34" charset="0"/>
              </a:rPr>
            </a:br>
            <a:endParaRPr lang="en-US" altLang="ko-KR" sz="49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4900" dirty="0"/>
              <a:t>But, </a:t>
            </a:r>
            <a:r>
              <a:rPr lang="en-US" altLang="ko-KR" sz="4900" dirty="0" err="1"/>
              <a:t>log_part</a:t>
            </a:r>
            <a:r>
              <a:rPr lang="en-US" altLang="ko-KR" sz="4900" dirty="0"/>
              <a:t> table is separated into four partitions.</a:t>
            </a:r>
            <a:br>
              <a:rPr lang="en-US" altLang="ko-KR" sz="4900" dirty="0"/>
            </a:br>
            <a:r>
              <a:rPr lang="en-US" altLang="ko-KR" sz="4900" dirty="0"/>
              <a:t>Each partition, log_part_q1, log_part_q2, log_part_q3, and log_part_q4, </a:t>
            </a:r>
            <a:br>
              <a:rPr lang="en-US" altLang="ko-KR" sz="4900" dirty="0"/>
            </a:br>
            <a:r>
              <a:rPr lang="en-US" altLang="ko-KR" sz="4900" dirty="0"/>
              <a:t>is separated by date in the log table, with each table having data for three months. </a:t>
            </a:r>
            <a:endParaRPr lang="ko-KR" altLang="en-US" sz="4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30849-1D6F-858A-4CC8-3238318B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Information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0A5F1B-580D-5095-2D88-425387552D71}"/>
              </a:ext>
            </a:extLst>
          </p:cNvPr>
          <p:cNvSpPr txBox="1">
            <a:spLocks/>
          </p:cNvSpPr>
          <p:nvPr/>
        </p:nvSpPr>
        <p:spPr>
          <a:xfrm>
            <a:off x="7162799" y="1745439"/>
            <a:ext cx="4056822" cy="1055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CA18980-F86C-2BD5-2AFA-DDD8284E5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4326"/>
              </p:ext>
            </p:extLst>
          </p:nvPr>
        </p:nvGraphicFramePr>
        <p:xfrm>
          <a:off x="1913392" y="2049006"/>
          <a:ext cx="490722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743">
                  <a:extLst>
                    <a:ext uri="{9D8B030D-6E8A-4147-A177-3AD203B41FA5}">
                      <a16:colId xmlns:a16="http://schemas.microsoft.com/office/drawing/2014/main" val="3511202644"/>
                    </a:ext>
                  </a:extLst>
                </a:gridCol>
                <a:gridCol w="1524676">
                  <a:extLst>
                    <a:ext uri="{9D8B030D-6E8A-4147-A177-3AD203B41FA5}">
                      <a16:colId xmlns:a16="http://schemas.microsoft.com/office/drawing/2014/main" val="3971218511"/>
                    </a:ext>
                  </a:extLst>
                </a:gridCol>
                <a:gridCol w="1746809">
                  <a:extLst>
                    <a:ext uri="{9D8B030D-6E8A-4147-A177-3AD203B41FA5}">
                      <a16:colId xmlns:a16="http://schemas.microsoft.com/office/drawing/2014/main" val="3901702024"/>
                    </a:ext>
                  </a:extLst>
                </a:gridCol>
              </a:tblGrid>
              <a:tr h="263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Constraints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77935"/>
                  </a:ext>
                </a:extLst>
              </a:tr>
              <a:tr h="263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SERIAL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42478"/>
                  </a:ext>
                </a:extLst>
              </a:tr>
              <a:tr h="460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NULL, PRIMARY KEY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47738"/>
                  </a:ext>
                </a:extLst>
              </a:tr>
              <a:tr h="855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NULL, CHECK( type IN (‘send’, ‘receive’))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825426"/>
                  </a:ext>
                </a:extLst>
              </a:tr>
              <a:tr h="263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NUMERIC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415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B309DF-70A9-DA4F-B6A2-D02570389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69036"/>
              </p:ext>
            </p:extLst>
          </p:nvPr>
        </p:nvGraphicFramePr>
        <p:xfrm>
          <a:off x="7056408" y="2067145"/>
          <a:ext cx="343284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90">
                  <a:extLst>
                    <a:ext uri="{9D8B030D-6E8A-4147-A177-3AD203B41FA5}">
                      <a16:colId xmlns:a16="http://schemas.microsoft.com/office/drawing/2014/main" val="2932774207"/>
                    </a:ext>
                  </a:extLst>
                </a:gridCol>
                <a:gridCol w="1728454">
                  <a:extLst>
                    <a:ext uri="{9D8B030D-6E8A-4147-A177-3AD203B41FA5}">
                      <a16:colId xmlns:a16="http://schemas.microsoft.com/office/drawing/2014/main" val="473204327"/>
                    </a:ext>
                  </a:extLst>
                </a:gridCol>
              </a:tblGrid>
              <a:tr h="2082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56023"/>
                  </a:ext>
                </a:extLst>
              </a:tr>
              <a:tr h="51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Log_part_q1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2024-01-01 ~ 2024-04-01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51736"/>
                  </a:ext>
                </a:extLst>
              </a:tr>
              <a:tr h="51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Log_part_q2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2024-04-01 ~ 2024-07-01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17928"/>
                  </a:ext>
                </a:extLst>
              </a:tr>
              <a:tr h="51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Log_part_q3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2024-07-01 ~ 2024-10-01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30455"/>
                  </a:ext>
                </a:extLst>
              </a:tr>
              <a:tr h="51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Log_part_q4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2024-10-01 ~ 2025-01-01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67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12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A579F-4656-1305-F95D-AF45A1C3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7734"/>
            <a:ext cx="9603275" cy="522185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AutoNum type="romanUcPeriod"/>
            </a:pPr>
            <a:r>
              <a:rPr lang="en-US" altLang="ko-KR" dirty="0"/>
              <a:t>Use the following code to add 100,000 random records to </a:t>
            </a:r>
            <a:r>
              <a:rPr lang="en-US" altLang="ko-KR" dirty="0" err="1"/>
              <a:t>log_unpart</a:t>
            </a:r>
            <a:r>
              <a:rPr lang="en-US" altLang="ko-KR" dirty="0"/>
              <a:t> and </a:t>
            </a:r>
            <a:r>
              <a:rPr lang="en-US" altLang="ko-KR" dirty="0" err="1"/>
              <a:t>log_part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dirty="0">
                <a:solidFill>
                  <a:srgbClr val="FF0000"/>
                </a:solidFill>
              </a:rPr>
              <a:t>INSERT INTO [</a:t>
            </a:r>
            <a:r>
              <a:rPr lang="en-US" altLang="ko-KR" sz="2200" dirty="0" err="1">
                <a:solidFill>
                  <a:srgbClr val="FF0000"/>
                </a:solidFill>
              </a:rPr>
              <a:t>tablename</a:t>
            </a:r>
            <a:r>
              <a:rPr lang="en-US" altLang="ko-KR" sz="2200" dirty="0">
                <a:solidFill>
                  <a:srgbClr val="FF0000"/>
                </a:solidFill>
              </a:rPr>
              <a:t>] (date, type, amount) </a:t>
            </a:r>
            <a:br>
              <a:rPr lang="en-US" altLang="ko-KR" sz="2200" dirty="0">
                <a:solidFill>
                  <a:srgbClr val="FF0000"/>
                </a:solidFill>
              </a:rPr>
            </a:br>
            <a:r>
              <a:rPr lang="en-US" altLang="ko-KR" sz="2200" dirty="0">
                <a:solidFill>
                  <a:srgbClr val="FF0000"/>
                </a:solidFill>
              </a:rPr>
              <a:t>SELECT ('2024-01-01'::DATE + (random() * 364)::INT) AS date, </a:t>
            </a:r>
            <a:br>
              <a:rPr lang="en-US" altLang="ko-KR" sz="2200" dirty="0">
                <a:solidFill>
                  <a:srgbClr val="FF0000"/>
                </a:solidFill>
              </a:rPr>
            </a:br>
            <a:r>
              <a:rPr lang="en-US" altLang="ko-KR" sz="2200" dirty="0">
                <a:solidFill>
                  <a:srgbClr val="FF0000"/>
                </a:solidFill>
              </a:rPr>
              <a:t>CASE WHEN random() &lt; 0.5 THEN 'send' ELSE 'receive' END AS type, round(random() * 1000) AS amount</a:t>
            </a:r>
            <a:br>
              <a:rPr lang="en-US" altLang="ko-KR" sz="2200" dirty="0">
                <a:solidFill>
                  <a:srgbClr val="FF0000"/>
                </a:solidFill>
              </a:rPr>
            </a:br>
            <a:r>
              <a:rPr lang="en-US" altLang="ko-KR" sz="2200" dirty="0">
                <a:solidFill>
                  <a:srgbClr val="FF0000"/>
                </a:solidFill>
              </a:rPr>
              <a:t> FROM </a:t>
            </a:r>
            <a:r>
              <a:rPr lang="en-US" altLang="ko-KR" sz="2200" dirty="0" err="1">
                <a:solidFill>
                  <a:srgbClr val="FF0000"/>
                </a:solidFill>
              </a:rPr>
              <a:t>generate_series</a:t>
            </a:r>
            <a:r>
              <a:rPr lang="en-US" altLang="ko-KR" sz="2200" dirty="0">
                <a:solidFill>
                  <a:srgbClr val="FF0000"/>
                </a:solidFill>
              </a:rPr>
              <a:t>(1, 100000);</a:t>
            </a:r>
            <a:br>
              <a:rPr lang="en-US" altLang="ko-KR" dirty="0"/>
            </a:br>
            <a:endParaRPr lang="en-US" altLang="ko-KR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Insert random records in </a:t>
            </a:r>
            <a:r>
              <a:rPr lang="en-US" altLang="ko-KR" dirty="0" err="1"/>
              <a:t>log_unpart</a:t>
            </a:r>
            <a:endParaRPr lang="en-US" altLang="ko-KR" dirty="0"/>
          </a:p>
          <a:p>
            <a:pPr marL="857250" lvl="1" indent="-457200">
              <a:buClr>
                <a:schemeClr val="tx1"/>
              </a:buClr>
              <a:buAutoNum type="arabicParenR"/>
            </a:pPr>
            <a:r>
              <a:rPr lang="en-US" altLang="ko-KR" dirty="0"/>
              <a:t>Insert random records in </a:t>
            </a:r>
            <a:r>
              <a:rPr lang="en-US" altLang="ko-KR" dirty="0" err="1"/>
              <a:t>log_part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AutoNum type="romanUcPeriod"/>
            </a:pPr>
            <a:r>
              <a:rPr lang="en-US" altLang="ko-KR" dirty="0"/>
              <a:t>Verify that the created records inserted into the partition that matches the range.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Make query that include a specific quarter.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900" dirty="0"/>
              <a:t>Ex)</a:t>
            </a:r>
            <a:r>
              <a:rPr lang="ko-KR" altLang="en-US" sz="1900" dirty="0"/>
              <a:t> </a:t>
            </a:r>
            <a:r>
              <a:rPr lang="en-US" altLang="ko-KR" sz="1900" dirty="0">
                <a:solidFill>
                  <a:srgbClr val="FF0000"/>
                </a:solidFill>
              </a:rPr>
              <a:t>select all record from ‘2024-04-01’ to ‘2024-06-30’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 marL="857250" lvl="1" indent="-457200">
              <a:buClr>
                <a:schemeClr val="tx1"/>
              </a:buClr>
              <a:buAutoNum type="arabicParenR"/>
            </a:pPr>
            <a:r>
              <a:rPr lang="en-US" altLang="ko-KR" dirty="0"/>
              <a:t>Using the same query in above, expect the execution time and plan and use </a:t>
            </a:r>
            <a:r>
              <a:rPr lang="en-US" altLang="ko-KR" dirty="0">
                <a:solidFill>
                  <a:srgbClr val="FF0000"/>
                </a:solidFill>
              </a:rPr>
              <a:t>EXPLAIN ANLAYZE </a:t>
            </a:r>
            <a:r>
              <a:rPr lang="en-US" altLang="ko-KR" dirty="0"/>
              <a:t>to analyze them.</a:t>
            </a:r>
            <a:br>
              <a:rPr lang="en-US" altLang="ko-KR" dirty="0"/>
            </a:br>
            <a:endParaRPr lang="en-US" altLang="ko-KR" dirty="0"/>
          </a:p>
          <a:p>
            <a:pPr marL="457200" indent="-457200">
              <a:buAutoNum type="romanUcPeriod"/>
            </a:pPr>
            <a:r>
              <a:rPr lang="en-US" altLang="ko-KR" dirty="0"/>
              <a:t>Make a range query that includes multiple quarters.</a:t>
            </a:r>
            <a:br>
              <a:rPr lang="en-US" altLang="ko-KR" dirty="0"/>
            </a:br>
            <a:endParaRPr lang="en-US" altLang="ko-KR" dirty="0"/>
          </a:p>
          <a:p>
            <a:pPr marL="914400" lvl="1" indent="-51435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EXPLAIN ANALYZE </a:t>
            </a:r>
            <a:r>
              <a:rPr lang="en-US" altLang="ko-KR" dirty="0"/>
              <a:t>to expect how your execution plan and time will change, and then analyze them.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F118F0-3579-3D7B-DA12-24623EEF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09938"/>
            <a:ext cx="9603275" cy="800997"/>
          </a:xfrm>
        </p:spPr>
        <p:txBody>
          <a:bodyPr/>
          <a:lstStyle/>
          <a:p>
            <a:r>
              <a:rPr lang="en-US" altLang="ko-KR" dirty="0"/>
              <a:t>EXERCISE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4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0FC5-B595-1FE3-CB2A-2A662E81C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CC2B21-8AD5-9E37-CE04-BEB2CE16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31985"/>
            <a:ext cx="5658927" cy="5382883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sz="1900" dirty="0"/>
              <a:t>제공된 코드를 사용해서 랜덤 값 </a:t>
            </a:r>
            <a:r>
              <a:rPr lang="en-US" altLang="ko-KR" sz="1900" dirty="0"/>
              <a:t>100,000</a:t>
            </a:r>
            <a:r>
              <a:rPr lang="ko-KR" altLang="en-US" sz="1900" dirty="0"/>
              <a:t>개를 각 테이블에 넣습니다</a:t>
            </a:r>
            <a:r>
              <a:rPr lang="en-US" altLang="ko-KR" sz="1900" dirty="0"/>
              <a:t>.</a:t>
            </a:r>
            <a:br>
              <a:rPr lang="en-US" altLang="ko-KR" sz="1900" dirty="0"/>
            </a:br>
            <a:endParaRPr lang="en-US" altLang="ko-KR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800" dirty="0">
                <a:solidFill>
                  <a:srgbClr val="FF0000"/>
                </a:solidFill>
              </a:rPr>
              <a:t>INSERT INTO </a:t>
            </a:r>
            <a:r>
              <a:rPr lang="en-US" altLang="ko-KR" sz="1800" dirty="0" err="1">
                <a:solidFill>
                  <a:srgbClr val="FF0000"/>
                </a:solidFill>
              </a:rPr>
              <a:t>log_unpart</a:t>
            </a:r>
            <a:r>
              <a:rPr lang="en-US" altLang="ko-KR" sz="1800" dirty="0">
                <a:solidFill>
                  <a:srgbClr val="FF0000"/>
                </a:solidFill>
              </a:rPr>
              <a:t> (date, type, amount)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SELECT ('2024-01-01'::DATE + (random() * 364)::INT) AS date,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CASE WHEN random() &lt; 0.5 THEN 'send' ELSE 'receive' END AS type,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round(random() * 1000) AS amount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FROM </a:t>
            </a:r>
            <a:r>
              <a:rPr lang="en-US" altLang="ko-KR" sz="1800" dirty="0" err="1">
                <a:solidFill>
                  <a:srgbClr val="FF0000"/>
                </a:solidFill>
              </a:rPr>
              <a:t>generate_series</a:t>
            </a:r>
            <a:r>
              <a:rPr lang="en-US" altLang="ko-KR" sz="1800" dirty="0">
                <a:solidFill>
                  <a:srgbClr val="FF0000"/>
                </a:solidFill>
              </a:rPr>
              <a:t>(1, 100000);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800" dirty="0">
                <a:solidFill>
                  <a:srgbClr val="FF0000"/>
                </a:solidFill>
              </a:rPr>
              <a:t>INSERT INTO </a:t>
            </a:r>
            <a:r>
              <a:rPr lang="en-US" altLang="ko-KR" sz="1800" dirty="0" err="1">
                <a:solidFill>
                  <a:srgbClr val="FF0000"/>
                </a:solidFill>
              </a:rPr>
              <a:t>log_part</a:t>
            </a:r>
            <a:r>
              <a:rPr lang="en-US" altLang="ko-KR" sz="1800" dirty="0">
                <a:solidFill>
                  <a:srgbClr val="FF0000"/>
                </a:solidFill>
              </a:rPr>
              <a:t> (date, type, amount)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SELECT ('2024-01-01'::DATE + (random() * 364)::INT) AS date,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CASE WHEN random() &lt; 0.5 THEN 'send' ELSE 'receive' END AS type,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round(random() * 1000) AS amount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FROM </a:t>
            </a:r>
            <a:r>
              <a:rPr lang="en-US" altLang="ko-KR" sz="1800" dirty="0" err="1">
                <a:solidFill>
                  <a:srgbClr val="FF0000"/>
                </a:solidFill>
              </a:rPr>
              <a:t>generate_series</a:t>
            </a:r>
            <a:r>
              <a:rPr lang="en-US" altLang="ko-KR" sz="1800" dirty="0">
                <a:solidFill>
                  <a:srgbClr val="FF0000"/>
                </a:solidFill>
              </a:rPr>
              <a:t>(1, 100000);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 err="1">
                <a:solidFill>
                  <a:srgbClr val="0070C0"/>
                </a:solidFill>
              </a:rPr>
              <a:t>랜덤한</a:t>
            </a:r>
            <a:r>
              <a:rPr lang="ko-KR" altLang="en-US" sz="1800" dirty="0">
                <a:solidFill>
                  <a:srgbClr val="0070C0"/>
                </a:solidFill>
              </a:rPr>
              <a:t> 날짜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ko-KR" altLang="en-US" sz="1800" dirty="0">
                <a:solidFill>
                  <a:srgbClr val="0070C0"/>
                </a:solidFill>
              </a:rPr>
              <a:t>타입</a:t>
            </a:r>
            <a:r>
              <a:rPr lang="en-US" altLang="ko-KR" sz="1800" dirty="0">
                <a:solidFill>
                  <a:srgbClr val="0070C0"/>
                </a:solidFill>
              </a:rPr>
              <a:t>, amount</a:t>
            </a:r>
            <a:r>
              <a:rPr lang="ko-KR" altLang="en-US" sz="1800" dirty="0">
                <a:solidFill>
                  <a:srgbClr val="0070C0"/>
                </a:solidFill>
              </a:rPr>
              <a:t>를 가지는 레코드 </a:t>
            </a:r>
            <a:r>
              <a:rPr lang="en-US" altLang="ko-KR" sz="1800" dirty="0">
                <a:solidFill>
                  <a:srgbClr val="0070C0"/>
                </a:solidFill>
              </a:rPr>
              <a:t>100,000</a:t>
            </a:r>
            <a:r>
              <a:rPr lang="ko-KR" altLang="en-US" sz="1800" dirty="0">
                <a:solidFill>
                  <a:srgbClr val="0070C0"/>
                </a:solidFill>
              </a:rPr>
              <a:t>개가 각 테이블에 추가됩니다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sz="2100" dirty="0"/>
              <a:t>특정 파티션의 레코드를 출력하는 쿼리를 작성하거나</a:t>
            </a:r>
            <a:r>
              <a:rPr lang="en-US" altLang="ko-KR" sz="2100" dirty="0"/>
              <a:t>, </a:t>
            </a:r>
            <a:r>
              <a:rPr lang="ko-KR" altLang="en-US" sz="2100" dirty="0"/>
              <a:t>각 파티션의 레코드 수를 세는 쿼리를 작성합니다</a:t>
            </a:r>
            <a:r>
              <a:rPr lang="en-US" altLang="ko-KR" sz="21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400" dirty="0">
                <a:solidFill>
                  <a:srgbClr val="FF0000"/>
                </a:solidFill>
              </a:rPr>
              <a:t>Select * from log_unpart_q2;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SELECT COUNT(*) AS </a:t>
            </a:r>
            <a:r>
              <a:rPr lang="en-US" altLang="ko-KR" sz="1400" dirty="0" err="1">
                <a:solidFill>
                  <a:srgbClr val="FF0000"/>
                </a:solidFill>
              </a:rPr>
              <a:t>record_count</a:t>
            </a:r>
            <a:r>
              <a:rPr lang="en-US" altLang="ko-KR" sz="1400" dirty="0">
                <a:solidFill>
                  <a:srgbClr val="FF0000"/>
                </a:solidFill>
              </a:rPr>
              <a:t> FROM log_part_q2;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>
                <a:solidFill>
                  <a:srgbClr val="0070C0"/>
                </a:solidFill>
              </a:rPr>
              <a:t>이 쿼리를 통해서 별도의 작업 없이도 해당하는 범위의 레코드가 파티션으로 분할되어 들어갔음을 확인할 수 있습니다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558BF3-C700-59A9-4BBD-1540534B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EXECISE 1 Solution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F7ECD1-029D-AB9E-2705-9533843F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4697691"/>
            <a:ext cx="5198853" cy="18218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C0D58-1C6B-1B61-9DFA-98B20963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28" y="2192006"/>
            <a:ext cx="5198853" cy="83874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141FF7-F04B-6F27-7D61-BD834E55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28" y="3568398"/>
            <a:ext cx="5198853" cy="8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9E08-15D6-965E-EBAA-9B7A9F65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FA86C7-E0BF-ED0E-BA6F-76E7C18E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31985"/>
            <a:ext cx="5658927" cy="5382883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1500" dirty="0"/>
              <a:t>특정 분기에서만 레코드를 읽는 쿼리를 작성합니다</a:t>
            </a:r>
            <a:r>
              <a:rPr lang="en-US" altLang="ko-KR" sz="15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100" dirty="0">
                <a:solidFill>
                  <a:srgbClr val="FF0000"/>
                </a:solidFill>
              </a:rPr>
              <a:t>SELECT * FROM </a:t>
            </a:r>
            <a:r>
              <a:rPr lang="en-US" altLang="ko-KR" sz="1100" dirty="0" err="1">
                <a:solidFill>
                  <a:srgbClr val="FF0000"/>
                </a:solidFill>
              </a:rPr>
              <a:t>log_part</a:t>
            </a:r>
            <a:r>
              <a:rPr lang="en-US" altLang="ko-KR" sz="1100" dirty="0">
                <a:solidFill>
                  <a:srgbClr val="FF0000"/>
                </a:solidFill>
              </a:rPr>
              <a:t> WHERE date BETWEEN '2024-04-01' AND '2024-06-30’;</a:t>
            </a:r>
            <a:br>
              <a:rPr lang="en-US" altLang="ko-KR" sz="1100" dirty="0">
                <a:solidFill>
                  <a:srgbClr val="FF0000"/>
                </a:solidFill>
              </a:rPr>
            </a:b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SELECT * FROM </a:t>
            </a:r>
            <a:r>
              <a:rPr lang="en-US" altLang="ko-KR" sz="1100" dirty="0" err="1">
                <a:solidFill>
                  <a:srgbClr val="FF0000"/>
                </a:solidFill>
              </a:rPr>
              <a:t>log_unpart</a:t>
            </a:r>
            <a:r>
              <a:rPr lang="en-US" altLang="ko-KR" sz="1100" dirty="0">
                <a:solidFill>
                  <a:srgbClr val="FF0000"/>
                </a:solidFill>
              </a:rPr>
              <a:t> WHERE date BETWEEN '2024-04-01' AND '2024-06-30’;</a:t>
            </a:r>
            <a:br>
              <a:rPr lang="en-US" altLang="ko-KR" sz="1100" dirty="0">
                <a:solidFill>
                  <a:srgbClr val="FF0000"/>
                </a:solidFill>
              </a:rPr>
            </a:br>
            <a:br>
              <a:rPr lang="en-US" altLang="ko-KR" sz="1100" dirty="0"/>
            </a:br>
            <a:r>
              <a:rPr lang="ko-KR" altLang="en-US" sz="1100" dirty="0">
                <a:solidFill>
                  <a:srgbClr val="0070C0"/>
                </a:solidFill>
              </a:rPr>
              <a:t>이 두 쿼리는 </a:t>
            </a:r>
            <a:r>
              <a:rPr lang="en-US" altLang="ko-KR" sz="1100" dirty="0">
                <a:solidFill>
                  <a:srgbClr val="0070C0"/>
                </a:solidFill>
              </a:rPr>
              <a:t>q2 </a:t>
            </a:r>
            <a:r>
              <a:rPr lang="ko-KR" altLang="en-US" sz="1100" dirty="0">
                <a:solidFill>
                  <a:srgbClr val="0070C0"/>
                </a:solidFill>
              </a:rPr>
              <a:t>파티션 범위 내에 있는 레코드만 읽습니다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100" dirty="0">
                <a:solidFill>
                  <a:srgbClr val="0070C0"/>
                </a:solidFill>
              </a:rPr>
            </a:br>
            <a:endParaRPr lang="en-US" altLang="ko-KR" sz="1100" dirty="0">
              <a:solidFill>
                <a:srgbClr val="0070C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1100" dirty="0">
                <a:solidFill>
                  <a:srgbClr val="0070C0"/>
                </a:solidFill>
              </a:rPr>
              <a:t>각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쿼리를 </a:t>
            </a:r>
            <a:r>
              <a:rPr lang="en-US" altLang="ko-KR" sz="1100" dirty="0">
                <a:solidFill>
                  <a:srgbClr val="0070C0"/>
                </a:solidFill>
              </a:rPr>
              <a:t>EXPLAIN ANLYZE</a:t>
            </a:r>
            <a:r>
              <a:rPr lang="ko-KR" altLang="en-US" sz="1100" dirty="0">
                <a:solidFill>
                  <a:srgbClr val="0070C0"/>
                </a:solidFill>
              </a:rPr>
              <a:t>를 통해 분석하면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en-US" altLang="ko-KR" sz="1100" dirty="0" err="1">
                <a:solidFill>
                  <a:srgbClr val="0070C0"/>
                </a:solidFill>
              </a:rPr>
              <a:t>log_unpart</a:t>
            </a:r>
            <a:r>
              <a:rPr lang="ko-KR" altLang="en-US" sz="1100" dirty="0">
                <a:solidFill>
                  <a:srgbClr val="0070C0"/>
                </a:solidFill>
              </a:rPr>
              <a:t>는 전체 테이블을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en-US" altLang="ko-KR" sz="1100" dirty="0" err="1">
                <a:solidFill>
                  <a:srgbClr val="0070C0"/>
                </a:solidFill>
              </a:rPr>
              <a:t>log_part</a:t>
            </a:r>
            <a:r>
              <a:rPr lang="ko-KR" altLang="en-US" sz="1100" dirty="0">
                <a:solidFill>
                  <a:srgbClr val="0070C0"/>
                </a:solidFill>
              </a:rPr>
              <a:t>는 </a:t>
            </a:r>
            <a:r>
              <a:rPr lang="en-US" altLang="ko-KR" sz="1100" dirty="0">
                <a:solidFill>
                  <a:srgbClr val="0070C0"/>
                </a:solidFill>
              </a:rPr>
              <a:t>q2 </a:t>
            </a:r>
            <a:r>
              <a:rPr lang="ko-KR" altLang="en-US" sz="1100" dirty="0">
                <a:solidFill>
                  <a:srgbClr val="0070C0"/>
                </a:solidFill>
              </a:rPr>
              <a:t>파티션만 스캔하게 됩니다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100" dirty="0">
                <a:solidFill>
                  <a:srgbClr val="0070C0"/>
                </a:solidFill>
              </a:rPr>
            </a:br>
            <a:r>
              <a:rPr lang="ko-KR" altLang="en-US" sz="1100" dirty="0">
                <a:solidFill>
                  <a:srgbClr val="0070C0"/>
                </a:solidFill>
              </a:rPr>
              <a:t>두 경우 모두 </a:t>
            </a:r>
            <a:r>
              <a:rPr lang="en-US" altLang="ko-KR" sz="1100" dirty="0">
                <a:solidFill>
                  <a:srgbClr val="0070C0"/>
                </a:solidFill>
              </a:rPr>
              <a:t>seq scan</a:t>
            </a:r>
            <a:r>
              <a:rPr lang="ko-KR" altLang="en-US" sz="1100" dirty="0">
                <a:solidFill>
                  <a:srgbClr val="0070C0"/>
                </a:solidFill>
              </a:rPr>
              <a:t>을 사용하나 스캔 수 차이에 의해서 </a:t>
            </a:r>
            <a:r>
              <a:rPr lang="en-US" altLang="ko-KR" sz="1100" dirty="0" err="1">
                <a:solidFill>
                  <a:srgbClr val="0070C0"/>
                </a:solidFill>
              </a:rPr>
              <a:t>log_part</a:t>
            </a:r>
            <a:r>
              <a:rPr lang="ko-KR" altLang="en-US" sz="1100" dirty="0">
                <a:solidFill>
                  <a:srgbClr val="0070C0"/>
                </a:solidFill>
              </a:rPr>
              <a:t>의 쿼리가 더 빠른 실행시간을 보장합니다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 marL="571500" indent="-571500">
              <a:buFont typeface="+mj-lt"/>
              <a:buAutoNum type="romanUcPeriod" startAt="3"/>
            </a:pPr>
            <a:r>
              <a:rPr lang="ko-KR" altLang="en-US" sz="1500" dirty="0"/>
              <a:t>여러 분기를 포함하는 범위의 레코드를 읽는 쿼리를 작성합니다</a:t>
            </a:r>
            <a:r>
              <a:rPr lang="en-US" altLang="ko-KR" sz="15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100" dirty="0">
                <a:solidFill>
                  <a:srgbClr val="FF0000"/>
                </a:solidFill>
              </a:rPr>
              <a:t>SELECT * FROM </a:t>
            </a:r>
            <a:r>
              <a:rPr lang="en-US" altLang="ko-KR" sz="1100" dirty="0" err="1">
                <a:solidFill>
                  <a:srgbClr val="FF0000"/>
                </a:solidFill>
              </a:rPr>
              <a:t>Log_part</a:t>
            </a:r>
            <a:r>
              <a:rPr lang="en-US" altLang="ko-KR" sz="1100" dirty="0">
                <a:solidFill>
                  <a:srgbClr val="FF0000"/>
                </a:solidFill>
              </a:rPr>
              <a:t> WHERE date BETWEEN '2024-04-01' AND '2024-12-30’;</a:t>
            </a:r>
            <a:br>
              <a:rPr lang="en-US" altLang="ko-KR" sz="1100" dirty="0">
                <a:solidFill>
                  <a:srgbClr val="FF0000"/>
                </a:solidFill>
              </a:rPr>
            </a:b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dirty="0">
                <a:solidFill>
                  <a:srgbClr val="FF0000"/>
                </a:solidFill>
              </a:rPr>
              <a:t>SELECT * FROM </a:t>
            </a:r>
            <a:r>
              <a:rPr lang="en-US" altLang="ko-KR" sz="1100" dirty="0" err="1">
                <a:solidFill>
                  <a:srgbClr val="FF0000"/>
                </a:solidFill>
              </a:rPr>
              <a:t>Log_unpart</a:t>
            </a:r>
            <a:r>
              <a:rPr lang="en-US" altLang="ko-KR" sz="1100" dirty="0">
                <a:solidFill>
                  <a:srgbClr val="FF0000"/>
                </a:solidFill>
              </a:rPr>
              <a:t> WHERE date BETWEEN '2024-04-01' AND '2024-12-30’;</a:t>
            </a:r>
            <a:br>
              <a:rPr lang="en-US" altLang="ko-KR" sz="1100" dirty="0">
                <a:solidFill>
                  <a:srgbClr val="FF0000"/>
                </a:solidFill>
              </a:rPr>
            </a:br>
            <a:br>
              <a:rPr lang="en-US" altLang="ko-KR" sz="1100" dirty="0"/>
            </a:br>
            <a:r>
              <a:rPr lang="ko-KR" altLang="en-US" sz="1100" dirty="0">
                <a:solidFill>
                  <a:srgbClr val="0070C0"/>
                </a:solidFill>
              </a:rPr>
              <a:t>이 쿼리는 </a:t>
            </a:r>
            <a:r>
              <a:rPr lang="en-US" altLang="ko-KR" sz="1100" dirty="0">
                <a:solidFill>
                  <a:srgbClr val="0070C0"/>
                </a:solidFill>
              </a:rPr>
              <a:t>q2 ~ q4</a:t>
            </a:r>
            <a:r>
              <a:rPr lang="ko-KR" altLang="en-US" sz="1100" dirty="0">
                <a:solidFill>
                  <a:srgbClr val="0070C0"/>
                </a:solidFill>
              </a:rPr>
              <a:t> 파티션에 포함된 레코드들을 읽습니다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100" dirty="0">
                <a:solidFill>
                  <a:srgbClr val="0070C0"/>
                </a:solidFill>
              </a:rPr>
            </a:br>
            <a:endParaRPr lang="en-US" altLang="ko-KR" sz="1100" dirty="0">
              <a:solidFill>
                <a:srgbClr val="0070C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1100" dirty="0">
                <a:solidFill>
                  <a:srgbClr val="0070C0"/>
                </a:solidFill>
              </a:rPr>
              <a:t>각 쿼리를 </a:t>
            </a:r>
            <a:r>
              <a:rPr lang="en-US" altLang="ko-KR" sz="1100" dirty="0">
                <a:solidFill>
                  <a:srgbClr val="0070C0"/>
                </a:solidFill>
              </a:rPr>
              <a:t>EXPLAIN ANALYZE</a:t>
            </a:r>
            <a:r>
              <a:rPr lang="ko-KR" altLang="en-US" sz="1100" dirty="0">
                <a:solidFill>
                  <a:srgbClr val="0070C0"/>
                </a:solidFill>
              </a:rPr>
              <a:t>를 통해 분석하면</a:t>
            </a:r>
            <a:br>
              <a:rPr lang="en-US" altLang="ko-KR" sz="1100" dirty="0">
                <a:solidFill>
                  <a:srgbClr val="0070C0"/>
                </a:solidFill>
              </a:rPr>
            </a:br>
            <a:r>
              <a:rPr lang="en-US" altLang="ko-KR" sz="1100" dirty="0" err="1">
                <a:solidFill>
                  <a:srgbClr val="0070C0"/>
                </a:solidFill>
              </a:rPr>
              <a:t>log_unpart</a:t>
            </a:r>
            <a:r>
              <a:rPr lang="ko-KR" altLang="en-US" sz="1100" dirty="0">
                <a:solidFill>
                  <a:srgbClr val="0070C0"/>
                </a:solidFill>
              </a:rPr>
              <a:t>는 테이블 전체를 </a:t>
            </a:r>
            <a:r>
              <a:rPr lang="en-US" altLang="ko-KR" sz="1100" dirty="0">
                <a:solidFill>
                  <a:srgbClr val="0070C0"/>
                </a:solidFill>
              </a:rPr>
              <a:t>seq scan</a:t>
            </a:r>
            <a:r>
              <a:rPr lang="ko-KR" altLang="en-US" sz="1100" dirty="0">
                <a:solidFill>
                  <a:srgbClr val="0070C0"/>
                </a:solidFill>
              </a:rPr>
              <a:t>하여 범위에 해당하는 레코드를 찾습니다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100" dirty="0">
                <a:solidFill>
                  <a:srgbClr val="0070C0"/>
                </a:solidFill>
              </a:rPr>
            </a:br>
            <a:r>
              <a:rPr lang="ko-KR" altLang="en-US" sz="1100" dirty="0">
                <a:solidFill>
                  <a:srgbClr val="0070C0"/>
                </a:solidFill>
              </a:rPr>
              <a:t>반면 </a:t>
            </a:r>
            <a:r>
              <a:rPr lang="en-US" altLang="ko-KR" sz="1100" dirty="0" err="1">
                <a:solidFill>
                  <a:srgbClr val="0070C0"/>
                </a:solidFill>
              </a:rPr>
              <a:t>log_part</a:t>
            </a:r>
            <a:r>
              <a:rPr lang="ko-KR" altLang="en-US" sz="1100" dirty="0">
                <a:solidFill>
                  <a:srgbClr val="0070C0"/>
                </a:solidFill>
              </a:rPr>
              <a:t>는 범위에 해당하는 파티션을 먼저 찾고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그 파티션만을 </a:t>
            </a:r>
            <a:r>
              <a:rPr lang="en-US" altLang="ko-KR" sz="1100" dirty="0">
                <a:solidFill>
                  <a:srgbClr val="0070C0"/>
                </a:solidFill>
              </a:rPr>
              <a:t>seq scan</a:t>
            </a:r>
            <a:r>
              <a:rPr lang="ko-KR" altLang="en-US" sz="1100" dirty="0">
                <a:solidFill>
                  <a:srgbClr val="0070C0"/>
                </a:solidFill>
              </a:rPr>
              <a:t>하는 </a:t>
            </a:r>
            <a:r>
              <a:rPr lang="en-US" altLang="ko-KR" sz="1100" dirty="0">
                <a:solidFill>
                  <a:srgbClr val="0070C0"/>
                </a:solidFill>
              </a:rPr>
              <a:t>table pruning(</a:t>
            </a:r>
            <a:r>
              <a:rPr lang="ko-KR" altLang="en-US" sz="1100" dirty="0">
                <a:solidFill>
                  <a:srgbClr val="0070C0"/>
                </a:solidFill>
              </a:rPr>
              <a:t>테이블 </a:t>
            </a:r>
            <a:r>
              <a:rPr lang="ko-KR" altLang="en-US" sz="1100" dirty="0" err="1">
                <a:solidFill>
                  <a:srgbClr val="0070C0"/>
                </a:solidFill>
              </a:rPr>
              <a:t>프루닝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  <a:r>
              <a:rPr lang="ko-KR" altLang="en-US" sz="1100" dirty="0">
                <a:solidFill>
                  <a:srgbClr val="0070C0"/>
                </a:solidFill>
              </a:rPr>
              <a:t>이 발생합니다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br>
              <a:rPr lang="en-US" altLang="ko-KR" sz="1100" dirty="0">
                <a:solidFill>
                  <a:srgbClr val="0070C0"/>
                </a:solidFill>
              </a:rPr>
            </a:br>
            <a:r>
              <a:rPr lang="ko-KR" altLang="en-US" sz="1100" dirty="0">
                <a:solidFill>
                  <a:srgbClr val="0070C0"/>
                </a:solidFill>
              </a:rPr>
              <a:t>하지만 테이블 </a:t>
            </a:r>
            <a:r>
              <a:rPr lang="ko-KR" altLang="en-US" sz="1100" dirty="0" err="1">
                <a:solidFill>
                  <a:srgbClr val="0070C0"/>
                </a:solidFill>
              </a:rPr>
              <a:t>프루닝에</a:t>
            </a:r>
            <a:r>
              <a:rPr lang="ko-KR" altLang="en-US" sz="1100" dirty="0">
                <a:solidFill>
                  <a:srgbClr val="0070C0"/>
                </a:solidFill>
              </a:rPr>
              <a:t> 의한 오버헤드가 커 오히려 </a:t>
            </a:r>
            <a:r>
              <a:rPr lang="en-US" altLang="ko-KR" sz="1100" dirty="0" err="1">
                <a:solidFill>
                  <a:srgbClr val="0070C0"/>
                </a:solidFill>
              </a:rPr>
              <a:t>log_unpart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쪽이 더 빠른 현상이 발생합니다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endParaRPr lang="en-US" altLang="ko-KR" dirty="0">
              <a:solidFill>
                <a:srgbClr val="0070C0"/>
              </a:solidFill>
            </a:endParaRPr>
          </a:p>
          <a:p>
            <a:pPr marL="571500" indent="-571500">
              <a:buFont typeface="+mj-lt"/>
              <a:buAutoNum type="romanUcPeriod" startAt="3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09F12A-9CB5-2BA4-649C-5B8E3B4A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EXECISE 1 Solution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FDDFFD-E40D-DA2B-B1BF-0CB42634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15" y="1431396"/>
            <a:ext cx="5267864" cy="2145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6C64E3-6196-9242-27A9-10026C76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12" y="5379505"/>
            <a:ext cx="5290867" cy="1435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FF7670-B12F-1F4A-F3CB-9B4887B2C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35" y="3644424"/>
            <a:ext cx="5251420" cy="16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9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2031D-1DCE-B871-3432-A47C4105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 Write a query that appends at least 100,000 more records to each table.</a:t>
            </a:r>
            <a:br>
              <a:rPr lang="en-US" altLang="ko-KR" dirty="0"/>
            </a:br>
            <a:r>
              <a:rPr lang="en-US" altLang="ko-KR" dirty="0"/>
              <a:t>(Note that you should not add directly to the partition, but only to the </a:t>
            </a:r>
            <a:r>
              <a:rPr lang="en-US" altLang="ko-KR" dirty="0" err="1"/>
              <a:t>log_part</a:t>
            </a:r>
            <a:r>
              <a:rPr lang="en-US" altLang="ko-KR" dirty="0"/>
              <a:t> and </a:t>
            </a:r>
            <a:r>
              <a:rPr lang="en-US" altLang="ko-KR" dirty="0" err="1"/>
              <a:t>log_unpart</a:t>
            </a:r>
            <a:r>
              <a:rPr lang="en-US" altLang="ko-KR" dirty="0"/>
              <a:t>).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Execute this query on </a:t>
            </a:r>
            <a:r>
              <a:rPr lang="en-US" altLang="ko-KR" dirty="0" err="1"/>
              <a:t>log_unpart</a:t>
            </a:r>
            <a:r>
              <a:rPr lang="en-US" altLang="ko-KR" dirty="0"/>
              <a:t> and </a:t>
            </a:r>
            <a:r>
              <a:rPr lang="en-US" altLang="ko-KR" dirty="0" err="1"/>
              <a:t>log_part</a:t>
            </a:r>
            <a:r>
              <a:rPr lang="en-US" altLang="ko-KR" dirty="0"/>
              <a:t> and compare the execution plan and time using </a:t>
            </a:r>
            <a:r>
              <a:rPr lang="en-US" altLang="ko-KR" dirty="0">
                <a:solidFill>
                  <a:srgbClr val="FF0000"/>
                </a:solidFill>
              </a:rPr>
              <a:t>EXPLAIN ANALYZE</a:t>
            </a:r>
            <a:r>
              <a:rPr lang="en-US" altLang="ko-KR" dirty="0"/>
              <a:t>.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Write a query that updates the amount of all records in a specific quarter to amount + 100.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Run each query on </a:t>
            </a:r>
            <a:r>
              <a:rPr lang="en-US" altLang="ko-KR" dirty="0" err="1"/>
              <a:t>log_part</a:t>
            </a:r>
            <a:r>
              <a:rPr lang="en-US" altLang="ko-KR" dirty="0"/>
              <a:t> and </a:t>
            </a:r>
            <a:r>
              <a:rPr lang="en-US" altLang="ko-KR" dirty="0" err="1"/>
              <a:t>log_unpart</a:t>
            </a:r>
            <a:r>
              <a:rPr lang="en-US" altLang="ko-KR" dirty="0"/>
              <a:t> and use </a:t>
            </a:r>
            <a:r>
              <a:rPr lang="en-US" altLang="ko-KR" dirty="0">
                <a:solidFill>
                  <a:srgbClr val="FF0000"/>
                </a:solidFill>
              </a:rPr>
              <a:t>EXPLAIN ANALYZE </a:t>
            </a:r>
            <a:r>
              <a:rPr lang="en-US" altLang="ko-KR" dirty="0"/>
              <a:t>to compare the execution plan and time.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Write a query that deletes all records in a specific quarter.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Run query on </a:t>
            </a:r>
            <a:r>
              <a:rPr lang="en-US" altLang="ko-KR" dirty="0" err="1"/>
              <a:t>log_unpart</a:t>
            </a:r>
            <a:r>
              <a:rPr lang="en-US" altLang="ko-KR" dirty="0"/>
              <a:t> with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EXPLAIN ANALYZE</a:t>
            </a:r>
            <a:r>
              <a:rPr lang="en-US" altLang="ko-KR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dirty="0"/>
              <a:t>On </a:t>
            </a:r>
            <a:r>
              <a:rPr lang="en-US" altLang="ko-KR" dirty="0" err="1"/>
              <a:t>log_part</a:t>
            </a:r>
            <a:r>
              <a:rPr lang="en-US" altLang="ko-KR" dirty="0"/>
              <a:t>, There are two ways of queries you can create: (</a:t>
            </a:r>
            <a:r>
              <a:rPr lang="en-US" altLang="ko-KR" dirty="0">
                <a:solidFill>
                  <a:srgbClr val="FF0000"/>
                </a:solidFill>
              </a:rPr>
              <a:t>DELETE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FF0000"/>
                </a:solidFill>
              </a:rPr>
              <a:t>DROP TABLE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If possible, try using </a:t>
            </a:r>
            <a:r>
              <a:rPr lang="en-US" altLang="ko-KR" dirty="0">
                <a:solidFill>
                  <a:srgbClr val="FF0000"/>
                </a:solidFill>
              </a:rPr>
              <a:t>EXPLAIN ANALYZE </a:t>
            </a:r>
            <a:r>
              <a:rPr lang="en-US" altLang="ko-KR" dirty="0"/>
              <a:t>and compare execution plan and time.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dirty="0"/>
              <a:t>(Hint. You can use </a:t>
            </a:r>
            <a:r>
              <a:rPr lang="en-US" altLang="ko-KR" sz="1600" dirty="0">
                <a:solidFill>
                  <a:srgbClr val="FF0000"/>
                </a:solidFill>
              </a:rPr>
              <a:t>ALTER TABLE </a:t>
            </a:r>
            <a:r>
              <a:rPr lang="en-US" altLang="ko-KR" sz="1600" dirty="0" err="1"/>
              <a:t>log_part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DETACH PARTITION [</a:t>
            </a:r>
            <a:r>
              <a:rPr lang="en-US" altLang="ko-KR" sz="1600" dirty="0" err="1">
                <a:solidFill>
                  <a:srgbClr val="FF0000"/>
                </a:solidFill>
              </a:rPr>
              <a:t>partition_name</a:t>
            </a:r>
            <a:r>
              <a:rPr lang="en-US" altLang="ko-KR" sz="1600" dirty="0">
                <a:solidFill>
                  <a:srgbClr val="FF0000"/>
                </a:solidFill>
              </a:rPr>
              <a:t>]; </a:t>
            </a:r>
            <a:br>
              <a:rPr lang="en-US" altLang="ko-KR" sz="1600" dirty="0"/>
            </a:br>
            <a:r>
              <a:rPr lang="en-US" altLang="ko-KR" sz="1600" dirty="0"/>
              <a:t>and </a:t>
            </a:r>
            <a:r>
              <a:rPr lang="en-US" altLang="ko-KR" sz="1600" dirty="0">
                <a:solidFill>
                  <a:srgbClr val="FF0000"/>
                </a:solidFill>
              </a:rPr>
              <a:t>DROP TABLE </a:t>
            </a:r>
            <a:r>
              <a:rPr lang="en-US" altLang="ko-KR" sz="1600" dirty="0"/>
              <a:t>to drop a specific partition).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DBBCD-BCE2-CE0F-D7E7-670C6F0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D01B4-D9CE-5AA9-034E-93FD22F9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2CC3-AA6C-DD37-C31F-BE8E7647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66849"/>
            <a:ext cx="5486399" cy="5071973"/>
          </a:xfrm>
        </p:spPr>
        <p:txBody>
          <a:bodyPr>
            <a:normAutofit fontScale="2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4300" dirty="0"/>
              <a:t> </a:t>
            </a:r>
            <a:r>
              <a:rPr lang="en-US" altLang="ko-KR" sz="4800" dirty="0"/>
              <a:t>Exercise</a:t>
            </a:r>
            <a:r>
              <a:rPr lang="ko-KR" altLang="en-US" sz="4800" dirty="0"/>
              <a:t> </a:t>
            </a:r>
            <a:r>
              <a:rPr lang="en-US" altLang="ko-KR" sz="4800" dirty="0"/>
              <a:t>1</a:t>
            </a:r>
            <a:r>
              <a:rPr lang="ko-KR" altLang="en-US" sz="4800" dirty="0"/>
              <a:t>에서 사용했던 것과 동일한 쿼리를 사용해서 레코드를 추가할 수 있습니다</a:t>
            </a:r>
            <a:r>
              <a:rPr lang="en-US" altLang="ko-KR" sz="4800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3100" dirty="0">
                <a:solidFill>
                  <a:srgbClr val="FF0000"/>
                </a:solidFill>
              </a:rPr>
              <a:t>INSERT INTO </a:t>
            </a:r>
            <a:r>
              <a:rPr lang="en-US" altLang="ko-KR" sz="3100" dirty="0" err="1">
                <a:solidFill>
                  <a:srgbClr val="FF0000"/>
                </a:solidFill>
              </a:rPr>
              <a:t>log_unpart</a:t>
            </a:r>
            <a:r>
              <a:rPr lang="en-US" altLang="ko-KR" sz="3100" dirty="0">
                <a:solidFill>
                  <a:srgbClr val="FF0000"/>
                </a:solidFill>
              </a:rPr>
              <a:t> (date, type, amount) 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SELECT ('2024-01-01'::DATE + (random() * 364)::INT) AS date, 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CASE WHEN random() &lt; 0.5 THEN 'send' ELSE 'receive' END AS type,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 round(random() * 1000) AS amount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 FROM </a:t>
            </a:r>
            <a:r>
              <a:rPr lang="en-US" altLang="ko-KR" sz="3100" dirty="0" err="1">
                <a:solidFill>
                  <a:srgbClr val="FF0000"/>
                </a:solidFill>
              </a:rPr>
              <a:t>generate_series</a:t>
            </a:r>
            <a:r>
              <a:rPr lang="en-US" altLang="ko-KR" sz="3100" dirty="0">
                <a:solidFill>
                  <a:srgbClr val="FF0000"/>
                </a:solidFill>
              </a:rPr>
              <a:t>(1, 100000);</a:t>
            </a:r>
            <a:br>
              <a:rPr lang="en-US" altLang="ko-KR" sz="3100" dirty="0">
                <a:solidFill>
                  <a:srgbClr val="FF0000"/>
                </a:solidFill>
              </a:rPr>
            </a:br>
            <a:endParaRPr lang="en-US" altLang="ko-KR" sz="3100" dirty="0">
              <a:solidFill>
                <a:srgbClr val="FF000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3100" dirty="0">
                <a:solidFill>
                  <a:srgbClr val="FF0000"/>
                </a:solidFill>
              </a:rPr>
              <a:t>INSERT INTO </a:t>
            </a:r>
            <a:r>
              <a:rPr lang="en-US" altLang="ko-KR" sz="3100" dirty="0" err="1">
                <a:solidFill>
                  <a:srgbClr val="FF0000"/>
                </a:solidFill>
              </a:rPr>
              <a:t>log_part</a:t>
            </a:r>
            <a:r>
              <a:rPr lang="en-US" altLang="ko-KR" sz="3100" dirty="0">
                <a:solidFill>
                  <a:srgbClr val="FF0000"/>
                </a:solidFill>
              </a:rPr>
              <a:t> (date, type, amount) 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SELECT ('2024-01-01'::DATE + (random() * 364)::INT) AS date, 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CASE WHEN random() &lt; 0.5 THEN 'send' ELSE 'receive' END AS type,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 round(random() * 1000) AS amount</a:t>
            </a:r>
            <a:br>
              <a:rPr lang="en-US" altLang="ko-KR" sz="3100" dirty="0">
                <a:solidFill>
                  <a:srgbClr val="FF0000"/>
                </a:solidFill>
              </a:rPr>
            </a:br>
            <a:r>
              <a:rPr lang="en-US" altLang="ko-KR" sz="3100" dirty="0">
                <a:solidFill>
                  <a:srgbClr val="FF0000"/>
                </a:solidFill>
              </a:rPr>
              <a:t> FROM </a:t>
            </a:r>
            <a:r>
              <a:rPr lang="en-US" altLang="ko-KR" sz="3100" dirty="0" err="1">
                <a:solidFill>
                  <a:srgbClr val="FF0000"/>
                </a:solidFill>
              </a:rPr>
              <a:t>generate_series</a:t>
            </a:r>
            <a:r>
              <a:rPr lang="en-US" altLang="ko-KR" sz="3100" dirty="0">
                <a:solidFill>
                  <a:srgbClr val="FF0000"/>
                </a:solidFill>
              </a:rPr>
              <a:t>(1, 100000);</a:t>
            </a:r>
            <a:br>
              <a:rPr lang="en-US" altLang="ko-KR" sz="3200" dirty="0"/>
            </a:br>
            <a:endParaRPr lang="en-US" altLang="ko-KR" sz="4400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4400" dirty="0">
                <a:solidFill>
                  <a:srgbClr val="0070C0"/>
                </a:solidFill>
              </a:rPr>
              <a:t>두 쿼리를 </a:t>
            </a:r>
            <a:r>
              <a:rPr lang="en-US" altLang="ko-KR" sz="4400" dirty="0">
                <a:solidFill>
                  <a:srgbClr val="0070C0"/>
                </a:solidFill>
              </a:rPr>
              <a:t>EXPLAIN ANALYZE</a:t>
            </a:r>
            <a:r>
              <a:rPr lang="ko-KR" altLang="en-US" sz="4400" dirty="0">
                <a:solidFill>
                  <a:srgbClr val="0070C0"/>
                </a:solidFill>
              </a:rPr>
              <a:t>를 사용해 비교해보면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en-US" altLang="ko-KR" sz="4400" dirty="0" err="1">
                <a:solidFill>
                  <a:srgbClr val="0070C0"/>
                </a:solidFill>
              </a:rPr>
              <a:t>log_unpart</a:t>
            </a:r>
            <a:r>
              <a:rPr lang="ko-KR" altLang="en-US" sz="4400" dirty="0">
                <a:solidFill>
                  <a:srgbClr val="0070C0"/>
                </a:solidFill>
              </a:rPr>
              <a:t>에 삽입하는 것에 비해 </a:t>
            </a:r>
            <a:r>
              <a:rPr lang="en-US" altLang="ko-KR" sz="4400" dirty="0" err="1">
                <a:solidFill>
                  <a:srgbClr val="0070C0"/>
                </a:solidFill>
              </a:rPr>
              <a:t>log_part</a:t>
            </a:r>
            <a:r>
              <a:rPr lang="ko-KR" altLang="en-US" sz="4400" dirty="0">
                <a:solidFill>
                  <a:srgbClr val="0070C0"/>
                </a:solidFill>
              </a:rPr>
              <a:t>에 삽입할 때 비용이 엇비슷하거나 더 큰 것을 확인할 수 있습니다</a:t>
            </a:r>
            <a:r>
              <a:rPr lang="en-US" altLang="ko-KR" sz="4400" dirty="0">
                <a:solidFill>
                  <a:srgbClr val="0070C0"/>
                </a:solidFill>
              </a:rPr>
              <a:t>. </a:t>
            </a:r>
            <a:br>
              <a:rPr lang="en-US" altLang="ko-KR" sz="4400" dirty="0">
                <a:solidFill>
                  <a:srgbClr val="0070C0"/>
                </a:solidFill>
              </a:rPr>
            </a:br>
            <a:br>
              <a:rPr lang="en-US" altLang="ko-KR" sz="4400" dirty="0">
                <a:solidFill>
                  <a:srgbClr val="0070C0"/>
                </a:solidFill>
              </a:rPr>
            </a:br>
            <a:r>
              <a:rPr lang="ko-KR" altLang="en-US" sz="4400" dirty="0">
                <a:solidFill>
                  <a:srgbClr val="0070C0"/>
                </a:solidFill>
              </a:rPr>
              <a:t>그 이유로는 </a:t>
            </a:r>
            <a:r>
              <a:rPr lang="en-US" altLang="ko-KR" sz="4400" dirty="0" err="1">
                <a:solidFill>
                  <a:srgbClr val="0070C0"/>
                </a:solidFill>
              </a:rPr>
              <a:t>log_part</a:t>
            </a:r>
            <a:r>
              <a:rPr lang="ko-KR" altLang="en-US" sz="4400" dirty="0">
                <a:solidFill>
                  <a:srgbClr val="0070C0"/>
                </a:solidFill>
              </a:rPr>
              <a:t>에 삽입하기 위해서 각 레코드가 어떤 파티션에 해당하는지 확인하는 작업을 한 번 더 거치는 오버헤드가 지속적으로 발생하고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각 파티션에 인덱스를 계속해서 갱신해야 하기 때문입니다</a:t>
            </a:r>
            <a:r>
              <a:rPr lang="en-US" altLang="ko-KR" sz="4400" dirty="0">
                <a:solidFill>
                  <a:srgbClr val="0070C0"/>
                </a:solidFill>
              </a:rPr>
              <a:t>.</a:t>
            </a:r>
            <a:br>
              <a:rPr lang="en-US" altLang="ko-KR" sz="4400" dirty="0">
                <a:solidFill>
                  <a:srgbClr val="0070C0"/>
                </a:solidFill>
              </a:rPr>
            </a:br>
            <a:r>
              <a:rPr lang="ko-KR" altLang="en-US" sz="4400" dirty="0">
                <a:solidFill>
                  <a:srgbClr val="0070C0"/>
                </a:solidFill>
              </a:rPr>
              <a:t>즉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파티션에 자주 삽입이 일어나는 경우에는 </a:t>
            </a:r>
            <a:r>
              <a:rPr lang="ko-KR" altLang="en-US" sz="4400" dirty="0" err="1">
                <a:solidFill>
                  <a:srgbClr val="0070C0"/>
                </a:solidFill>
              </a:rPr>
              <a:t>파티셔닝이</a:t>
            </a:r>
            <a:r>
              <a:rPr lang="ko-KR" altLang="en-US" sz="4400" dirty="0">
                <a:solidFill>
                  <a:srgbClr val="0070C0"/>
                </a:solidFill>
              </a:rPr>
              <a:t> 적합하지 않을 수 있습니다</a:t>
            </a:r>
            <a:r>
              <a:rPr lang="en-US" altLang="ko-KR" sz="4400" dirty="0">
                <a:solidFill>
                  <a:srgbClr val="0070C0"/>
                </a:solidFill>
              </a:rPr>
              <a:t>.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sz="3400" dirty="0"/>
          </a:p>
          <a:p>
            <a:pPr marL="571500" indent="-571500">
              <a:buFont typeface="+mj-lt"/>
              <a:buAutoNum type="romanUcPeriod"/>
            </a:pPr>
            <a:r>
              <a:rPr lang="ko-KR" altLang="en-US" sz="4800" dirty="0"/>
              <a:t>특정 파티션 범위를 수정할 때 </a:t>
            </a:r>
            <a:r>
              <a:rPr lang="en-US" altLang="ko-KR" sz="4800" dirty="0" err="1"/>
              <a:t>Log_unpart</a:t>
            </a:r>
            <a:r>
              <a:rPr lang="ko-KR" altLang="en-US" sz="4800" dirty="0"/>
              <a:t>의 경우에는 조건에 범위를 지정하여 쿼리를 작성하고</a:t>
            </a:r>
            <a:r>
              <a:rPr lang="en-US" altLang="ko-KR" sz="4800" dirty="0"/>
              <a:t>, </a:t>
            </a:r>
            <a:r>
              <a:rPr lang="en-US" altLang="ko-KR" sz="4800" dirty="0" err="1"/>
              <a:t>log_part</a:t>
            </a:r>
            <a:r>
              <a:rPr lang="ko-KR" altLang="en-US" sz="4800" dirty="0"/>
              <a:t>는 특정 파티션을 지정하여 업데이트할 수 있습니다</a:t>
            </a:r>
            <a:r>
              <a:rPr lang="en-US" altLang="ko-KR" sz="48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3200" dirty="0">
                <a:solidFill>
                  <a:srgbClr val="FF0000"/>
                </a:solidFill>
              </a:rPr>
              <a:t>UPDATE </a:t>
            </a:r>
            <a:r>
              <a:rPr lang="en-US" altLang="ko-KR" sz="3200" dirty="0" err="1">
                <a:solidFill>
                  <a:srgbClr val="FF0000"/>
                </a:solidFill>
              </a:rPr>
              <a:t>log_unpart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SET amount = amount + 100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WHERE date BETWEEN '2024-01-01' AND '2024-04-01’;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3200" dirty="0">
                <a:solidFill>
                  <a:srgbClr val="FF0000"/>
                </a:solidFill>
              </a:rPr>
              <a:t>UPDATE log_part_q1</a:t>
            </a:r>
            <a:br>
              <a:rPr lang="en-US" altLang="ko-KR" sz="32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SET amount = amount + 100;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ko-KR" altLang="en-US" sz="4400" dirty="0">
                <a:solidFill>
                  <a:srgbClr val="0070C0"/>
                </a:solidFill>
              </a:rPr>
              <a:t>두 쿼리를 </a:t>
            </a:r>
            <a:r>
              <a:rPr lang="en-US" altLang="ko-KR" sz="4400" dirty="0">
                <a:solidFill>
                  <a:srgbClr val="0070C0"/>
                </a:solidFill>
              </a:rPr>
              <a:t>EXPLAIN ANALYZE</a:t>
            </a:r>
            <a:r>
              <a:rPr lang="ko-KR" altLang="en-US" sz="4400" dirty="0">
                <a:solidFill>
                  <a:srgbClr val="0070C0"/>
                </a:solidFill>
              </a:rPr>
              <a:t>를 통해 비교해보면 </a:t>
            </a:r>
            <a:r>
              <a:rPr lang="en-US" altLang="ko-KR" sz="4400" dirty="0" err="1">
                <a:solidFill>
                  <a:srgbClr val="0070C0"/>
                </a:solidFill>
              </a:rPr>
              <a:t>log_part</a:t>
            </a:r>
            <a:r>
              <a:rPr lang="ko-KR" altLang="en-US" sz="4400" dirty="0">
                <a:solidFill>
                  <a:srgbClr val="0070C0"/>
                </a:solidFill>
              </a:rPr>
              <a:t>에서 특정 파티션에 업데이트하는 것이 </a:t>
            </a:r>
            <a:r>
              <a:rPr lang="en-US" altLang="ko-KR" sz="4400" dirty="0" err="1">
                <a:solidFill>
                  <a:srgbClr val="0070C0"/>
                </a:solidFill>
              </a:rPr>
              <a:t>log_unpart</a:t>
            </a:r>
            <a:r>
              <a:rPr lang="ko-KR" altLang="en-US" sz="4400" dirty="0">
                <a:solidFill>
                  <a:srgbClr val="0070C0"/>
                </a:solidFill>
              </a:rPr>
              <a:t>에서 범위 조건을 지정하는 것 보다 빠름을 알 수 있습니다</a:t>
            </a:r>
            <a:r>
              <a:rPr lang="en-US" altLang="ko-KR" sz="4400" dirty="0">
                <a:solidFill>
                  <a:srgbClr val="0070C0"/>
                </a:solidFill>
              </a:rPr>
              <a:t>.</a:t>
            </a:r>
            <a:br>
              <a:rPr lang="en-US" altLang="ko-KR" sz="4400" dirty="0">
                <a:solidFill>
                  <a:srgbClr val="0070C0"/>
                </a:solidFill>
              </a:rPr>
            </a:br>
            <a:br>
              <a:rPr lang="en-US" altLang="ko-KR" sz="4400" dirty="0">
                <a:solidFill>
                  <a:srgbClr val="0070C0"/>
                </a:solidFill>
              </a:rPr>
            </a:br>
            <a:r>
              <a:rPr lang="en-US" altLang="ko-KR" sz="4400" dirty="0" err="1">
                <a:solidFill>
                  <a:srgbClr val="0070C0"/>
                </a:solidFill>
              </a:rPr>
              <a:t>Log_unpart</a:t>
            </a:r>
            <a:r>
              <a:rPr lang="ko-KR" altLang="en-US" sz="4400" dirty="0">
                <a:solidFill>
                  <a:srgbClr val="0070C0"/>
                </a:solidFill>
              </a:rPr>
              <a:t>의 경우 전체 테이블을 스캔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ko-KR" altLang="en-US" sz="4400" dirty="0">
                <a:solidFill>
                  <a:srgbClr val="0070C0"/>
                </a:solidFill>
              </a:rPr>
              <a:t>조건에 맞는 행을 골라 업데이트하는 과정을 거치지만</a:t>
            </a:r>
            <a:r>
              <a:rPr lang="en-US" altLang="ko-KR" sz="4400" dirty="0">
                <a:solidFill>
                  <a:srgbClr val="0070C0"/>
                </a:solidFill>
              </a:rPr>
              <a:t>, </a:t>
            </a:r>
            <a:r>
              <a:rPr lang="en-US" altLang="ko-KR" sz="4400" dirty="0" err="1">
                <a:solidFill>
                  <a:srgbClr val="0070C0"/>
                </a:solidFill>
              </a:rPr>
              <a:t>log_part</a:t>
            </a:r>
            <a:r>
              <a:rPr lang="ko-KR" altLang="en-US" sz="4400" dirty="0">
                <a:solidFill>
                  <a:srgbClr val="0070C0"/>
                </a:solidFill>
              </a:rPr>
              <a:t>는 상대적으로 작은 크기의 특정 파티션을 모두 업데이트하기만 하면 됩니다</a:t>
            </a:r>
            <a:r>
              <a:rPr lang="en-US" altLang="ko-KR" sz="4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B84360-6C44-9147-E737-82F64620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2 Solution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2C4800-3DFC-13D3-251A-BFD98CF0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1223"/>
            <a:ext cx="5365630" cy="13559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99F961-AE65-09F3-33A8-C79B22FE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7193"/>
            <a:ext cx="5365630" cy="12739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525202-74E1-1FB2-31F7-F5E5449A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53163"/>
            <a:ext cx="5365630" cy="12046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D97EDBC-147D-B01E-951C-6EA9C0651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57799"/>
            <a:ext cx="5365630" cy="13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424DE-1500-5720-47C6-A7853088C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71330-42CB-109D-F1F4-280CED10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5486399" cy="4938622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1600" dirty="0"/>
              <a:t>특정 파티션의 데이터를 모두 삭제하는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log_unpart</a:t>
            </a:r>
            <a:r>
              <a:rPr lang="ko-KR" altLang="en-US" sz="1600" dirty="0"/>
              <a:t>는 범위 조건을 지정하여 </a:t>
            </a:r>
            <a:r>
              <a:rPr lang="ko-KR" altLang="en-US" sz="1600" dirty="0" err="1"/>
              <a:t>삭제해야합니다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log_part</a:t>
            </a:r>
            <a:r>
              <a:rPr lang="ko-KR" altLang="en-US" sz="1600" dirty="0"/>
              <a:t>는 </a:t>
            </a:r>
            <a:r>
              <a:rPr lang="en-US" altLang="ko-KR" sz="1600" dirty="0"/>
              <a:t>DELETE</a:t>
            </a:r>
            <a:r>
              <a:rPr lang="ko-KR" altLang="en-US" sz="1600" dirty="0"/>
              <a:t>를 통해 특정 파티션의 행들을 삭제하거나</a:t>
            </a:r>
            <a:r>
              <a:rPr lang="en-US" altLang="ko-KR" sz="1600" dirty="0"/>
              <a:t>, DROP TABLE</a:t>
            </a:r>
            <a:r>
              <a:rPr lang="ko-KR" altLang="en-US" sz="1600" dirty="0"/>
              <a:t>을 통해 파티션 자체를 삭제할 수 있습니다</a:t>
            </a:r>
            <a:r>
              <a:rPr lang="en-US" altLang="ko-KR" sz="1400" dirty="0"/>
              <a:t>.</a:t>
            </a: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800" dirty="0">
                <a:solidFill>
                  <a:srgbClr val="FF0000"/>
                </a:solidFill>
              </a:rPr>
              <a:t>DELETE FROM </a:t>
            </a:r>
            <a:r>
              <a:rPr lang="en-US" altLang="ko-KR" sz="800" dirty="0" err="1">
                <a:solidFill>
                  <a:srgbClr val="FF0000"/>
                </a:solidFill>
              </a:rPr>
              <a:t>log_unpart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>WHERE date BETWEEN '2024-04-01' AND '2024-06-30’;</a:t>
            </a:r>
            <a:br>
              <a:rPr lang="en-US" altLang="ko-KR" sz="800" dirty="0">
                <a:solidFill>
                  <a:srgbClr val="FF0000"/>
                </a:solidFill>
              </a:rPr>
            </a:br>
            <a:br>
              <a:rPr lang="en-US" altLang="ko-KR" sz="800" dirty="0">
                <a:solidFill>
                  <a:srgbClr val="FF0000"/>
                </a:solidFill>
              </a:rPr>
            </a:br>
            <a:r>
              <a:rPr lang="en-US" altLang="ko-KR" sz="800" dirty="0">
                <a:solidFill>
                  <a:srgbClr val="FF0000"/>
                </a:solidFill>
              </a:rPr>
              <a:t>DELETE FROM log_part_q2;</a:t>
            </a:r>
          </a:p>
          <a:p>
            <a:pPr marL="971550" lvl="1" indent="-571500">
              <a:buFont typeface="+mj-lt"/>
              <a:buAutoNum type="arabicParenR"/>
            </a:pPr>
            <a:endParaRPr lang="en-US" altLang="ko-KR" sz="800" dirty="0">
              <a:solidFill>
                <a:srgbClr val="FF0000"/>
              </a:solidFill>
            </a:endParaRPr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fr-FR" altLang="ko-KR" sz="800" dirty="0">
                <a:solidFill>
                  <a:srgbClr val="FF0000"/>
                </a:solidFill>
              </a:rPr>
              <a:t>ALTER TABLE log_part DETACH PARTITION log_part_q2; </a:t>
            </a:r>
            <a:br>
              <a:rPr lang="fr-FR" altLang="ko-KR" sz="800" dirty="0">
                <a:solidFill>
                  <a:srgbClr val="FF0000"/>
                </a:solidFill>
              </a:rPr>
            </a:br>
            <a:r>
              <a:rPr lang="fr-FR" altLang="ko-KR" sz="800" dirty="0">
                <a:solidFill>
                  <a:srgbClr val="FF0000"/>
                </a:solidFill>
              </a:rPr>
              <a:t>DROP TABLE log_part_q2;</a:t>
            </a:r>
            <a:br>
              <a:rPr lang="en-US" altLang="ko-KR" sz="1000" dirty="0">
                <a:solidFill>
                  <a:srgbClr val="FF0000"/>
                </a:solidFill>
              </a:rPr>
            </a:br>
            <a:br>
              <a:rPr lang="en-US" altLang="ko-KR" sz="1000" dirty="0"/>
            </a:br>
            <a:endParaRPr lang="en-US" altLang="ko-KR" sz="1000" dirty="0"/>
          </a:p>
          <a:p>
            <a:pPr marL="971550" lvl="1" indent="-571500">
              <a:buClr>
                <a:schemeClr val="tx1"/>
              </a:buClr>
              <a:buFont typeface="+mj-lt"/>
              <a:buAutoNum type="arabicParenR"/>
            </a:pPr>
            <a:r>
              <a:rPr lang="en-US" altLang="ko-KR" sz="1200" dirty="0">
                <a:solidFill>
                  <a:srgbClr val="0070C0"/>
                </a:solidFill>
              </a:rPr>
              <a:t>DELETE</a:t>
            </a:r>
            <a:r>
              <a:rPr lang="ko-KR" altLang="en-US" sz="1200" dirty="0">
                <a:solidFill>
                  <a:srgbClr val="0070C0"/>
                </a:solidFill>
              </a:rPr>
              <a:t>를 통해 삭제하는 경우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</a:rPr>
              <a:t>log_unpart</a:t>
            </a:r>
            <a:r>
              <a:rPr lang="ko-KR" altLang="en-US" sz="1200" dirty="0">
                <a:solidFill>
                  <a:srgbClr val="0070C0"/>
                </a:solidFill>
              </a:rPr>
              <a:t>는 모든 행을 스캔 후 조건에 맞는 행을 삭제하므로 </a:t>
            </a:r>
            <a:r>
              <a:rPr lang="en-US" altLang="ko-KR" sz="1200" dirty="0" err="1">
                <a:solidFill>
                  <a:srgbClr val="0070C0"/>
                </a:solidFill>
              </a:rPr>
              <a:t>log_part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에서 특정 파티션 전체 행을 삭제하는 것에 비해 더 오랜 시간이 걸립니다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br>
              <a:rPr lang="en-US" altLang="ko-KR" sz="1200" dirty="0">
                <a:solidFill>
                  <a:srgbClr val="0070C0"/>
                </a:solidFill>
              </a:rPr>
            </a:br>
            <a:br>
              <a:rPr lang="en-US" altLang="ko-KR" sz="1200" dirty="0">
                <a:solidFill>
                  <a:srgbClr val="0070C0"/>
                </a:solidFill>
              </a:rPr>
            </a:br>
            <a:r>
              <a:rPr lang="en-US" altLang="ko-KR" sz="1200" dirty="0">
                <a:solidFill>
                  <a:srgbClr val="0070C0"/>
                </a:solidFill>
              </a:rPr>
              <a:t>DROP TABLE </a:t>
            </a:r>
            <a:r>
              <a:rPr lang="ko-KR" altLang="en-US" sz="1200" dirty="0">
                <a:solidFill>
                  <a:srgbClr val="0070C0"/>
                </a:solidFill>
              </a:rPr>
              <a:t>을 통해 삭제하는 경우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해당 파티션을 더 이상 이용할 수 없지만 대량의 데이터도 일순간에 삭제할 수 있으며 저장공간의 여유를 만들 수 있습니다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846469-9011-DFAE-1FA9-60F49A99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2 Solution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0BAA-2865-9337-182D-1E07F45B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8999"/>
            <a:ext cx="5359880" cy="1828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F8D78-38BA-BEA0-F583-5C6B0A33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1"/>
            <a:ext cx="5359880" cy="16812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934102-8630-AC60-01F7-6BC4264D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62599"/>
            <a:ext cx="5359880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5526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6829</TotalTime>
  <Words>2868</Words>
  <Application>Microsoft Office PowerPoint</Application>
  <PresentationFormat>와이드스크린</PresentationFormat>
  <Paragraphs>131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Corbel</vt:lpstr>
      <vt:lpstr>Wingdings</vt:lpstr>
      <vt:lpstr>Wingdings 2</vt:lpstr>
      <vt:lpstr>HDOfficeLightV0</vt:lpstr>
      <vt:lpstr>New_Education03</vt:lpstr>
      <vt:lpstr>데이터베이스시스템  Term Project</vt:lpstr>
      <vt:lpstr>Lab setup</vt:lpstr>
      <vt:lpstr>Table Information</vt:lpstr>
      <vt:lpstr>EXERCISE 1</vt:lpstr>
      <vt:lpstr>EXECISE 1 Solution</vt:lpstr>
      <vt:lpstr>EXECISE 1 Solution</vt:lpstr>
      <vt:lpstr>Exercise 2</vt:lpstr>
      <vt:lpstr>Exercise 2 Solution</vt:lpstr>
      <vt:lpstr>Exercise 2 Solution</vt:lpstr>
      <vt:lpstr>Table Lock modes</vt:lpstr>
      <vt:lpstr>Exercise 3</vt:lpstr>
      <vt:lpstr>Exercise 3 Solution</vt:lpstr>
      <vt:lpstr>Exercise 3 Solution</vt:lpstr>
      <vt:lpstr>Exercise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이강 조</dc:creator>
  <cp:lastModifiedBy>이강 조</cp:lastModifiedBy>
  <cp:revision>1</cp:revision>
  <dcterms:created xsi:type="dcterms:W3CDTF">2024-12-05T09:59:19Z</dcterms:created>
  <dcterms:modified xsi:type="dcterms:W3CDTF">2024-12-10T03:48:46Z</dcterms:modified>
</cp:coreProperties>
</file>