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C0896-B35E-463E-8BEB-C45E903EDE94}" v="772" dt="2023-09-23T23:55:22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6C938-2434-7944-2504-AC3DD7EBC6E3}"/>
              </a:ext>
            </a:extLst>
          </p:cNvPr>
          <p:cNvSpPr txBox="1"/>
          <p:nvPr/>
        </p:nvSpPr>
        <p:spPr>
          <a:xfrm>
            <a:off x="271464" y="57150"/>
            <a:ext cx="9720262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&lt;div&gt;</a:t>
            </a:r>
          </a:p>
          <a:p>
            <a:r>
              <a:rPr lang="en-US" altLang="ko-KR" dirty="0">
                <a:ea typeface="맑은 고딕"/>
              </a:rPr>
              <a:t>    &lt;div&gt;</a:t>
            </a:r>
          </a:p>
          <a:p>
            <a:r>
              <a:rPr lang="en-US" altLang="ko-KR" dirty="0">
                <a:ea typeface="맑은 고딕"/>
              </a:rPr>
              <a:t>         &lt;input type="file" name="file" id="file" accept=".csv" &gt; &lt;</a:t>
            </a:r>
            <a:r>
              <a:rPr lang="en-US" altLang="ko-KR" dirty="0" err="1">
                <a:ea typeface="맑은 고딕"/>
              </a:rPr>
              <a:t>br</a:t>
            </a:r>
            <a:r>
              <a:rPr lang="en-US" altLang="ko-KR" dirty="0">
                <a:ea typeface="맑은 고딕"/>
              </a:rPr>
              <a:t>&gt;&lt;</a:t>
            </a:r>
            <a:r>
              <a:rPr lang="en-US" altLang="ko-KR" dirty="0" err="1">
                <a:ea typeface="맑은 고딕"/>
              </a:rPr>
              <a:t>br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&lt;input type="button" id="</a:t>
            </a:r>
            <a:r>
              <a:rPr lang="en-US" altLang="ko-KR" dirty="0" err="1">
                <a:ea typeface="맑은 고딕"/>
              </a:rPr>
              <a:t>btnsubmit</a:t>
            </a:r>
            <a:r>
              <a:rPr lang="en-US" altLang="ko-KR" dirty="0">
                <a:ea typeface="맑은 고딕"/>
              </a:rPr>
              <a:t>" value="Read" onclick="</a:t>
            </a:r>
            <a:r>
              <a:rPr lang="en-US" altLang="ko-KR" dirty="0" err="1">
                <a:ea typeface="맑은 고딕"/>
              </a:rPr>
              <a:t>readCSVFile</a:t>
            </a:r>
            <a:r>
              <a:rPr lang="en-US" altLang="ko-KR" dirty="0">
                <a:ea typeface="맑은 고딕"/>
              </a:rPr>
              <a:t>();" &gt;</a:t>
            </a:r>
          </a:p>
          <a:p>
            <a:r>
              <a:rPr lang="en-US" altLang="ko-KR" dirty="0">
                <a:ea typeface="맑은 고딕"/>
              </a:rPr>
              <a:t>         &lt;input type="button" id="btnsubmit2" value="Write" onclick="</a:t>
            </a:r>
            <a:r>
              <a:rPr lang="en-US" altLang="ko-KR" dirty="0" err="1">
                <a:ea typeface="맑은 고딕"/>
              </a:rPr>
              <a:t>writeCSVFile</a:t>
            </a:r>
            <a:r>
              <a:rPr lang="en-US" altLang="ko-KR" dirty="0">
                <a:ea typeface="맑은 고딕"/>
              </a:rPr>
              <a:t>();" &gt;</a:t>
            </a:r>
          </a:p>
          <a:p>
            <a:r>
              <a:rPr lang="en-US" altLang="ko-KR" dirty="0">
                <a:ea typeface="맑은 고딕"/>
              </a:rPr>
              <a:t>    &lt;/div&gt;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&lt;</a:t>
            </a:r>
            <a:r>
              <a:rPr lang="en-US" altLang="ko-KR" dirty="0" err="1">
                <a:ea typeface="맑은 고딕"/>
              </a:rPr>
              <a:t>br</a:t>
            </a:r>
            <a:r>
              <a:rPr lang="en-US" altLang="ko-KR" dirty="0">
                <a:ea typeface="맑은 고딕"/>
              </a:rPr>
              <a:t>&gt;&lt;</a:t>
            </a:r>
            <a:r>
              <a:rPr lang="en-US" altLang="ko-KR" dirty="0" err="1">
                <a:ea typeface="맑은 고딕"/>
              </a:rPr>
              <a:t>br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&lt;!-- List CSV file data --&gt;</a:t>
            </a:r>
          </a:p>
          <a:p>
            <a:r>
              <a:rPr lang="en-US" altLang="ko-KR" dirty="0">
                <a:ea typeface="맑은 고딕"/>
              </a:rPr>
              <a:t>    &lt;table id="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tblcsvdata</a:t>
            </a:r>
            <a:r>
              <a:rPr lang="en-US" altLang="ko-KR" dirty="0">
                <a:ea typeface="맑은 고딕"/>
              </a:rPr>
              <a:t>" border="1" style="border-collapse: collapse;"&gt;</a:t>
            </a:r>
          </a:p>
          <a:p>
            <a:r>
              <a:rPr lang="en-US" altLang="ko-KR" dirty="0">
                <a:ea typeface="맑은 고딕"/>
              </a:rPr>
              <a:t>         &lt;</a:t>
            </a:r>
            <a:r>
              <a:rPr lang="en-US" altLang="ko-KR" dirty="0" err="1">
                <a:ea typeface="맑은 고딕"/>
              </a:rPr>
              <a:t>thead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     &lt;tr&gt;</a:t>
            </a:r>
          </a:p>
          <a:p>
            <a:r>
              <a:rPr lang="en-US" altLang="ko-KR" dirty="0">
                <a:ea typeface="맑은 고딕"/>
              </a:rPr>
              <a:t>                  &lt;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&gt;S.no&lt;/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         &lt;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&gt;Username&lt;/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         &lt;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&gt;Name&lt;/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         &lt;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&gt;Email&lt;/</a:t>
            </a:r>
            <a:r>
              <a:rPr lang="en-US" altLang="ko-KR" dirty="0" err="1">
                <a:ea typeface="맑은 고딕"/>
              </a:rPr>
              <a:t>th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     &lt;/tr&gt;</a:t>
            </a:r>
          </a:p>
          <a:p>
            <a:r>
              <a:rPr lang="en-US" altLang="ko-KR" dirty="0">
                <a:ea typeface="맑은 고딕"/>
              </a:rPr>
              <a:t>         &lt;/</a:t>
            </a:r>
            <a:r>
              <a:rPr lang="en-US" altLang="ko-KR" dirty="0" err="1">
                <a:ea typeface="맑은 고딕"/>
              </a:rPr>
              <a:t>thead</a:t>
            </a:r>
            <a:r>
              <a:rPr lang="en-US" altLang="ko-KR" dirty="0">
                <a:ea typeface="맑은 고딕"/>
              </a:rPr>
              <a:t>&gt;</a:t>
            </a:r>
          </a:p>
          <a:p>
            <a:r>
              <a:rPr lang="en-US" altLang="ko-KR" dirty="0">
                <a:ea typeface="맑은 고딕"/>
              </a:rPr>
              <a:t>         &lt;</a:t>
            </a:r>
            <a:r>
              <a:rPr lang="en-US" altLang="ko-KR" dirty="0" err="1">
                <a:ea typeface="맑은 고딕"/>
              </a:rPr>
              <a:t>tbody</a:t>
            </a:r>
            <a:r>
              <a:rPr lang="en-US" altLang="ko-KR" dirty="0">
                <a:ea typeface="맑은 고딕"/>
              </a:rPr>
              <a:t>&gt;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&lt;/</a:t>
            </a:r>
            <a:r>
              <a:rPr lang="en-US" altLang="ko-KR" dirty="0" err="1">
                <a:ea typeface="맑은 고딕"/>
              </a:rPr>
              <a:t>tbody</a:t>
            </a:r>
            <a:r>
              <a:rPr lang="en-US" altLang="ko-KR" dirty="0">
                <a:ea typeface="맑은 고딕"/>
              </a:rPr>
              <a:t>&gt;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&lt;/table&gt;</a:t>
            </a:r>
          </a:p>
          <a:p>
            <a:r>
              <a:rPr lang="en-US" altLang="ko-KR" dirty="0">
                <a:ea typeface="맑은 고딕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9C36-6E4A-FED8-2413-1288DCE49924}"/>
              </a:ext>
            </a:extLst>
          </p:cNvPr>
          <p:cNvSpPr txBox="1"/>
          <p:nvPr/>
        </p:nvSpPr>
        <p:spPr>
          <a:xfrm>
            <a:off x="9989342" y="928688"/>
            <a:ext cx="19454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rgbClr val="FF0000"/>
                </a:solidFill>
                <a:ea typeface="맑은 고딕"/>
              </a:rPr>
              <a:t>Three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buttons</a:t>
            </a:r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6F830000-4883-69AD-0DE1-EE681328B156}"/>
              </a:ext>
            </a:extLst>
          </p:cNvPr>
          <p:cNvSpPr/>
          <p:nvPr/>
        </p:nvSpPr>
        <p:spPr>
          <a:xfrm>
            <a:off x="9679781" y="642937"/>
            <a:ext cx="202406" cy="9405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DC2E-0E70-8DB2-369B-74F830780604}"/>
              </a:ext>
            </a:extLst>
          </p:cNvPr>
          <p:cNvSpPr txBox="1"/>
          <p:nvPr/>
        </p:nvSpPr>
        <p:spPr>
          <a:xfrm>
            <a:off x="6881810" y="3655219"/>
            <a:ext cx="19454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Table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8CE57-BF40-527B-25A8-CBAD1DE0A0C6}"/>
              </a:ext>
            </a:extLst>
          </p:cNvPr>
          <p:cNvSpPr txBox="1"/>
          <p:nvPr/>
        </p:nvSpPr>
        <p:spPr>
          <a:xfrm>
            <a:off x="235744" y="69056"/>
            <a:ext cx="11363324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  <a:p>
            <a:r>
              <a:rPr lang="en-US" altLang="ko-KR" dirty="0">
                <a:ea typeface="맑은 고딕"/>
              </a:rPr>
              <a:t>&lt;script type="text/</a:t>
            </a:r>
            <a:r>
              <a:rPr lang="en-US" altLang="ko-KR" err="1">
                <a:ea typeface="맑은 고딕"/>
              </a:rPr>
              <a:t>javascript</a:t>
            </a:r>
            <a:r>
              <a:rPr lang="en-US" altLang="ko-KR" dirty="0">
                <a:ea typeface="맑은 고딕"/>
              </a:rPr>
              <a:t>"&gt;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맑은 고딕"/>
              </a:rPr>
              <a:t>function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readCSVFile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()</a:t>
            </a:r>
            <a:r>
              <a:rPr lang="en-US" altLang="ko-KR" dirty="0">
                <a:ea typeface="맑은 고딕"/>
              </a:rPr>
              <a:t>{</a:t>
            </a:r>
          </a:p>
          <a:p>
            <a:r>
              <a:rPr lang="en-US" altLang="ko-KR" dirty="0">
                <a:ea typeface="맑은 고딕"/>
              </a:rPr>
              <a:t>     var files = </a:t>
            </a:r>
            <a:r>
              <a:rPr lang="en-US" altLang="ko-KR" err="1">
                <a:ea typeface="맑은 고딕"/>
              </a:rPr>
              <a:t>document.querySelector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'#file'</a:t>
            </a:r>
            <a:r>
              <a:rPr lang="en-US" altLang="ko-KR" dirty="0">
                <a:ea typeface="맑은 고딕"/>
              </a:rPr>
              <a:t>).</a:t>
            </a:r>
            <a:r>
              <a:rPr lang="en-US" altLang="ko-KR" dirty="0">
                <a:solidFill>
                  <a:srgbClr val="00B0F0"/>
                </a:solidFill>
                <a:ea typeface="맑은 고딕"/>
              </a:rPr>
              <a:t>files;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if(</a:t>
            </a:r>
            <a:r>
              <a:rPr lang="en-US" altLang="ko-KR" dirty="0" err="1">
                <a:ea typeface="맑은 고딕"/>
              </a:rPr>
              <a:t>files.length</a:t>
            </a:r>
            <a:r>
              <a:rPr lang="en-US" altLang="ko-KR" dirty="0">
                <a:ea typeface="맑은 고딕"/>
              </a:rPr>
              <a:t> &gt; 0 ){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// Selected file</a:t>
            </a:r>
          </a:p>
          <a:p>
            <a:r>
              <a:rPr lang="en-US" altLang="ko-KR" dirty="0">
                <a:ea typeface="맑은 고딕"/>
              </a:rPr>
              <a:t>          var </a:t>
            </a:r>
            <a:r>
              <a:rPr lang="en-US" altLang="ko-KR" dirty="0">
                <a:solidFill>
                  <a:srgbClr val="00B0F0"/>
                </a:solidFill>
                <a:ea typeface="맑은 고딕"/>
              </a:rPr>
              <a:t>file = files[0];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// </a:t>
            </a:r>
            <a:r>
              <a:rPr lang="en-US" altLang="ko-KR" dirty="0" err="1">
                <a:ea typeface="맑은 고딕"/>
              </a:rPr>
              <a:t>FileReader</a:t>
            </a:r>
            <a:r>
              <a:rPr lang="en-US" altLang="ko-KR" dirty="0">
                <a:ea typeface="맑은 고딕"/>
              </a:rPr>
              <a:t> Object</a:t>
            </a:r>
          </a:p>
          <a:p>
            <a:r>
              <a:rPr lang="en-US" altLang="ko-KR" dirty="0">
                <a:ea typeface="맑은 고딕"/>
              </a:rPr>
              <a:t>          var </a:t>
            </a:r>
            <a:r>
              <a:rPr lang="en-US" altLang="ko-KR" dirty="0">
                <a:solidFill>
                  <a:srgbClr val="00B0F0"/>
                </a:solidFill>
                <a:ea typeface="맑은 고딕"/>
              </a:rPr>
              <a:t>reader</a:t>
            </a:r>
            <a:r>
              <a:rPr lang="en-US" altLang="ko-KR" dirty="0">
                <a:ea typeface="맑은 고딕"/>
              </a:rPr>
              <a:t> = new </a:t>
            </a:r>
            <a:r>
              <a:rPr lang="en-US" altLang="ko-KR" err="1">
                <a:ea typeface="맑은 고딕"/>
              </a:rPr>
              <a:t>FileReader</a:t>
            </a:r>
            <a:r>
              <a:rPr lang="en-US" altLang="ko-KR" dirty="0">
                <a:ea typeface="맑은 고딕"/>
              </a:rPr>
              <a:t>();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// Read file as string </a:t>
            </a:r>
          </a:p>
          <a:p>
            <a:r>
              <a:rPr lang="en-US" altLang="ko-KR" dirty="0">
                <a:ea typeface="맑은 고딕"/>
              </a:rPr>
              <a:t>          </a:t>
            </a:r>
            <a:r>
              <a:rPr lang="en-US" altLang="ko-KR" err="1">
                <a:solidFill>
                  <a:srgbClr val="00B0F0"/>
                </a:solidFill>
                <a:ea typeface="맑은 고딕"/>
              </a:rPr>
              <a:t>reader.readAsText</a:t>
            </a:r>
            <a:r>
              <a:rPr lang="en-US" altLang="ko-KR" dirty="0">
                <a:solidFill>
                  <a:srgbClr val="00B0F0"/>
                </a:solidFill>
                <a:ea typeface="맑은 고딕"/>
              </a:rPr>
              <a:t>(file);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// Load event</a:t>
            </a:r>
          </a:p>
          <a:p>
            <a:r>
              <a:rPr lang="en-US" altLang="ko-KR" dirty="0">
                <a:ea typeface="맑은 고딕"/>
              </a:rPr>
              <a:t>     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   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reader.onload</a:t>
            </a:r>
            <a:r>
              <a:rPr lang="en-US" altLang="ko-KR" dirty="0">
                <a:ea typeface="맑은 고딕"/>
              </a:rPr>
              <a:t> = </a:t>
            </a:r>
            <a:r>
              <a:rPr lang="en-US" altLang="ko-KR" dirty="0">
                <a:solidFill>
                  <a:srgbClr val="7030A0"/>
                </a:solidFill>
                <a:ea typeface="맑은 고딕"/>
              </a:rPr>
              <a:t>function(event)</a:t>
            </a:r>
            <a:r>
              <a:rPr lang="en-US" altLang="ko-KR" dirty="0">
                <a:ea typeface="맑은 고딕"/>
              </a:rPr>
              <a:t> {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     // Read file data</a:t>
            </a:r>
          </a:p>
          <a:p>
            <a:r>
              <a:rPr lang="en-US" altLang="ko-KR" dirty="0">
                <a:ea typeface="맑은 고딕"/>
              </a:rPr>
              <a:t>               var </a:t>
            </a:r>
            <a:r>
              <a:rPr lang="en-US" altLang="ko-KR" err="1">
                <a:ea typeface="맑은 고딕"/>
              </a:rPr>
              <a:t>csvdata</a:t>
            </a:r>
            <a:r>
              <a:rPr lang="en-US" altLang="ko-KR" dirty="0">
                <a:ea typeface="맑은 고딕"/>
              </a:rPr>
              <a:t> = </a:t>
            </a:r>
            <a:r>
              <a:rPr lang="en-US" altLang="ko-KR" err="1">
                <a:solidFill>
                  <a:srgbClr val="00B0F0"/>
                </a:solidFill>
                <a:ea typeface="맑은 고딕"/>
              </a:rPr>
              <a:t>event.target.result</a:t>
            </a:r>
            <a:r>
              <a:rPr lang="en-US" altLang="ko-KR" dirty="0">
                <a:solidFill>
                  <a:srgbClr val="00B0F0"/>
                </a:solidFill>
                <a:ea typeface="맑은 고딕"/>
              </a:rPr>
              <a:t>;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        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FCA3A-2F8B-B508-705A-610E87A6753F}"/>
              </a:ext>
            </a:extLst>
          </p:cNvPr>
          <p:cNvSpPr txBox="1"/>
          <p:nvPr/>
        </p:nvSpPr>
        <p:spPr>
          <a:xfrm>
            <a:off x="7203281" y="988218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rgbClr val="FF0000"/>
                </a:solidFill>
                <a:ea typeface="맑은 고딕"/>
              </a:rPr>
              <a:t>File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selector</a:t>
            </a:r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33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8CE57-BF40-527B-25A8-CBAD1DE0A0C6}"/>
              </a:ext>
            </a:extLst>
          </p:cNvPr>
          <p:cNvSpPr txBox="1"/>
          <p:nvPr/>
        </p:nvSpPr>
        <p:spPr>
          <a:xfrm>
            <a:off x="414338" y="-2381"/>
            <a:ext cx="11363324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>
                <a:ea typeface="맑은 고딕"/>
              </a:rPr>
              <a:t>             </a:t>
            </a:r>
            <a:r>
              <a:rPr lang="en-US" altLang="ko-KR" sz="1400" dirty="0">
                <a:ea typeface="맑은 고딕"/>
              </a:rPr>
              <a:t>// Split by line break to gets rows Array</a:t>
            </a:r>
            <a:endParaRPr lang="ko-KR" altLang="en-US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var </a:t>
            </a:r>
            <a:r>
              <a:rPr lang="en-US" altLang="ko-KR" sz="1400" err="1">
                <a:ea typeface="맑은 고딕"/>
              </a:rPr>
              <a:t>rowData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csvdata.split</a:t>
            </a:r>
            <a:r>
              <a:rPr lang="en-US" altLang="ko-KR" sz="1400" dirty="0">
                <a:ea typeface="맑은 고딕"/>
              </a:rPr>
              <a:t>('\n');</a:t>
            </a:r>
          </a:p>
          <a:p>
            <a:r>
              <a:rPr lang="en-US" altLang="ko-KR" sz="1400" dirty="0">
                <a:ea typeface="맑은 고딕"/>
              </a:rPr>
              <a:t>               alert(</a:t>
            </a:r>
            <a:r>
              <a:rPr lang="en-US" altLang="ko-KR" sz="1400" err="1">
                <a:solidFill>
                  <a:srgbClr val="FF0000"/>
                </a:solidFill>
                <a:ea typeface="맑은 고딕"/>
              </a:rPr>
              <a:t>rowData</a:t>
            </a:r>
            <a:r>
              <a:rPr lang="en-US" altLang="ko-KR" sz="1400" dirty="0">
                <a:ea typeface="맑은 고딕"/>
              </a:rPr>
              <a:t>);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// &lt;table &gt; &lt;</a:t>
            </a:r>
            <a:r>
              <a:rPr lang="en-US" altLang="ko-KR" sz="1400" err="1">
                <a:ea typeface="맑은 고딕"/>
              </a:rPr>
              <a:t>tbody</a:t>
            </a:r>
            <a:r>
              <a:rPr lang="en-US" altLang="ko-KR" sz="1400" dirty="0">
                <a:ea typeface="맑은 고딕"/>
              </a:rPr>
              <a:t>&gt;</a:t>
            </a:r>
          </a:p>
          <a:p>
            <a:r>
              <a:rPr lang="en-US" altLang="ko-KR" sz="1400" dirty="0">
                <a:ea typeface="맑은 고딕"/>
              </a:rPr>
              <a:t>               var </a:t>
            </a:r>
            <a:r>
              <a:rPr lang="en-US" altLang="ko-KR" sz="1400" err="1">
                <a:ea typeface="맑은 고딕"/>
              </a:rPr>
              <a:t>tbodyEl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document.getElementById</a:t>
            </a:r>
            <a:r>
              <a:rPr lang="en-US" altLang="ko-KR" sz="1400" dirty="0">
                <a:ea typeface="맑은 고딕"/>
              </a:rPr>
              <a:t>('</a:t>
            </a:r>
            <a:r>
              <a:rPr lang="en-US" altLang="ko-KR" sz="1400" err="1">
                <a:ea typeface="맑은 고딕"/>
              </a:rPr>
              <a:t>tblcsvdata</a:t>
            </a:r>
            <a:r>
              <a:rPr lang="en-US" altLang="ko-KR" sz="1400" dirty="0">
                <a:ea typeface="맑은 고딕"/>
              </a:rPr>
              <a:t>').</a:t>
            </a:r>
            <a:r>
              <a:rPr lang="en-US" altLang="ko-KR" sz="1400" err="1">
                <a:ea typeface="맑은 고딕"/>
              </a:rPr>
              <a:t>getElementsByTagName</a:t>
            </a:r>
            <a:r>
              <a:rPr lang="en-US" altLang="ko-KR" sz="1400" dirty="0">
                <a:ea typeface="맑은 고딕"/>
              </a:rPr>
              <a:t>('</a:t>
            </a:r>
            <a:r>
              <a:rPr lang="en-US" altLang="ko-KR" sz="1400" err="1">
                <a:ea typeface="맑은 고딕"/>
              </a:rPr>
              <a:t>tbody</a:t>
            </a:r>
            <a:r>
              <a:rPr lang="en-US" altLang="ko-KR" sz="1400" dirty="0">
                <a:ea typeface="맑은 고딕"/>
              </a:rPr>
              <a:t>')[0];</a:t>
            </a:r>
          </a:p>
          <a:p>
            <a:r>
              <a:rPr lang="en-US" altLang="ko-KR" sz="1400" dirty="0">
                <a:ea typeface="맑은 고딕"/>
              </a:rPr>
              <a:t>               </a:t>
            </a:r>
            <a:r>
              <a:rPr lang="en-US" altLang="ko-KR" sz="1400" err="1">
                <a:ea typeface="맑은 고딕"/>
              </a:rPr>
              <a:t>tbodyEl.innerHTML</a:t>
            </a:r>
            <a:r>
              <a:rPr lang="en-US" altLang="ko-KR" sz="1400" dirty="0">
                <a:ea typeface="맑은 고딕"/>
              </a:rPr>
              <a:t> = "";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// </a:t>
            </a:r>
            <a:r>
              <a:rPr lang="en-US" altLang="ko-KR" sz="1400" dirty="0">
                <a:solidFill>
                  <a:srgbClr val="00B0F0"/>
                </a:solidFill>
                <a:ea typeface="맑은 고딕"/>
              </a:rPr>
              <a:t>Loop on the row Array</a:t>
            </a:r>
            <a:r>
              <a:rPr lang="en-US" altLang="ko-KR" sz="1400" dirty="0">
                <a:ea typeface="맑은 고딕"/>
              </a:rPr>
              <a:t> (change row=0 if you also want to read 1st row)</a:t>
            </a:r>
          </a:p>
          <a:p>
            <a:r>
              <a:rPr lang="en-US" altLang="ko-KR" sz="1400" dirty="0">
                <a:ea typeface="맑은 고딕"/>
              </a:rPr>
              <a:t>               for (var row = 1; row &lt; </a:t>
            </a:r>
            <a:r>
              <a:rPr lang="en-US" altLang="ko-KR" sz="1400" err="1">
                <a:solidFill>
                  <a:srgbClr val="FF0000"/>
                </a:solidFill>
                <a:ea typeface="맑은 고딕"/>
              </a:rPr>
              <a:t>rowData.length</a:t>
            </a:r>
            <a:r>
              <a:rPr lang="en-US" altLang="ko-KR" sz="1400" dirty="0">
                <a:ea typeface="맑은 고딕"/>
              </a:rPr>
              <a:t>; row++) {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      // Insert a row at the end of table</a:t>
            </a:r>
          </a:p>
          <a:p>
            <a:r>
              <a:rPr lang="en-US" altLang="ko-KR" sz="1400" dirty="0">
                <a:ea typeface="맑은 고딕"/>
              </a:rPr>
              <a:t>                     var </a:t>
            </a:r>
            <a:r>
              <a:rPr lang="en-US" altLang="ko-KR" sz="1400" err="1">
                <a:ea typeface="맑은 고딕"/>
              </a:rPr>
              <a:t>newRow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tbodyEl.insertRow</a:t>
            </a:r>
            <a:r>
              <a:rPr lang="en-US" altLang="ko-KR" sz="1400" dirty="0">
                <a:ea typeface="맑은 고딕"/>
              </a:rPr>
              <a:t>();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      // Split by comma (,) to get column Array</a:t>
            </a:r>
          </a:p>
          <a:p>
            <a:r>
              <a:rPr lang="en-US" altLang="ko-KR" sz="1400" dirty="0">
                <a:ea typeface="맑은 고딕"/>
              </a:rPr>
              <a:t>                     </a:t>
            </a:r>
            <a:r>
              <a:rPr lang="en-US" altLang="ko-KR" sz="1400" err="1">
                <a:ea typeface="맑은 고딕"/>
              </a:rPr>
              <a:t>rowColData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rowData</a:t>
            </a:r>
            <a:r>
              <a:rPr lang="en-US" altLang="ko-KR" sz="1400" dirty="0">
                <a:ea typeface="맑은 고딕"/>
              </a:rPr>
              <a:t>[row].split(',');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      // Loop on the row column Array</a:t>
            </a:r>
          </a:p>
          <a:p>
            <a:r>
              <a:rPr lang="en-US" altLang="ko-KR" sz="1400" dirty="0">
                <a:ea typeface="맑은 고딕"/>
              </a:rPr>
              <a:t>                     for (var col = 0; col &lt; </a:t>
            </a:r>
            <a:r>
              <a:rPr lang="en-US" altLang="ko-KR" sz="1400" err="1">
                <a:ea typeface="맑은 고딕"/>
              </a:rPr>
              <a:t>rowColData.length</a:t>
            </a:r>
            <a:r>
              <a:rPr lang="en-US" altLang="ko-KR" sz="1400" dirty="0">
                <a:ea typeface="맑은 고딕"/>
              </a:rPr>
              <a:t>; col++) {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           // Insert a cell at the end of the row</a:t>
            </a:r>
          </a:p>
          <a:p>
            <a:r>
              <a:rPr lang="en-US" altLang="ko-KR" sz="1400" dirty="0">
                <a:ea typeface="맑은 고딕"/>
              </a:rPr>
              <a:t>                          var </a:t>
            </a:r>
            <a:r>
              <a:rPr lang="en-US" altLang="ko-KR" sz="1400" err="1">
                <a:ea typeface="맑은 고딕"/>
              </a:rPr>
              <a:t>newCell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newRow.insertCell</a:t>
            </a:r>
            <a:r>
              <a:rPr lang="en-US" altLang="ko-KR" sz="1400" dirty="0">
                <a:ea typeface="맑은 고딕"/>
              </a:rPr>
              <a:t>();</a:t>
            </a:r>
          </a:p>
          <a:p>
            <a:r>
              <a:rPr lang="en-US" altLang="ko-KR" sz="1400" dirty="0">
                <a:ea typeface="맑은 고딕"/>
              </a:rPr>
              <a:t>                          </a:t>
            </a:r>
            <a:r>
              <a:rPr lang="en-US" altLang="ko-KR" sz="1400" err="1">
                <a:ea typeface="맑은 고딕"/>
              </a:rPr>
              <a:t>newCell.innerHTML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en-US" altLang="ko-KR" sz="1400" err="1">
                <a:ea typeface="맑은 고딕"/>
              </a:rPr>
              <a:t>rowColData</a:t>
            </a:r>
            <a:r>
              <a:rPr lang="en-US" altLang="ko-KR" sz="1400" dirty="0">
                <a:ea typeface="맑은 고딕"/>
              </a:rPr>
              <a:t>[col];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                }</a:t>
            </a:r>
          </a:p>
          <a:p>
            <a:r>
              <a:rPr lang="en-US" altLang="ko-KR" sz="1400" dirty="0">
                <a:ea typeface="맑은 고딕"/>
              </a:rPr>
              <a:t>               }</a:t>
            </a:r>
          </a:p>
          <a:p>
            <a:r>
              <a:rPr lang="en-US" altLang="ko-KR" sz="1400" dirty="0">
                <a:ea typeface="맑은 고딕"/>
              </a:rPr>
              <a:t>          };</a:t>
            </a:r>
          </a:p>
          <a:p>
            <a:endParaRPr lang="en-US" altLang="ko-KR" sz="1400" dirty="0">
              <a:ea typeface="맑은 고딕"/>
            </a:endParaRPr>
          </a:p>
          <a:p>
            <a:r>
              <a:rPr lang="en-US" altLang="ko-KR" sz="1400" dirty="0">
                <a:ea typeface="맑은 고딕"/>
              </a:rPr>
              <a:t>     }else{ // if file length is not greater than zero</a:t>
            </a:r>
          </a:p>
          <a:p>
            <a:r>
              <a:rPr lang="en-US" altLang="ko-KR" sz="1400" dirty="0">
                <a:ea typeface="맑은 고딕"/>
              </a:rPr>
              <a:t>          alert("Please select a file.");</a:t>
            </a:r>
          </a:p>
          <a:p>
            <a:r>
              <a:rPr lang="en-US" altLang="ko-KR" sz="1400" dirty="0">
                <a:ea typeface="맑은 고딕"/>
              </a:rPr>
              <a:t>    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0F59D-47DC-3172-7825-6FF3A17F96A2}"/>
              </a:ext>
            </a:extLst>
          </p:cNvPr>
          <p:cNvSpPr txBox="1"/>
          <p:nvPr/>
        </p:nvSpPr>
        <p:spPr>
          <a:xfrm>
            <a:off x="4917281" y="154781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Split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\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77DB7-B3D0-8A4C-406B-D14D13CEF8B1}"/>
              </a:ext>
            </a:extLst>
          </p:cNvPr>
          <p:cNvSpPr txBox="1"/>
          <p:nvPr/>
        </p:nvSpPr>
        <p:spPr>
          <a:xfrm>
            <a:off x="6286500" y="3810001"/>
            <a:ext cx="386238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Go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thru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each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column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element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CCD7D7-BFE3-949A-0449-2A0ECE0C174F}"/>
              </a:ext>
            </a:extLst>
          </p:cNvPr>
          <p:cNvCxnSpPr/>
          <p:nvPr/>
        </p:nvCxnSpPr>
        <p:spPr>
          <a:xfrm>
            <a:off x="2316956" y="769143"/>
            <a:ext cx="1438274" cy="12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B486C2-9901-AB05-D743-BD30FBFF8F84}"/>
              </a:ext>
            </a:extLst>
          </p:cNvPr>
          <p:cNvSpPr txBox="1"/>
          <p:nvPr/>
        </p:nvSpPr>
        <p:spPr>
          <a:xfrm>
            <a:off x="5703094" y="315515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Split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,</a:t>
            </a:r>
            <a:endParaRPr lang="ko-KR" altLang="en-US" dirty="0" err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7BAF3-7E2C-4C3E-2CFA-5FAA31E04A2C}"/>
              </a:ext>
            </a:extLst>
          </p:cNvPr>
          <p:cNvSpPr txBox="1"/>
          <p:nvPr/>
        </p:nvSpPr>
        <p:spPr>
          <a:xfrm>
            <a:off x="5845968" y="4607719"/>
            <a:ext cx="386238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Enter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into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table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cell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66F691-565C-64CB-0680-E9BFCEAE080E}"/>
              </a:ext>
            </a:extLst>
          </p:cNvPr>
          <p:cNvCxnSpPr>
            <a:cxnSpLocks/>
          </p:cNvCxnSpPr>
          <p:nvPr/>
        </p:nvCxnSpPr>
        <p:spPr>
          <a:xfrm>
            <a:off x="2566987" y="3483769"/>
            <a:ext cx="1521617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D6E5F-C0C7-8CDA-9E08-BF9B6780AD22}"/>
              </a:ext>
            </a:extLst>
          </p:cNvPr>
          <p:cNvSpPr txBox="1"/>
          <p:nvPr/>
        </p:nvSpPr>
        <p:spPr>
          <a:xfrm>
            <a:off x="1414462" y="509587"/>
            <a:ext cx="56126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2003,12,31,clear,fdsa,dsfa,dsaf</a:t>
            </a:r>
          </a:p>
          <a:p>
            <a:r>
              <a:rPr lang="en-US" altLang="ko-KR"/>
              <a:t>2006,1,21,rain,fdas,dfsa,dfsa</a:t>
            </a:r>
          </a:p>
          <a:p>
            <a:r>
              <a:rPr lang="en-US" altLang="ko-KR"/>
              <a:t>2010,3,4,snow,fdsa,dfsa,fdsa</a:t>
            </a:r>
          </a:p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61B73-265C-AC2B-B61D-CC97BF785153}"/>
              </a:ext>
            </a:extLst>
          </p:cNvPr>
          <p:cNvSpPr txBox="1"/>
          <p:nvPr/>
        </p:nvSpPr>
        <p:spPr>
          <a:xfrm>
            <a:off x="1319213" y="2319337"/>
            <a:ext cx="739854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Name,Profession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Alan </a:t>
            </a:r>
            <a:r>
              <a:rPr lang="en-US" altLang="ko-KR" dirty="0" err="1">
                <a:ea typeface="맑은 고딕"/>
              </a:rPr>
              <a:t>Walker,Singer</a:t>
            </a:r>
          </a:p>
          <a:p>
            <a:r>
              <a:rPr lang="en-US" altLang="ko-KR" dirty="0">
                <a:ea typeface="맑은 고딕"/>
              </a:rPr>
              <a:t>Cristiano </a:t>
            </a:r>
            <a:r>
              <a:rPr lang="en-US" altLang="ko-KR" dirty="0" err="1">
                <a:ea typeface="맑은 고딕"/>
              </a:rPr>
              <a:t>Ronaldo,Footballer</a:t>
            </a:r>
          </a:p>
          <a:p>
            <a:r>
              <a:rPr lang="en-US" altLang="ko-KR" dirty="0">
                <a:ea typeface="맑은 고딕"/>
              </a:rPr>
              <a:t>Saina </a:t>
            </a:r>
            <a:r>
              <a:rPr lang="en-US" altLang="ko-KR" dirty="0" err="1">
                <a:ea typeface="맑은 고딕"/>
              </a:rPr>
              <a:t>Nehwal,Badminton</a:t>
            </a:r>
            <a:r>
              <a:rPr lang="en-US" altLang="ko-KR" dirty="0">
                <a:ea typeface="맑은 고딕"/>
              </a:rPr>
              <a:t> Player</a:t>
            </a:r>
          </a:p>
          <a:p>
            <a:r>
              <a:rPr lang="en-US" altLang="ko-KR" dirty="0">
                <a:ea typeface="맑은 고딕"/>
              </a:rPr>
              <a:t>Arijit </a:t>
            </a:r>
            <a:r>
              <a:rPr lang="en-US" altLang="ko-KR" dirty="0" err="1">
                <a:ea typeface="맑은 고딕"/>
              </a:rPr>
              <a:t>Singh,Singer</a:t>
            </a:r>
          </a:p>
          <a:p>
            <a:r>
              <a:rPr lang="en-US" altLang="ko-KR" dirty="0">
                <a:ea typeface="맑은 고딕"/>
              </a:rPr>
              <a:t>Terence </a:t>
            </a:r>
            <a:r>
              <a:rPr lang="en-US" altLang="ko-KR" dirty="0" err="1">
                <a:ea typeface="맑은 고딕"/>
              </a:rPr>
              <a:t>Lewis,Dancer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2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533B3-D842-1F1A-6BC3-250DA64C8D70}"/>
              </a:ext>
            </a:extLst>
          </p:cNvPr>
          <p:cNvSpPr txBox="1"/>
          <p:nvPr/>
        </p:nvSpPr>
        <p:spPr>
          <a:xfrm>
            <a:off x="247650" y="57150"/>
            <a:ext cx="1176813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  <a:p>
            <a:r>
              <a:rPr lang="en-US" altLang="ko-KR" dirty="0">
                <a:ea typeface="맑은 고딕"/>
              </a:rPr>
              <a:t>function </a:t>
            </a:r>
            <a:r>
              <a:rPr lang="en-US" altLang="ko-KR" dirty="0" err="1">
                <a:ea typeface="맑은 고딕"/>
              </a:rPr>
              <a:t>writeCSVFile</a:t>
            </a:r>
            <a:r>
              <a:rPr lang="en-US" altLang="ko-KR" dirty="0">
                <a:ea typeface="맑은 고딕"/>
              </a:rPr>
              <a:t>(){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//define the heading for each row of the data  </a:t>
            </a:r>
          </a:p>
          <a:p>
            <a:r>
              <a:rPr lang="en-US" altLang="ko-KR" dirty="0">
                <a:ea typeface="맑은 고딕"/>
              </a:rPr>
              <a:t>var csv = '</a:t>
            </a:r>
            <a:r>
              <a:rPr lang="en-US" altLang="ko-KR" dirty="0" err="1">
                <a:ea typeface="맑은 고딕"/>
              </a:rPr>
              <a:t>Name,Profession</a:t>
            </a:r>
            <a:r>
              <a:rPr lang="en-US" altLang="ko-KR" dirty="0">
                <a:ea typeface="맑은 고딕"/>
              </a:rPr>
              <a:t>\n';  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//create CSV file data in an array  </a:t>
            </a:r>
          </a:p>
          <a:p>
            <a:r>
              <a:rPr lang="en-US" altLang="ko-KR" dirty="0">
                <a:ea typeface="맑은 고딕"/>
              </a:rPr>
              <a:t>var </a:t>
            </a:r>
            <a:r>
              <a:rPr lang="en-US" altLang="ko-KR" dirty="0" err="1">
                <a:ea typeface="맑은 고딕"/>
              </a:rPr>
              <a:t>csvFileData</a:t>
            </a:r>
            <a:r>
              <a:rPr lang="en-US" altLang="ko-KR" dirty="0">
                <a:ea typeface="맑은 고딕"/>
              </a:rPr>
              <a:t> = [  </a:t>
            </a:r>
          </a:p>
          <a:p>
            <a:r>
              <a:rPr lang="en-US" altLang="ko-KR" dirty="0">
                <a:ea typeface="맑은 고딕"/>
              </a:rPr>
              <a:t>   ['Alan Walker', 'Singer'],  </a:t>
            </a:r>
          </a:p>
          <a:p>
            <a:r>
              <a:rPr lang="en-US" altLang="ko-KR" dirty="0">
                <a:ea typeface="맑은 고딕"/>
              </a:rPr>
              <a:t>   ['Cristiano Ronaldo', 'Footballer'],  </a:t>
            </a:r>
          </a:p>
          <a:p>
            <a:r>
              <a:rPr lang="en-US" altLang="ko-KR" dirty="0">
                <a:ea typeface="맑은 고딕"/>
              </a:rPr>
              <a:t>   ['Saina Nehwal', 'Badminton Player'],  </a:t>
            </a:r>
          </a:p>
          <a:p>
            <a:r>
              <a:rPr lang="en-US" altLang="ko-KR" dirty="0">
                <a:ea typeface="맑은 고딕"/>
              </a:rPr>
              <a:t>   ['Arijit Singh', 'Singer'],  </a:t>
            </a:r>
          </a:p>
          <a:p>
            <a:r>
              <a:rPr lang="en-US" altLang="ko-KR" dirty="0">
                <a:ea typeface="맑은 고딕"/>
              </a:rPr>
              <a:t>   ['Terence Lewis', 'Dancer']  </a:t>
            </a:r>
          </a:p>
          <a:p>
            <a:r>
              <a:rPr lang="en-US" altLang="ko-KR" dirty="0">
                <a:ea typeface="맑은 고딕"/>
              </a:rPr>
              <a:t>];  </a:t>
            </a:r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//merge the data with CSV 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csvFileData.forEach</a:t>
            </a:r>
            <a:r>
              <a:rPr lang="en-US" altLang="ko-KR" dirty="0">
                <a:ea typeface="맑은 고딕"/>
              </a:rPr>
              <a:t>(function(row) {  </a:t>
            </a:r>
          </a:p>
          <a:p>
            <a:r>
              <a:rPr lang="en-US" altLang="ko-KR" dirty="0">
                <a:ea typeface="맑은 고딕"/>
              </a:rPr>
              <a:t>            csv += </a:t>
            </a:r>
            <a:r>
              <a:rPr lang="en-US" altLang="ko-KR" dirty="0" err="1">
                <a:ea typeface="맑은 고딕"/>
              </a:rPr>
              <a:t>row.join</a:t>
            </a:r>
            <a:r>
              <a:rPr lang="en-US" altLang="ko-KR" dirty="0">
                <a:ea typeface="맑은 고딕"/>
              </a:rPr>
              <a:t>(',');  </a:t>
            </a:r>
          </a:p>
          <a:p>
            <a:r>
              <a:rPr lang="en-US" altLang="ko-KR" dirty="0">
                <a:ea typeface="맑은 고딕"/>
              </a:rPr>
              <a:t>            csv += "\n";  </a:t>
            </a:r>
          </a:p>
          <a:p>
            <a:r>
              <a:rPr lang="en-US" altLang="ko-KR" dirty="0">
                <a:ea typeface="맑은 고딕"/>
              </a:rPr>
              <a:t>    });  </a:t>
            </a:r>
          </a:p>
          <a:p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7C89-CF00-ABD2-D3ED-8221EF69C675}"/>
              </a:ext>
            </a:extLst>
          </p:cNvPr>
          <p:cNvSpPr txBox="1"/>
          <p:nvPr/>
        </p:nvSpPr>
        <p:spPr>
          <a:xfrm>
            <a:off x="5548313" y="904875"/>
            <a:ext cx="6326979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Header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so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that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you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know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what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columns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area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actually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representing</a:t>
            </a:r>
            <a:endParaRPr lang="ko-KR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CFE91-88AA-E968-E290-C7103CB2873F}"/>
              </a:ext>
            </a:extLst>
          </p:cNvPr>
          <p:cNvSpPr txBox="1"/>
          <p:nvPr/>
        </p:nvSpPr>
        <p:spPr>
          <a:xfrm>
            <a:off x="5405437" y="2690813"/>
            <a:ext cx="632697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Example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data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in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array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45243-3383-31DD-BA7C-68F204DD31E2}"/>
              </a:ext>
            </a:extLst>
          </p:cNvPr>
          <p:cNvSpPr txBox="1"/>
          <p:nvPr/>
        </p:nvSpPr>
        <p:spPr>
          <a:xfrm>
            <a:off x="5167312" y="4572000"/>
            <a:ext cx="6326979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Put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them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together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with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,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between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each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datum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and</a:t>
            </a:r>
            <a:endParaRPr lang="ko-KR" dirty="0"/>
          </a:p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Separate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each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line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\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533B3-D842-1F1A-6BC3-250DA64C8D70}"/>
              </a:ext>
            </a:extLst>
          </p:cNvPr>
          <p:cNvSpPr txBox="1"/>
          <p:nvPr/>
        </p:nvSpPr>
        <p:spPr>
          <a:xfrm>
            <a:off x="247650" y="973931"/>
            <a:ext cx="1176813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  <a:p>
            <a:r>
              <a:rPr lang="en-US" altLang="ko-KR" dirty="0">
                <a:ea typeface="맑은 고딕"/>
              </a:rPr>
              <a:t>    //display the created CSV data on the web browser  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document.write</a:t>
            </a:r>
            <a:r>
              <a:rPr lang="en-US" altLang="ko-KR" dirty="0">
                <a:ea typeface="맑은 고딕"/>
              </a:rPr>
              <a:t>(csv);  </a:t>
            </a:r>
          </a:p>
          <a:p>
            <a:r>
              <a:rPr lang="en-US" altLang="ko-KR" dirty="0">
                <a:ea typeface="맑은 고딕"/>
              </a:rPr>
              <a:t>  </a:t>
            </a:r>
          </a:p>
          <a:p>
            <a:r>
              <a:rPr lang="en-US" altLang="ko-KR" dirty="0">
                <a:ea typeface="맑은 고딕"/>
              </a:rPr>
              <a:t>     </a:t>
            </a:r>
          </a:p>
          <a:p>
            <a:r>
              <a:rPr lang="en-US" altLang="ko-KR" dirty="0">
                <a:ea typeface="맑은 고딕"/>
              </a:rPr>
              <a:t>    var </a:t>
            </a:r>
            <a:r>
              <a:rPr lang="en-US" altLang="ko-KR" dirty="0" err="1">
                <a:ea typeface="맑은 고딕"/>
              </a:rPr>
              <a:t>hiddenElement</a:t>
            </a:r>
            <a:r>
              <a:rPr lang="en-US" altLang="ko-KR" dirty="0">
                <a:ea typeface="맑은 고딕"/>
              </a:rPr>
              <a:t> = </a:t>
            </a:r>
            <a:r>
              <a:rPr lang="en-US" altLang="ko-KR" dirty="0" err="1">
                <a:ea typeface="맑은 고딕"/>
              </a:rPr>
              <a:t>document.createElement</a:t>
            </a:r>
            <a:r>
              <a:rPr lang="en-US" altLang="ko-KR" dirty="0">
                <a:ea typeface="맑은 고딕"/>
              </a:rPr>
              <a:t>('a'); 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hiddenElement.href</a:t>
            </a:r>
            <a:r>
              <a:rPr lang="en-US" altLang="ko-KR" dirty="0">
                <a:ea typeface="맑은 고딕"/>
              </a:rPr>
              <a:t> = '</a:t>
            </a:r>
            <a:r>
              <a:rPr lang="en-US" altLang="ko-KR" dirty="0" err="1">
                <a:ea typeface="맑은 고딕"/>
              </a:rPr>
              <a:t>data:text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csv;charset</a:t>
            </a:r>
            <a:r>
              <a:rPr lang="en-US" altLang="ko-KR" dirty="0">
                <a:ea typeface="맑은 고딕"/>
              </a:rPr>
              <a:t>=utf-8,' + </a:t>
            </a:r>
            <a:r>
              <a:rPr lang="en-US" altLang="ko-KR" dirty="0" err="1">
                <a:ea typeface="맑은 고딕"/>
              </a:rPr>
              <a:t>encodeURI</a:t>
            </a:r>
            <a:r>
              <a:rPr lang="en-US" altLang="ko-KR" dirty="0">
                <a:ea typeface="맑은 고딕"/>
              </a:rPr>
              <a:t>(csv); 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hiddenElement.target</a:t>
            </a:r>
            <a:r>
              <a:rPr lang="en-US" altLang="ko-KR" dirty="0">
                <a:ea typeface="맑은 고딕"/>
              </a:rPr>
              <a:t> = '_blank';  </a:t>
            </a:r>
          </a:p>
          <a:p>
            <a:r>
              <a:rPr lang="en-US" altLang="ko-KR" dirty="0">
                <a:ea typeface="맑은 고딕"/>
              </a:rPr>
              <a:t>      </a:t>
            </a:r>
          </a:p>
          <a:p>
            <a:r>
              <a:rPr lang="en-US" altLang="ko-KR" dirty="0">
                <a:ea typeface="맑은 고딕"/>
              </a:rPr>
              <a:t>    //provide the name for the CSV file to be downloaded 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hiddenElement.download</a:t>
            </a:r>
            <a:r>
              <a:rPr lang="en-US" altLang="ko-KR" dirty="0">
                <a:ea typeface="맑은 고딕"/>
              </a:rPr>
              <a:t> = 'Famous Personalities.csv';  </a:t>
            </a:r>
          </a:p>
          <a:p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hiddenElement.click</a:t>
            </a:r>
            <a:r>
              <a:rPr lang="en-US" altLang="ko-KR" dirty="0">
                <a:ea typeface="맑은 고딕"/>
              </a:rPr>
              <a:t>();  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dirty="0">
                <a:ea typeface="맑은 고딕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7FD5E-F8D0-EF53-1B25-726C26C0A4C8}"/>
              </a:ext>
            </a:extLst>
          </p:cNvPr>
          <p:cNvSpPr txBox="1"/>
          <p:nvPr/>
        </p:nvSpPr>
        <p:spPr>
          <a:xfrm>
            <a:off x="7286624" y="1869281"/>
            <a:ext cx="42910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Create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dummy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"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hidden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"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74FA7-DFAB-1DE4-179C-BFCAE2979DF9}"/>
              </a:ext>
            </a:extLst>
          </p:cNvPr>
          <p:cNvSpPr txBox="1"/>
          <p:nvPr/>
        </p:nvSpPr>
        <p:spPr>
          <a:xfrm>
            <a:off x="8346281" y="2512220"/>
            <a:ext cx="298132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Example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data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in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array</a:t>
            </a:r>
            <a:endParaRPr lang="ko-KR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4266D-6CC8-54ED-3C54-BFD823E4848A}"/>
              </a:ext>
            </a:extLst>
          </p:cNvPr>
          <p:cNvSpPr txBox="1"/>
          <p:nvPr/>
        </p:nvSpPr>
        <p:spPr>
          <a:xfrm>
            <a:off x="6905625" y="3679031"/>
            <a:ext cx="461247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You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can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obviously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change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this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filel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name</a:t>
            </a:r>
            <a:endParaRPr lang="ko-KR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2EC81-CCF0-FED2-4369-EFF598CFD6EB}"/>
              </a:ext>
            </a:extLst>
          </p:cNvPr>
          <p:cNvSpPr txBox="1"/>
          <p:nvPr/>
        </p:nvSpPr>
        <p:spPr>
          <a:xfrm>
            <a:off x="3095624" y="1535906"/>
            <a:ext cx="429101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Write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out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to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the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browser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for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debugging</a:t>
            </a:r>
            <a:endParaRPr lang="ko-K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C0B7C-E619-DA90-526E-B8B29BC62A19}"/>
              </a:ext>
            </a:extLst>
          </p:cNvPr>
          <p:cNvSpPr txBox="1"/>
          <p:nvPr/>
        </p:nvSpPr>
        <p:spPr>
          <a:xfrm>
            <a:off x="3226594" y="4607719"/>
            <a:ext cx="4612479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Downloaded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to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designated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directory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--&gt;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which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you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can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change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34954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128</cp:revision>
  <dcterms:created xsi:type="dcterms:W3CDTF">2023-09-23T23:17:52Z</dcterms:created>
  <dcterms:modified xsi:type="dcterms:W3CDTF">2023-09-23T23:55:23Z</dcterms:modified>
</cp:coreProperties>
</file>