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85D8F2-C574-4830-8B17-4A8FA3F3D769}" v="2495" dt="2023-09-22T00:49:28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>
                <a:ea typeface="맑은 고딕"/>
              </a:rPr>
              <a:t>HCI 202</a:t>
            </a:r>
            <a:r>
              <a:rPr lang="en-US" altLang="ko-KR" sz="4000" dirty="0">
                <a:ea typeface="맑은 고딕"/>
              </a:rPr>
              <a:t>4</a:t>
            </a:r>
            <a:r>
              <a:rPr lang="ko-KR" altLang="en-US" sz="4000" dirty="0">
                <a:ea typeface="맑은 고딕"/>
              </a:rPr>
              <a:t> </a:t>
            </a:r>
            <a:r>
              <a:rPr lang="ko-KR" altLang="en-US" sz="4000" dirty="0" err="1">
                <a:ea typeface="맑은 고딕"/>
              </a:rPr>
              <a:t>Homework</a:t>
            </a:r>
            <a:r>
              <a:rPr lang="ko-KR" altLang="en-US" sz="4000" dirty="0">
                <a:ea typeface="맑은 고딕"/>
              </a:rPr>
              <a:t> </a:t>
            </a:r>
            <a:r>
              <a:rPr lang="en-US" altLang="ko-KR" sz="4000" dirty="0">
                <a:ea typeface="맑은 고딕"/>
              </a:rPr>
              <a:t>3</a:t>
            </a:r>
            <a:endParaRPr lang="ko-KR" altLang="en-US" sz="4000" dirty="0"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10730" y="384917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Basic</a:t>
            </a:r>
            <a:r>
              <a:rPr lang="ko-KR" altLang="en-US" dirty="0">
                <a:ea typeface="맑은 고딕"/>
              </a:rPr>
              <a:t> HTML/</a:t>
            </a:r>
            <a:r>
              <a:rPr lang="ko-KR" altLang="en-US" dirty="0" err="1">
                <a:ea typeface="맑은 고딕"/>
              </a:rPr>
              <a:t>Javascript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Practice</a:t>
            </a:r>
            <a:r>
              <a:rPr lang="ko-KR" altLang="en-US" dirty="0">
                <a:ea typeface="맑은 고딕"/>
              </a:rPr>
              <a:t>: </a:t>
            </a:r>
            <a:r>
              <a:rPr lang="ko-KR" altLang="en-US" dirty="0" err="1">
                <a:ea typeface="맑은 고딕"/>
              </a:rPr>
              <a:t>Basic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Ticketing Service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73949-545C-13A0-20C3-CE10CE851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65" y="414896"/>
            <a:ext cx="10896599" cy="335250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ea typeface="맑은 고딕"/>
              </a:rPr>
              <a:t>This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not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your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final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project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although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you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can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extend</a:t>
            </a:r>
            <a:r>
              <a:rPr lang="ko-KR" altLang="en-US" dirty="0">
                <a:ea typeface="맑은 고딕"/>
              </a:rPr>
              <a:t>/</a:t>
            </a:r>
            <a:r>
              <a:rPr lang="ko-KR" altLang="en-US" dirty="0" err="1">
                <a:ea typeface="맑은 고딕"/>
              </a:rPr>
              <a:t>modify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later</a:t>
            </a:r>
            <a:r>
              <a:rPr lang="ko-KR" altLang="en-US" dirty="0">
                <a:ea typeface="맑은 고딕"/>
              </a:rPr>
              <a:t> …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ea typeface="맑은 고딕"/>
              </a:rPr>
              <a:t>No</a:t>
            </a:r>
            <a:r>
              <a:rPr lang="ko-KR" altLang="en-US" dirty="0">
                <a:ea typeface="맑은 고딕"/>
              </a:rPr>
              <a:t> HCI "</a:t>
            </a:r>
            <a:r>
              <a:rPr lang="ko-KR" altLang="en-US" dirty="0" err="1">
                <a:ea typeface="맑은 고딕"/>
              </a:rPr>
              <a:t>design</a:t>
            </a:r>
            <a:r>
              <a:rPr lang="ko-KR" altLang="en-US" dirty="0">
                <a:ea typeface="맑은 고딕"/>
              </a:rPr>
              <a:t>" </a:t>
            </a:r>
            <a:r>
              <a:rPr lang="ko-KR" altLang="en-US" dirty="0" err="1">
                <a:ea typeface="맑은 고딕"/>
              </a:rPr>
              <a:t>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necessary</a:t>
            </a:r>
            <a:r>
              <a:rPr lang="ko-KR" altLang="en-US" dirty="0">
                <a:ea typeface="맑은 고딕"/>
              </a:rPr>
              <a:t> (</a:t>
            </a:r>
            <a:r>
              <a:rPr lang="ko-KR" altLang="en-US" dirty="0" err="1">
                <a:ea typeface="맑은 고딕"/>
              </a:rPr>
              <a:t>you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not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have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worry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about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usability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design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for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now</a:t>
            </a:r>
            <a:r>
              <a:rPr lang="ko-KR" altLang="en-US" dirty="0">
                <a:ea typeface="맑은 고딕"/>
              </a:rPr>
              <a:t>).  </a:t>
            </a:r>
            <a:r>
              <a:rPr lang="ko-KR" altLang="en-US" dirty="0" err="1">
                <a:ea typeface="맑은 고딕"/>
              </a:rPr>
              <a:t>This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homework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designed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as</a:t>
            </a:r>
            <a:r>
              <a:rPr lang="ko-KR" altLang="en-US" dirty="0">
                <a:ea typeface="맑은 고딕"/>
              </a:rPr>
              <a:t> HTML/</a:t>
            </a:r>
            <a:r>
              <a:rPr lang="ko-KR" altLang="en-US" dirty="0" err="1">
                <a:ea typeface="맑은 고딕"/>
              </a:rPr>
              <a:t>Javascript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exercise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only</a:t>
            </a:r>
            <a:r>
              <a:rPr lang="ko-KR" altLang="en-US" dirty="0">
                <a:ea typeface="맑은 고딕"/>
              </a:rPr>
              <a:t>.  </a:t>
            </a:r>
            <a:endParaRPr lang="ko-KR" altLang="en-US" dirty="0" err="1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ea typeface="맑은 고딕"/>
              </a:rPr>
              <a:t>No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server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or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data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base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implementation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necessary</a:t>
            </a:r>
            <a:r>
              <a:rPr lang="ko-KR" altLang="en-US" dirty="0">
                <a:ea typeface="맑은 고딕"/>
              </a:rPr>
              <a:t>.  </a:t>
            </a:r>
            <a:r>
              <a:rPr lang="ko-KR" altLang="en-US" dirty="0" err="1">
                <a:ea typeface="맑은 고딕"/>
              </a:rPr>
              <a:t>However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if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you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want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use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server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you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are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free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so</a:t>
            </a:r>
            <a:r>
              <a:rPr lang="ko-KR" altLang="en-US" dirty="0">
                <a:ea typeface="맑은 고딕"/>
              </a:rPr>
              <a:t>.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0105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F25C5-7DD8-FBE2-328C-AC97C874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050"/>
          </a:xfrm>
        </p:spPr>
        <p:txBody>
          <a:bodyPr/>
          <a:lstStyle/>
          <a:p>
            <a:r>
              <a:rPr lang="ko-KR" altLang="en-US" sz="3600" err="1">
                <a:ea typeface="맑은 고딕"/>
              </a:rPr>
              <a:t>What</a:t>
            </a:r>
            <a:r>
              <a:rPr lang="ko-KR" altLang="en-US" sz="3600" dirty="0">
                <a:ea typeface="맑은 고딕"/>
              </a:rPr>
              <a:t> </a:t>
            </a:r>
            <a:r>
              <a:rPr lang="ko-KR" altLang="en-US" sz="3600" err="1">
                <a:ea typeface="맑은 고딕"/>
              </a:rPr>
              <a:t>to</a:t>
            </a:r>
            <a:r>
              <a:rPr lang="ko-KR" altLang="en-US" sz="3600" dirty="0">
                <a:ea typeface="맑은 고딕"/>
              </a:rPr>
              <a:t> </a:t>
            </a:r>
            <a:r>
              <a:rPr lang="ko-KR" altLang="en-US" sz="3600" err="1">
                <a:ea typeface="맑은 고딕"/>
              </a:rPr>
              <a:t>implement</a:t>
            </a:r>
            <a:endParaRPr lang="ko-KR" altLang="en-US" sz="360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444BE-4AFA-7C93-5ADF-614D2855B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301"/>
            <a:ext cx="11353800" cy="3908553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ea typeface="맑은 고딕"/>
              </a:rPr>
              <a:t>When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e.g</a:t>
            </a:r>
            <a:r>
              <a:rPr lang="ko-KR" altLang="en-US" dirty="0">
                <a:ea typeface="맑은 고딕"/>
              </a:rPr>
              <a:t>. "</a:t>
            </a:r>
            <a:r>
              <a:rPr lang="ko-KR" altLang="en-US" dirty="0" err="1">
                <a:ea typeface="맑은 고딕"/>
              </a:rPr>
              <a:t>index.html</a:t>
            </a:r>
            <a:r>
              <a:rPr lang="ko-KR" altLang="en-US" dirty="0">
                <a:ea typeface="맑은 고딕"/>
              </a:rPr>
              <a:t>" </a:t>
            </a:r>
            <a:r>
              <a:rPr lang="ko-KR" altLang="en-US" dirty="0" err="1">
                <a:ea typeface="맑은 고딕"/>
              </a:rPr>
              <a:t>or</a:t>
            </a:r>
            <a:r>
              <a:rPr lang="ko-KR" altLang="en-US" dirty="0">
                <a:ea typeface="맑은 고딕"/>
              </a:rPr>
              <a:t> “</a:t>
            </a:r>
            <a:r>
              <a:rPr lang="en-US" altLang="ko-KR" dirty="0">
                <a:ea typeface="맑은 고딕"/>
              </a:rPr>
              <a:t>ticket</a:t>
            </a:r>
            <a:r>
              <a:rPr lang="ko-KR" altLang="en-US" dirty="0">
                <a:ea typeface="맑은 고딕"/>
              </a:rPr>
              <a:t>.</a:t>
            </a:r>
            <a:r>
              <a:rPr lang="ko-KR" altLang="en-US" dirty="0" err="1">
                <a:ea typeface="맑은 고딕"/>
              </a:rPr>
              <a:t>html</a:t>
            </a:r>
            <a:r>
              <a:rPr lang="ko-KR" altLang="en-US" dirty="0">
                <a:ea typeface="맑은 고딕"/>
              </a:rPr>
              <a:t>" </a:t>
            </a:r>
            <a:r>
              <a:rPr lang="ko-KR" altLang="en-US" dirty="0" err="1">
                <a:ea typeface="맑은 고딕"/>
              </a:rPr>
              <a:t>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loaded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first</a:t>
            </a:r>
            <a:r>
              <a:rPr lang="ko-KR" altLang="en-US" dirty="0">
                <a:ea typeface="맑은 고딕"/>
              </a:rPr>
              <a:t>:</a:t>
            </a:r>
            <a:endParaRPr 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ea typeface="맑은 고딕"/>
              </a:rPr>
              <a:t>It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should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show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entry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page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with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basic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menu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(possibly including links/pages to </a:t>
            </a:r>
            <a:r>
              <a:rPr lang="ko-KR" altLang="en-US" dirty="0" err="1">
                <a:ea typeface="맑은 고딕"/>
              </a:rPr>
              <a:t>previous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reservations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as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shown</a:t>
            </a:r>
            <a:r>
              <a:rPr lang="ko-KR" altLang="en-US" dirty="0">
                <a:ea typeface="맑은 고딕"/>
              </a:rPr>
              <a:t> (</a:t>
            </a:r>
            <a:r>
              <a:rPr lang="ko-KR" altLang="en-US" dirty="0" err="1">
                <a:ea typeface="맑은 고딕"/>
              </a:rPr>
              <a:t>just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illustration</a:t>
            </a:r>
            <a:r>
              <a:rPr lang="ko-KR" altLang="en-US" dirty="0">
                <a:ea typeface="맑은 고딕"/>
              </a:rPr>
              <a:t>). 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ea typeface="맑은 고딕"/>
              </a:rPr>
              <a:t>You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may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add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more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functions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you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see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fit</a:t>
            </a:r>
            <a:r>
              <a:rPr lang="ko-KR" altLang="en-US" dirty="0">
                <a:ea typeface="맑은 고딕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Reservation </a:t>
            </a:r>
            <a:r>
              <a:rPr lang="ko-KR" altLang="en-US" dirty="0" err="1">
                <a:ea typeface="맑은 고딕"/>
              </a:rPr>
              <a:t>information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will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assumed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saved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strucutred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file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format</a:t>
            </a:r>
            <a:r>
              <a:rPr lang="ko-KR" altLang="en-US" dirty="0">
                <a:ea typeface="맑은 고딕"/>
              </a:rPr>
              <a:t> (</a:t>
            </a:r>
            <a:r>
              <a:rPr lang="ko-KR" altLang="en-US" dirty="0" err="1">
                <a:ea typeface="맑은 고딕"/>
              </a:rPr>
              <a:t>like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 .</a:t>
            </a:r>
            <a:r>
              <a:rPr lang="ko-KR" altLang="en-US" dirty="0" err="1">
                <a:ea typeface="맑은 고딕"/>
              </a:rPr>
              <a:t>csv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file</a:t>
            </a:r>
            <a:r>
              <a:rPr lang="ko-KR" altLang="en-US" dirty="0">
                <a:ea typeface="맑은 고딕"/>
              </a:rPr>
              <a:t>) </a:t>
            </a:r>
            <a:r>
              <a:rPr lang="ko-KR" altLang="en-US" dirty="0" err="1">
                <a:ea typeface="맑은 고딕"/>
              </a:rPr>
              <a:t>in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your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local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directory</a:t>
            </a:r>
            <a:r>
              <a:rPr lang="ko-KR" altLang="en-US" dirty="0">
                <a:ea typeface="맑은 고딕"/>
              </a:rPr>
              <a:t>.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Data </a:t>
            </a:r>
            <a:r>
              <a:rPr lang="ko-KR" altLang="en-US" dirty="0" err="1">
                <a:ea typeface="맑은 고딕"/>
              </a:rPr>
              <a:t>base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or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server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implementation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not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necessary</a:t>
            </a:r>
            <a:r>
              <a:rPr lang="ko-KR" altLang="en-US" dirty="0">
                <a:ea typeface="맑은 고딕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ea typeface="맑은 고딕"/>
              </a:rPr>
              <a:t>Upon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loading</a:t>
            </a:r>
            <a:r>
              <a:rPr lang="ko-KR" altLang="en-US" dirty="0">
                <a:ea typeface="맑은 고딕"/>
              </a:rPr>
              <a:t> "</a:t>
            </a:r>
            <a:r>
              <a:rPr lang="ko-KR" altLang="en-US" dirty="0" err="1">
                <a:ea typeface="맑은 고딕"/>
              </a:rPr>
              <a:t>index.html</a:t>
            </a:r>
            <a:r>
              <a:rPr lang="ko-KR" altLang="en-US" dirty="0">
                <a:ea typeface="맑은 고딕"/>
              </a:rPr>
              <a:t>", </a:t>
            </a:r>
            <a:r>
              <a:rPr lang="ko-KR" altLang="en-US" dirty="0" err="1">
                <a:ea typeface="맑은 고딕"/>
              </a:rPr>
              <a:t>you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should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read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the</a:t>
            </a:r>
            <a:r>
              <a:rPr lang="ko-KR" altLang="en-US" dirty="0">
                <a:ea typeface="맑은 고딕"/>
              </a:rPr>
              <a:t> .</a:t>
            </a:r>
            <a:r>
              <a:rPr lang="ko-KR" altLang="en-US" dirty="0" err="1">
                <a:ea typeface="맑은 고딕"/>
              </a:rPr>
              <a:t>csv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file</a:t>
            </a:r>
            <a:r>
              <a:rPr lang="ko-KR" altLang="en-US" dirty="0">
                <a:ea typeface="맑은 고딕"/>
              </a:rPr>
              <a:t> and </a:t>
            </a:r>
            <a:r>
              <a:rPr lang="ko-KR" altLang="en-US" dirty="0" err="1">
                <a:ea typeface="맑은 고딕"/>
              </a:rPr>
              <a:t>create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the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links</a:t>
            </a:r>
            <a:r>
              <a:rPr lang="en-US" altLang="ko-KR" dirty="0">
                <a:ea typeface="맑은 고딕"/>
              </a:rPr>
              <a:t>/pages/info</a:t>
            </a:r>
            <a:r>
              <a:rPr lang="ko-KR" altLang="en-US" dirty="0">
                <a:ea typeface="맑은 고딕"/>
              </a:rPr>
              <a:t> </a:t>
            </a:r>
            <a:br>
              <a:rPr lang="ko-KR" altLang="en-US" dirty="0">
                <a:ea typeface="맑은 고딕"/>
              </a:rPr>
            </a:br>
            <a:r>
              <a:rPr lang="en-US" altLang="ko-KR" dirty="0">
                <a:ea typeface="맑은 고딕"/>
              </a:rPr>
              <a:t>about previous reservations for example </a:t>
            </a:r>
            <a:r>
              <a:rPr lang="ko-KR" altLang="en-US" dirty="0" err="1">
                <a:ea typeface="맑은 고딕"/>
              </a:rPr>
              <a:t>as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shown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the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picture</a:t>
            </a:r>
            <a:r>
              <a:rPr lang="ko-KR" altLang="en-US" dirty="0">
                <a:ea typeface="맑은 고딕"/>
              </a:rPr>
              <a:t>.</a:t>
            </a:r>
            <a:endParaRPr lang="ko-KR" dirty="0">
              <a:ea typeface="맑은 고딕"/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err="1">
                <a:ea typeface="맑은 고딕"/>
              </a:rPr>
              <a:t>An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example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code</a:t>
            </a:r>
            <a:r>
              <a:rPr lang="ko-KR" altLang="en-US" dirty="0">
                <a:ea typeface="맑은 고딕"/>
              </a:rPr>
              <a:t> of </a:t>
            </a:r>
            <a:r>
              <a:rPr lang="ko-KR" altLang="en-US" dirty="0" err="1">
                <a:ea typeface="맑은 고딕"/>
              </a:rPr>
              <a:t>reading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 .</a:t>
            </a:r>
            <a:r>
              <a:rPr lang="ko-KR" altLang="en-US" dirty="0" err="1">
                <a:ea typeface="맑은 고딕"/>
              </a:rPr>
              <a:t>csv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file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will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supplied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with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this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homework</a:t>
            </a:r>
            <a:r>
              <a:rPr lang="ko-KR" altLang="en-US" dirty="0">
                <a:ea typeface="맑은 고딕"/>
              </a:rPr>
              <a:t> </a:t>
            </a:r>
            <a:br>
              <a:rPr lang="ko-KR" altLang="en-US" dirty="0">
                <a:ea typeface="맑은 고딕"/>
              </a:rPr>
            </a:br>
            <a:r>
              <a:rPr lang="ko-KR" altLang="en-US" dirty="0" err="1">
                <a:ea typeface="맑은 고딕"/>
              </a:rPr>
              <a:t>annoucement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>
                <a:ea typeface="맑은 고딕"/>
              </a:rPr>
              <a:t>You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can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imagine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that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when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you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create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individual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diary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diary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object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will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created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like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as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shown</a:t>
            </a:r>
            <a:r>
              <a:rPr lang="ko-KR" altLang="en-US" dirty="0">
                <a:ea typeface="맑은 고딕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The </a:t>
            </a:r>
            <a:r>
              <a:rPr lang="ko-KR" altLang="en-US" dirty="0" err="1">
                <a:ea typeface="맑은 고딕"/>
              </a:rPr>
              <a:t>csv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file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will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store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the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diary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information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shown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below</a:t>
            </a:r>
            <a:r>
              <a:rPr lang="ko-KR" altLang="en-US" dirty="0">
                <a:ea typeface="맑은 고딕"/>
              </a:rPr>
              <a:t> (</a:t>
            </a:r>
            <a:r>
              <a:rPr lang="ko-KR" altLang="en-US" dirty="0" err="1">
                <a:ea typeface="맑은 고딕"/>
              </a:rPr>
              <a:t>just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the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list</a:t>
            </a:r>
            <a:r>
              <a:rPr lang="ko-KR" altLang="en-US" dirty="0">
                <a:ea typeface="맑은 고딕"/>
              </a:rPr>
              <a:t> of </a:t>
            </a:r>
            <a:r>
              <a:rPr lang="ko-KR" altLang="en-US" dirty="0" err="1">
                <a:ea typeface="맑은 고딕"/>
              </a:rPr>
              <a:t>values</a:t>
            </a:r>
            <a:r>
              <a:rPr lang="ko-KR" altLang="en-US" dirty="0">
                <a:ea typeface="맑은 고딕"/>
              </a:rPr>
              <a:t> of </a:t>
            </a:r>
            <a:r>
              <a:rPr lang="ko-KR" altLang="en-US" dirty="0" err="1">
                <a:ea typeface="맑은 고딕"/>
              </a:rPr>
              <a:t>the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diary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object</a:t>
            </a:r>
            <a:r>
              <a:rPr lang="ko-KR" altLang="en-US" dirty="0">
                <a:ea typeface="맑은 고딕"/>
              </a:rPr>
              <a:t> </a:t>
            </a:r>
            <a:br>
              <a:rPr lang="ko-KR" altLang="en-US" dirty="0">
                <a:ea typeface="맑은 고딕"/>
              </a:rPr>
            </a:br>
            <a:r>
              <a:rPr lang="ko-KR" altLang="en-US" dirty="0" err="1">
                <a:ea typeface="맑은 고딕"/>
              </a:rPr>
              <a:t>attributes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separated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comma</a:t>
            </a:r>
            <a:r>
              <a:rPr lang="ko-KR" altLang="en-US" dirty="0">
                <a:ea typeface="맑은 고딕"/>
              </a:rPr>
              <a:t>.</a:t>
            </a:r>
            <a:endParaRPr lang="ko-KR" dirty="0">
              <a:ea typeface="맑은 고딕"/>
            </a:endParaRPr>
          </a:p>
          <a:p>
            <a:pPr lvl="1">
              <a:lnSpc>
                <a:spcPct val="150000"/>
              </a:lnSpc>
            </a:pPr>
            <a:endParaRPr lang="ko-KR" altLang="en-US" dirty="0">
              <a:ea typeface="맑은 고딕"/>
            </a:endParaRPr>
          </a:p>
          <a:p>
            <a:pPr lvl="1">
              <a:lnSpc>
                <a:spcPct val="150000"/>
              </a:lnSpc>
            </a:pPr>
            <a:endParaRPr lang="ko-KR" altLang="en-US" dirty="0">
              <a:ea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942134-C85F-B3C3-7F6A-C3D7D79F34E1}"/>
              </a:ext>
            </a:extLst>
          </p:cNvPr>
          <p:cNvSpPr/>
          <p:nvPr/>
        </p:nvSpPr>
        <p:spPr>
          <a:xfrm>
            <a:off x="8814486" y="3068593"/>
            <a:ext cx="2842054" cy="3717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BEA530-91D3-63D8-04DD-F1199019C80F}"/>
              </a:ext>
            </a:extLst>
          </p:cNvPr>
          <p:cNvSpPr/>
          <p:nvPr/>
        </p:nvSpPr>
        <p:spPr>
          <a:xfrm>
            <a:off x="9185190" y="4206848"/>
            <a:ext cx="916458" cy="3295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ea typeface="맑은 고딕"/>
              </a:rPr>
              <a:t>Reserve</a:t>
            </a:r>
            <a:endParaRPr lang="ko-KR" altLang="en-US" sz="1400" dirty="0"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6FC738-35E7-32E5-94B7-B568726E01DB}"/>
              </a:ext>
            </a:extLst>
          </p:cNvPr>
          <p:cNvSpPr/>
          <p:nvPr/>
        </p:nvSpPr>
        <p:spPr>
          <a:xfrm>
            <a:off x="10256108" y="4206848"/>
            <a:ext cx="916458" cy="3295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/>
              <a:t>Cancel</a:t>
            </a:r>
            <a:endParaRPr lang="ko-KR" dirty="0" err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C6D0F1-EB32-F4FE-CCA1-D4DD685FCBFF}"/>
              </a:ext>
            </a:extLst>
          </p:cNvPr>
          <p:cNvSpPr/>
          <p:nvPr/>
        </p:nvSpPr>
        <p:spPr>
          <a:xfrm>
            <a:off x="9185189" y="4711416"/>
            <a:ext cx="916458" cy="3295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400" dirty="0">
                <a:ea typeface="맑은 고딕"/>
              </a:rPr>
              <a:t>Change</a:t>
            </a:r>
            <a:endParaRPr lang="ko-KR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41EB5-4F8C-20AF-7587-C51E162C97A6}"/>
              </a:ext>
            </a:extLst>
          </p:cNvPr>
          <p:cNvSpPr txBox="1"/>
          <p:nvPr/>
        </p:nvSpPr>
        <p:spPr>
          <a:xfrm>
            <a:off x="9030729" y="3253945"/>
            <a:ext cx="250636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400" dirty="0">
                <a:ea typeface="맑은 고딕"/>
              </a:rPr>
              <a:t>KU Train Ticket Service: </a:t>
            </a:r>
            <a:br>
              <a:rPr lang="en-US" altLang="ko-KR" sz="1400" dirty="0">
                <a:ea typeface="맑은 고딕"/>
              </a:rPr>
            </a:br>
            <a:r>
              <a:rPr lang="en-US" altLang="ko-KR" sz="1400" dirty="0">
                <a:ea typeface="맑은 고딕"/>
              </a:rPr>
              <a:t>John Doe</a:t>
            </a:r>
            <a:endParaRPr lang="ko-KR" altLang="en-US" sz="1400" dirty="0">
              <a:ea typeface="맑은 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9F4CB8-E300-4097-A9A5-4F3537839D5C}"/>
              </a:ext>
            </a:extLst>
          </p:cNvPr>
          <p:cNvGrpSpPr/>
          <p:nvPr/>
        </p:nvGrpSpPr>
        <p:grpSpPr>
          <a:xfrm>
            <a:off x="10482648" y="4876173"/>
            <a:ext cx="360405" cy="61783"/>
            <a:chOff x="8835080" y="2831756"/>
            <a:chExt cx="360405" cy="6178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413CD83-994D-AEFB-BFD1-7B27647E4564}"/>
                </a:ext>
              </a:extLst>
            </p:cNvPr>
            <p:cNvSpPr/>
            <p:nvPr/>
          </p:nvSpPr>
          <p:spPr>
            <a:xfrm>
              <a:off x="8835080" y="2831756"/>
              <a:ext cx="72081" cy="617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1C0519C-73D2-00A6-2C72-0E25CD1F17DF}"/>
                </a:ext>
              </a:extLst>
            </p:cNvPr>
            <p:cNvSpPr/>
            <p:nvPr/>
          </p:nvSpPr>
          <p:spPr>
            <a:xfrm>
              <a:off x="8968945" y="2831756"/>
              <a:ext cx="72081" cy="617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0A42A5D-EC46-DF91-8C16-AC58BE49CA9F}"/>
                </a:ext>
              </a:extLst>
            </p:cNvPr>
            <p:cNvSpPr/>
            <p:nvPr/>
          </p:nvSpPr>
          <p:spPr>
            <a:xfrm>
              <a:off x="9123404" y="2831756"/>
              <a:ext cx="72081" cy="617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1336025-BE10-C2EA-AAB9-9F30B7CF2A1B}"/>
              </a:ext>
            </a:extLst>
          </p:cNvPr>
          <p:cNvSpPr txBox="1"/>
          <p:nvPr/>
        </p:nvSpPr>
        <p:spPr>
          <a:xfrm>
            <a:off x="9246973" y="5339551"/>
            <a:ext cx="176495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u="sng" dirty="0">
                <a:ea typeface="맑은 고딕"/>
              </a:rPr>
              <a:t>My Reservations</a:t>
            </a:r>
            <a:endParaRPr lang="ko-KR" altLang="en-US" sz="1600" u="sng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E9444C7-95D1-8EB7-B6A6-92CDEAF38213}"/>
              </a:ext>
            </a:extLst>
          </p:cNvPr>
          <p:cNvGrpSpPr/>
          <p:nvPr/>
        </p:nvGrpSpPr>
        <p:grpSpPr>
          <a:xfrm>
            <a:off x="9344796" y="5914944"/>
            <a:ext cx="360405" cy="61783"/>
            <a:chOff x="8835080" y="2831756"/>
            <a:chExt cx="360405" cy="61783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F56F612-FBCC-CB40-81E4-FB64A2D3E64D}"/>
                </a:ext>
              </a:extLst>
            </p:cNvPr>
            <p:cNvSpPr/>
            <p:nvPr/>
          </p:nvSpPr>
          <p:spPr>
            <a:xfrm>
              <a:off x="8835080" y="2831756"/>
              <a:ext cx="72081" cy="617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A4B89D6-C8C3-26AE-8CF7-63B58850AED2}"/>
                </a:ext>
              </a:extLst>
            </p:cNvPr>
            <p:cNvSpPr/>
            <p:nvPr/>
          </p:nvSpPr>
          <p:spPr>
            <a:xfrm>
              <a:off x="8968945" y="2831756"/>
              <a:ext cx="72081" cy="617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692B608-D39A-96A6-745A-6FA42787CA97}"/>
                </a:ext>
              </a:extLst>
            </p:cNvPr>
            <p:cNvSpPr/>
            <p:nvPr/>
          </p:nvSpPr>
          <p:spPr>
            <a:xfrm>
              <a:off x="9123404" y="2831756"/>
              <a:ext cx="72081" cy="617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570E9C9-AB56-3E01-AADC-F86851065449}"/>
              </a:ext>
            </a:extLst>
          </p:cNvPr>
          <p:cNvSpPr txBox="1"/>
          <p:nvPr/>
        </p:nvSpPr>
        <p:spPr>
          <a:xfrm>
            <a:off x="679622" y="5210432"/>
            <a:ext cx="270818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dirty="0">
                <a:ea typeface="맑은 고딕"/>
              </a:rPr>
              <a:t>Reservation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object</a:t>
            </a:r>
            <a:r>
              <a:rPr lang="ko-KR" altLang="en-US" sz="1200" dirty="0">
                <a:ea typeface="맑은 고딕"/>
              </a:rPr>
              <a:t> 124 {</a:t>
            </a:r>
            <a:endParaRPr lang="ko-KR" altLang="en-US" sz="1200" dirty="0">
              <a:ea typeface="맑은 고딕" panose="020B0503020000020004" pitchFamily="34" charset="-127"/>
            </a:endParaRPr>
          </a:p>
          <a:p>
            <a:r>
              <a:rPr lang="ko-KR" altLang="en-US" sz="1200" dirty="0">
                <a:ea typeface="맑은 고딕"/>
              </a:rPr>
              <a:t> </a:t>
            </a:r>
            <a:r>
              <a:rPr lang="ko-KR" altLang="en-US" sz="1200" dirty="0" err="1">
                <a:ea typeface="맑은 고딕"/>
              </a:rPr>
              <a:t>Date</a:t>
            </a:r>
            <a:r>
              <a:rPr lang="ko-KR" altLang="en-US" sz="1200" dirty="0">
                <a:ea typeface="맑은 고딕"/>
              </a:rPr>
              <a:t>: 2003 </a:t>
            </a:r>
            <a:r>
              <a:rPr lang="ko-KR" altLang="en-US" sz="1200" dirty="0" err="1">
                <a:ea typeface="맑은 고딕"/>
              </a:rPr>
              <a:t>Feb</a:t>
            </a:r>
            <a:r>
              <a:rPr lang="ko-KR" altLang="en-US" sz="1200" dirty="0">
                <a:ea typeface="맑은 고딕"/>
              </a:rPr>
              <a:t> 3</a:t>
            </a:r>
          </a:p>
          <a:p>
            <a:r>
              <a:rPr lang="ko-KR" altLang="en-US" sz="1200" dirty="0">
                <a:ea typeface="맑은 고딕"/>
              </a:rPr>
              <a:t> </a:t>
            </a:r>
            <a:r>
              <a:rPr lang="en-US" altLang="ko-KR" sz="1200" dirty="0">
                <a:ea typeface="맑은 고딕"/>
              </a:rPr>
              <a:t>Time</a:t>
            </a:r>
            <a:r>
              <a:rPr lang="ko-KR" altLang="en-US" sz="1200" dirty="0">
                <a:ea typeface="맑은 고딕"/>
              </a:rPr>
              <a:t>: </a:t>
            </a:r>
            <a:r>
              <a:rPr lang="en-US" altLang="ko-KR" sz="1200" dirty="0">
                <a:ea typeface="맑은 고딕"/>
              </a:rPr>
              <a:t>13:00</a:t>
            </a:r>
          </a:p>
          <a:p>
            <a:r>
              <a:rPr lang="en-US" altLang="ko-KR" sz="1200" dirty="0">
                <a:ea typeface="맑은 고딕"/>
              </a:rPr>
              <a:t> Train no: KTX 001</a:t>
            </a:r>
            <a:endParaRPr lang="ko-KR" altLang="en-US" sz="1200" dirty="0">
              <a:ea typeface="맑은 고딕"/>
            </a:endParaRPr>
          </a:p>
          <a:p>
            <a:r>
              <a:rPr lang="ko-KR" altLang="en-US" sz="1200" dirty="0">
                <a:ea typeface="맑은 고딕"/>
              </a:rPr>
              <a:t>  ...</a:t>
            </a:r>
          </a:p>
          <a:p>
            <a:r>
              <a:rPr lang="ko-KR" altLang="en-US" sz="1200" dirty="0">
                <a:ea typeface="맑은 고딕"/>
              </a:rPr>
              <a:t>}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95A254-E47C-61DA-6A3A-37B2C834EEC1}"/>
              </a:ext>
            </a:extLst>
          </p:cNvPr>
          <p:cNvSpPr txBox="1"/>
          <p:nvPr/>
        </p:nvSpPr>
        <p:spPr>
          <a:xfrm>
            <a:off x="3768810" y="5570837"/>
            <a:ext cx="46646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…</a:t>
            </a:r>
            <a:endParaRPr lang="ko-KR" dirty="0"/>
          </a:p>
          <a:p>
            <a:r>
              <a:rPr lang="ko-KR" altLang="en-US" sz="1200" dirty="0">
                <a:ea typeface="맑은 고딕"/>
              </a:rPr>
              <a:t>2003, </a:t>
            </a:r>
            <a:r>
              <a:rPr lang="ko-KR" altLang="en-US" sz="1200" dirty="0" err="1">
                <a:ea typeface="맑은 고딕"/>
              </a:rPr>
              <a:t>Feb</a:t>
            </a:r>
            <a:r>
              <a:rPr lang="ko-KR" altLang="en-US" sz="1200" dirty="0">
                <a:ea typeface="맑은 고딕"/>
              </a:rPr>
              <a:t>, 3, </a:t>
            </a:r>
            <a:r>
              <a:rPr lang="en-US" altLang="ko-KR" sz="1200" dirty="0">
                <a:ea typeface="맑은 고딕"/>
              </a:rPr>
              <a:t>13:00</a:t>
            </a:r>
            <a:r>
              <a:rPr lang="ko-KR" altLang="en-US" sz="1200" dirty="0">
                <a:ea typeface="맑은 고딕"/>
              </a:rPr>
              <a:t>, </a:t>
            </a:r>
            <a:r>
              <a:rPr lang="en-US" altLang="ko-KR" sz="1200" dirty="0">
                <a:ea typeface="맑은 고딕"/>
              </a:rPr>
              <a:t>“KTX 001“, …</a:t>
            </a:r>
          </a:p>
          <a:p>
            <a:r>
              <a:rPr lang="ko-KR" altLang="en-US" sz="1200" dirty="0">
                <a:ea typeface="맑은 고딕"/>
              </a:rPr>
              <a:t>20</a:t>
            </a:r>
            <a:r>
              <a:rPr lang="en-US" altLang="ko-KR" sz="1200" dirty="0">
                <a:ea typeface="맑은 고딕"/>
              </a:rPr>
              <a:t>24</a:t>
            </a:r>
            <a:r>
              <a:rPr lang="ko-KR" altLang="en-US" sz="1200" dirty="0">
                <a:ea typeface="맑은 고딕"/>
              </a:rPr>
              <a:t>, </a:t>
            </a:r>
            <a:r>
              <a:rPr lang="en-US" altLang="ko-KR" sz="1200" dirty="0">
                <a:ea typeface="맑은 고딕"/>
              </a:rPr>
              <a:t>Oct</a:t>
            </a:r>
            <a:r>
              <a:rPr lang="ko-KR" altLang="en-US" sz="1200" dirty="0">
                <a:ea typeface="맑은 고딕"/>
              </a:rPr>
              <a:t>, </a:t>
            </a:r>
            <a:r>
              <a:rPr lang="en-US" altLang="ko-KR" sz="1200" dirty="0">
                <a:ea typeface="맑은 고딕"/>
              </a:rPr>
              <a:t>4</a:t>
            </a:r>
            <a:r>
              <a:rPr lang="ko-KR" altLang="en-US" sz="1200" dirty="0">
                <a:ea typeface="맑은 고딕"/>
              </a:rPr>
              <a:t>, </a:t>
            </a:r>
            <a:r>
              <a:rPr lang="en-US" altLang="ko-KR" sz="1200" dirty="0">
                <a:ea typeface="맑은 고딕"/>
              </a:rPr>
              <a:t>17:00</a:t>
            </a:r>
            <a:r>
              <a:rPr lang="ko-KR" altLang="en-US" sz="1200" dirty="0">
                <a:ea typeface="맑은 고딕"/>
              </a:rPr>
              <a:t>, </a:t>
            </a:r>
            <a:r>
              <a:rPr lang="en-US" altLang="ko-KR" sz="1200" dirty="0">
                <a:ea typeface="맑은 고딕"/>
              </a:rPr>
              <a:t>“KTX 011“, …</a:t>
            </a:r>
          </a:p>
          <a:p>
            <a:r>
              <a:rPr lang="en-US" altLang="ko-KR" sz="1200" dirty="0">
                <a:latin typeface="Malgun Gothic"/>
                <a:ea typeface="Malgun Gothic"/>
              </a:rPr>
              <a:t>...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4BE2F2-E86C-A713-B75A-6A382B5F6515}"/>
              </a:ext>
            </a:extLst>
          </p:cNvPr>
          <p:cNvSpPr txBox="1"/>
          <p:nvPr/>
        </p:nvSpPr>
        <p:spPr>
          <a:xfrm>
            <a:off x="5292810" y="5117756"/>
            <a:ext cx="148692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.</a:t>
            </a:r>
            <a:r>
              <a:rPr lang="ko-KR" altLang="en-US" dirty="0" err="1">
                <a:ea typeface="맑은 고딕"/>
              </a:rPr>
              <a:t>csv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file</a:t>
            </a:r>
            <a:r>
              <a:rPr lang="ko-KR" altLang="en-US" dirty="0">
                <a:ea typeface="맑은 고딕"/>
              </a:rPr>
              <a:t> 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F2FFBA-2701-53B5-E893-F8325DF9204F}"/>
              </a:ext>
            </a:extLst>
          </p:cNvPr>
          <p:cNvSpPr txBox="1"/>
          <p:nvPr/>
        </p:nvSpPr>
        <p:spPr>
          <a:xfrm>
            <a:off x="9524999" y="2656701"/>
            <a:ext cx="148692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Entry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14117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793B3-23CB-49FB-7EAA-B8BEF764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584"/>
            <a:ext cx="10515600" cy="831293"/>
          </a:xfrm>
        </p:spPr>
        <p:txBody>
          <a:bodyPr/>
          <a:lstStyle/>
          <a:p>
            <a:r>
              <a:rPr lang="en-US" altLang="ko-KR" sz="3600" dirty="0">
                <a:ea typeface="맑은 고딕"/>
              </a:rPr>
              <a:t>Example: “</a:t>
            </a:r>
            <a:r>
              <a:rPr lang="ko-KR" altLang="en-US" sz="3600" dirty="0" err="1">
                <a:ea typeface="맑은 고딕"/>
              </a:rPr>
              <a:t>Create</a:t>
            </a:r>
            <a:r>
              <a:rPr lang="en-US" altLang="ko-KR" sz="3600" dirty="0">
                <a:ea typeface="맑은 고딕"/>
              </a:rPr>
              <a:t>”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CA04D-68DA-022C-9A49-BE456D82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139"/>
            <a:ext cx="10927491" cy="2363960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ea typeface="맑은 고딕"/>
              </a:rPr>
              <a:t>When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reserve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button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hit</a:t>
            </a:r>
            <a:r>
              <a:rPr lang="ko-KR" altLang="en-US" dirty="0">
                <a:ea typeface="맑은 고딕"/>
              </a:rPr>
              <a:t> (</a:t>
            </a:r>
            <a:r>
              <a:rPr lang="ko-KR" altLang="en-US" dirty="0" err="1">
                <a:ea typeface="맑은 고딕"/>
              </a:rPr>
              <a:t>or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menu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item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selected</a:t>
            </a:r>
            <a:r>
              <a:rPr lang="ko-KR" altLang="en-US" dirty="0">
                <a:ea typeface="맑은 고딕"/>
              </a:rPr>
              <a:t>), </a:t>
            </a:r>
            <a:r>
              <a:rPr lang="ko-KR" altLang="en-US" dirty="0" err="1">
                <a:ea typeface="맑은 고딕"/>
              </a:rPr>
              <a:t>the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diary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system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should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display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form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page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like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below</a:t>
            </a:r>
            <a:r>
              <a:rPr lang="ko-KR" altLang="en-US" dirty="0">
                <a:ea typeface="맑은 고딕"/>
              </a:rPr>
              <a:t> and </a:t>
            </a:r>
            <a:r>
              <a:rPr lang="ko-KR" altLang="en-US" dirty="0" err="1">
                <a:ea typeface="맑은 고딕"/>
              </a:rPr>
              <a:t>allow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the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user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fill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the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content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for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the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reservation</a:t>
            </a:r>
            <a:r>
              <a:rPr lang="ko-KR" altLang="en-US" dirty="0">
                <a:ea typeface="맑은 고딕"/>
              </a:rPr>
              <a:t>.  </a:t>
            </a:r>
            <a:endParaRPr 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The </a:t>
            </a:r>
            <a:r>
              <a:rPr lang="ko-KR" altLang="en-US" dirty="0" err="1">
                <a:ea typeface="맑은 고딕"/>
              </a:rPr>
              <a:t>format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up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you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design</a:t>
            </a:r>
            <a:r>
              <a:rPr lang="ko-KR" altLang="en-US" dirty="0">
                <a:ea typeface="맑은 고딕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ea typeface="맑은 고딕"/>
              </a:rPr>
              <a:t>Once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all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the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information </a:t>
            </a:r>
            <a:r>
              <a:rPr lang="ko-KR" altLang="en-US" dirty="0" err="1">
                <a:ea typeface="맑은 고딕"/>
              </a:rPr>
              <a:t>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supplied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user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hits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the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submit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button</a:t>
            </a:r>
            <a:r>
              <a:rPr lang="ko-KR" altLang="en-US" dirty="0">
                <a:ea typeface="맑은 고딕"/>
              </a:rPr>
              <a:t>, and </a:t>
            </a:r>
            <a:r>
              <a:rPr lang="ko-KR" altLang="en-US" dirty="0" err="1">
                <a:ea typeface="맑은 고딕"/>
              </a:rPr>
              <a:t>it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should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di</a:t>
            </a:r>
            <a:r>
              <a:rPr lang="en-US" altLang="ko-KR" dirty="0">
                <a:ea typeface="맑은 고딕"/>
              </a:rPr>
              <a:t>splay the summary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some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nice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format</a:t>
            </a:r>
            <a:r>
              <a:rPr lang="ko-KR" altLang="en-US" dirty="0">
                <a:ea typeface="맑은 고딕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ea typeface="맑은 고딕"/>
              </a:rPr>
              <a:t>Other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miscellaneous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functions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may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needed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like</a:t>
            </a:r>
            <a:r>
              <a:rPr lang="ko-KR" altLang="en-US" dirty="0">
                <a:ea typeface="맑은 고딕"/>
              </a:rPr>
              <a:t> "</a:t>
            </a:r>
            <a:r>
              <a:rPr lang="ko-KR" altLang="en-US" dirty="0" err="1">
                <a:ea typeface="맑은 고딕"/>
              </a:rPr>
              <a:t>Go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main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menu</a:t>
            </a:r>
            <a:r>
              <a:rPr lang="ko-KR" altLang="en-US" dirty="0">
                <a:ea typeface="맑은 고딕"/>
              </a:rPr>
              <a:t>," "</a:t>
            </a:r>
            <a:r>
              <a:rPr lang="ko-KR" altLang="en-US" dirty="0" err="1">
                <a:ea typeface="맑은 고딕"/>
              </a:rPr>
              <a:t>Reset</a:t>
            </a:r>
            <a:r>
              <a:rPr lang="ko-KR" altLang="en-US" dirty="0">
                <a:ea typeface="맑은 고딕"/>
              </a:rPr>
              <a:t>", …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1E5692-B71F-7226-E5EA-95D8A2E5BFA6}"/>
              </a:ext>
            </a:extLst>
          </p:cNvPr>
          <p:cNvSpPr/>
          <p:nvPr/>
        </p:nvSpPr>
        <p:spPr>
          <a:xfrm>
            <a:off x="1802027" y="3253944"/>
            <a:ext cx="2842054" cy="34495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A30FCE-A89B-B71F-32CA-379D36316879}"/>
              </a:ext>
            </a:extLst>
          </p:cNvPr>
          <p:cNvSpPr/>
          <p:nvPr/>
        </p:nvSpPr>
        <p:spPr>
          <a:xfrm>
            <a:off x="2172731" y="3974755"/>
            <a:ext cx="916458" cy="3295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err="1">
                <a:ea typeface="맑은 고딕"/>
              </a:rPr>
              <a:t>Main</a:t>
            </a:r>
            <a:r>
              <a:rPr lang="ko-KR" altLang="en-US" sz="1000" dirty="0">
                <a:ea typeface="맑은 고딕"/>
              </a:rPr>
              <a:t> </a:t>
            </a:r>
            <a:r>
              <a:rPr lang="ko-KR" altLang="en-US" sz="1000" err="1">
                <a:ea typeface="맑은 고딕"/>
              </a:rPr>
              <a:t>menu</a:t>
            </a:r>
            <a:endParaRPr lang="ko-KR" altLang="en-US" sz="1000"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D54933-1EF0-B79B-6D4B-F3B3B77AD1D0}"/>
              </a:ext>
            </a:extLst>
          </p:cNvPr>
          <p:cNvSpPr/>
          <p:nvPr/>
        </p:nvSpPr>
        <p:spPr>
          <a:xfrm>
            <a:off x="3243649" y="3974755"/>
            <a:ext cx="916458" cy="3295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 err="1">
                <a:ea typeface="맑은 고딕"/>
              </a:rPr>
              <a:t>Reset</a:t>
            </a:r>
            <a:endParaRPr lang="ko-KR" dirty="0" err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C58FA9-4E17-B66E-5E33-916F34E876AB}"/>
              </a:ext>
            </a:extLst>
          </p:cNvPr>
          <p:cNvSpPr/>
          <p:nvPr/>
        </p:nvSpPr>
        <p:spPr>
          <a:xfrm>
            <a:off x="2172730" y="4479323"/>
            <a:ext cx="916458" cy="3295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 err="1">
                <a:ea typeface="맑은 고딕"/>
              </a:rPr>
              <a:t>Submit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67D87C-8ED6-1989-71C7-67DC2780E7CF}"/>
              </a:ext>
            </a:extLst>
          </p:cNvPr>
          <p:cNvSpPr txBox="1"/>
          <p:nvPr/>
        </p:nvSpPr>
        <p:spPr>
          <a:xfrm>
            <a:off x="2224215" y="3377512"/>
            <a:ext cx="25063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Fill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your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diary</a:t>
            </a:r>
            <a:r>
              <a:rPr lang="ko-KR" altLang="en-US" dirty="0">
                <a:ea typeface="맑은 고딕"/>
              </a:rPr>
              <a:t> </a:t>
            </a:r>
            <a:endParaRPr lang="ko-KR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77E9AE9-0A64-0EC1-438C-00A5A57FE275}"/>
              </a:ext>
            </a:extLst>
          </p:cNvPr>
          <p:cNvGrpSpPr/>
          <p:nvPr/>
        </p:nvGrpSpPr>
        <p:grpSpPr>
          <a:xfrm>
            <a:off x="3470189" y="4644080"/>
            <a:ext cx="360405" cy="61783"/>
            <a:chOff x="8835080" y="2831756"/>
            <a:chExt cx="360405" cy="6178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5DEA692-2CF0-DC06-0BDE-ADC3C4323FB7}"/>
                </a:ext>
              </a:extLst>
            </p:cNvPr>
            <p:cNvSpPr/>
            <p:nvPr/>
          </p:nvSpPr>
          <p:spPr>
            <a:xfrm>
              <a:off x="8835080" y="2831756"/>
              <a:ext cx="72081" cy="617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895E8E5-6C12-7B5B-A797-EE0D2B7E717C}"/>
                </a:ext>
              </a:extLst>
            </p:cNvPr>
            <p:cNvSpPr/>
            <p:nvPr/>
          </p:nvSpPr>
          <p:spPr>
            <a:xfrm>
              <a:off x="8968945" y="2831756"/>
              <a:ext cx="72081" cy="617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F0D5333-33A9-FE4A-A662-9B8FC1A12110}"/>
                </a:ext>
              </a:extLst>
            </p:cNvPr>
            <p:cNvSpPr/>
            <p:nvPr/>
          </p:nvSpPr>
          <p:spPr>
            <a:xfrm>
              <a:off x="9123404" y="2831756"/>
              <a:ext cx="72081" cy="617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8B591F0-EA92-98C5-9293-741E291EA5AE}"/>
              </a:ext>
            </a:extLst>
          </p:cNvPr>
          <p:cNvGrpSpPr/>
          <p:nvPr/>
        </p:nvGrpSpPr>
        <p:grpSpPr>
          <a:xfrm>
            <a:off x="2151105" y="5720151"/>
            <a:ext cx="360405" cy="61783"/>
            <a:chOff x="8835080" y="2831756"/>
            <a:chExt cx="360405" cy="6178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69F4B00-C1B2-4478-671B-9B840F1CB4B8}"/>
                </a:ext>
              </a:extLst>
            </p:cNvPr>
            <p:cNvSpPr/>
            <p:nvPr/>
          </p:nvSpPr>
          <p:spPr>
            <a:xfrm>
              <a:off x="8835080" y="2831756"/>
              <a:ext cx="72081" cy="617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EF9B9D1-42D1-DDEB-11F8-6F96C81CD307}"/>
                </a:ext>
              </a:extLst>
            </p:cNvPr>
            <p:cNvSpPr/>
            <p:nvPr/>
          </p:nvSpPr>
          <p:spPr>
            <a:xfrm>
              <a:off x="8968945" y="2831756"/>
              <a:ext cx="72081" cy="617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F1A878D-4784-A4A4-C595-8B8ECE9DD175}"/>
                </a:ext>
              </a:extLst>
            </p:cNvPr>
            <p:cNvSpPr/>
            <p:nvPr/>
          </p:nvSpPr>
          <p:spPr>
            <a:xfrm>
              <a:off x="9123404" y="2831756"/>
              <a:ext cx="72081" cy="617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5671DDF-CB60-5869-BC06-EC5959E60B91}"/>
              </a:ext>
            </a:extLst>
          </p:cNvPr>
          <p:cNvSpPr txBox="1"/>
          <p:nvPr/>
        </p:nvSpPr>
        <p:spPr>
          <a:xfrm>
            <a:off x="2012092" y="5035378"/>
            <a:ext cx="998837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100">
                <a:ea typeface="맑은 고딕"/>
              </a:rPr>
              <a:t>Date</a:t>
            </a:r>
            <a:r>
              <a:rPr lang="en-US" altLang="ko-KR" sz="1100" dirty="0">
                <a:ea typeface="맑은 고딕"/>
              </a:rPr>
              <a:t>/Time</a:t>
            </a:r>
            <a:endParaRPr lang="ko-KR" altLang="en-US" sz="1100" dirty="0" err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458FC1-C011-06FB-C47A-A4F49BA2AEEF}"/>
              </a:ext>
            </a:extLst>
          </p:cNvPr>
          <p:cNvSpPr txBox="1"/>
          <p:nvPr/>
        </p:nvSpPr>
        <p:spPr>
          <a:xfrm>
            <a:off x="2013881" y="5293782"/>
            <a:ext cx="123979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1100" dirty="0">
                <a:ea typeface="맑은 고딕"/>
              </a:rPr>
              <a:t>Destination </a:t>
            </a:r>
            <a:endParaRPr lang="ko-KR" sz="1100" dirty="0" err="1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ABDD484-0FF1-1DA5-AD67-15D7EC327ADC}"/>
              </a:ext>
            </a:extLst>
          </p:cNvPr>
          <p:cNvSpPr/>
          <p:nvPr/>
        </p:nvSpPr>
        <p:spPr>
          <a:xfrm>
            <a:off x="3083011" y="5076567"/>
            <a:ext cx="998837" cy="175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F2BB469-ABF1-7E5E-AE1E-FEB5DA9F691B}"/>
              </a:ext>
            </a:extLst>
          </p:cNvPr>
          <p:cNvSpPr/>
          <p:nvPr/>
        </p:nvSpPr>
        <p:spPr>
          <a:xfrm>
            <a:off x="3083010" y="5327944"/>
            <a:ext cx="998837" cy="175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456C4F1-5CDC-F2EB-F424-77D59FCDEBAA}"/>
              </a:ext>
            </a:extLst>
          </p:cNvPr>
          <p:cNvCxnSpPr/>
          <p:nvPr/>
        </p:nvCxnSpPr>
        <p:spPr>
          <a:xfrm flipV="1">
            <a:off x="2908730" y="4399775"/>
            <a:ext cx="2664939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0577574-50C6-1D85-9B2F-F8CD101E1BD9}"/>
              </a:ext>
            </a:extLst>
          </p:cNvPr>
          <p:cNvSpPr/>
          <p:nvPr/>
        </p:nvSpPr>
        <p:spPr>
          <a:xfrm>
            <a:off x="6003324" y="3274539"/>
            <a:ext cx="2842054" cy="34495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8B8CBD3-4929-5833-527D-963231F5E087}"/>
              </a:ext>
            </a:extLst>
          </p:cNvPr>
          <p:cNvSpPr/>
          <p:nvPr/>
        </p:nvSpPr>
        <p:spPr>
          <a:xfrm>
            <a:off x="8073081" y="3346620"/>
            <a:ext cx="669323" cy="3295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000" dirty="0">
                <a:ea typeface="맑은 고딕"/>
              </a:rPr>
              <a:t>Confirm</a:t>
            </a:r>
            <a:endParaRPr lang="ko-KR" altLang="en-US" sz="1000" dirty="0" err="1">
              <a:ea typeface="맑은 고딕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4C8FA19-C351-2751-2349-25E5D014B000}"/>
              </a:ext>
            </a:extLst>
          </p:cNvPr>
          <p:cNvSpPr/>
          <p:nvPr/>
        </p:nvSpPr>
        <p:spPr>
          <a:xfrm>
            <a:off x="8073081" y="3748214"/>
            <a:ext cx="669323" cy="3295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err="1">
                <a:ea typeface="맑은 고딕"/>
              </a:rPr>
              <a:t>Go</a:t>
            </a:r>
            <a:r>
              <a:rPr lang="ko-KR" altLang="en-US" sz="1100" dirty="0">
                <a:ea typeface="맑은 고딕"/>
              </a:rPr>
              <a:t> </a:t>
            </a:r>
            <a:r>
              <a:rPr lang="ko-KR" altLang="en-US" sz="1100" err="1">
                <a:ea typeface="맑은 고딕"/>
              </a:rPr>
              <a:t>back</a:t>
            </a:r>
            <a:endParaRPr lang="ko-KR" sz="1100">
              <a:ea typeface="맑은 고딕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3A30FD6-8C30-221B-259D-A049C36DB277}"/>
              </a:ext>
            </a:extLst>
          </p:cNvPr>
          <p:cNvSpPr txBox="1"/>
          <p:nvPr/>
        </p:nvSpPr>
        <p:spPr>
          <a:xfrm>
            <a:off x="9092513" y="3676135"/>
            <a:ext cx="268141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맑은 고딕"/>
              </a:rPr>
              <a:t>Confirm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button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should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proceed with the reservation to the next step</a:t>
            </a:r>
            <a:r>
              <a:rPr lang="ko-KR" altLang="en-US" sz="1400" dirty="0">
                <a:ea typeface="맑은 고딕"/>
              </a:rPr>
              <a:t>.</a:t>
            </a:r>
          </a:p>
          <a:p>
            <a:endParaRPr lang="ko-KR" altLang="en-US" sz="1400" dirty="0">
              <a:ea typeface="맑은 고딕"/>
            </a:endParaRPr>
          </a:p>
          <a:p>
            <a:r>
              <a:rPr lang="ko-KR" altLang="en-US" sz="1400" dirty="0" err="1">
                <a:ea typeface="맑은 고딕"/>
              </a:rPr>
              <a:t>Go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back</a:t>
            </a:r>
            <a:r>
              <a:rPr lang="ko-KR" altLang="en-US" sz="1400" dirty="0">
                <a:ea typeface="맑은 고딕"/>
              </a:rPr>
              <a:t> </a:t>
            </a:r>
            <a:r>
              <a:rPr lang="ko-KR" altLang="en-US" sz="1400" dirty="0" err="1">
                <a:ea typeface="맑은 고딕"/>
              </a:rPr>
              <a:t>button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makes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you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go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back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dirty="0" err="1">
                <a:ea typeface="맑은 고딕"/>
              </a:rPr>
              <a:t>to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make new reservation</a:t>
            </a:r>
            <a:r>
              <a:rPr lang="ko-KR" altLang="en-US" sz="1400" dirty="0">
                <a:ea typeface="맑은 고딕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93C81-675D-CDBE-74CA-19EC86B502B4}"/>
              </a:ext>
            </a:extLst>
          </p:cNvPr>
          <p:cNvSpPr txBox="1"/>
          <p:nvPr/>
        </p:nvSpPr>
        <p:spPr>
          <a:xfrm>
            <a:off x="6140119" y="3518605"/>
            <a:ext cx="182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This reservation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2341F-3FBC-1330-542E-E8A67BE3D50A}"/>
              </a:ext>
            </a:extLst>
          </p:cNvPr>
          <p:cNvSpPr txBox="1"/>
          <p:nvPr/>
        </p:nvSpPr>
        <p:spPr>
          <a:xfrm>
            <a:off x="6140119" y="4269341"/>
            <a:ext cx="2146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Date: Oct 22, 2024</a:t>
            </a:r>
          </a:p>
          <a:p>
            <a:r>
              <a:rPr lang="en-US" altLang="ko-KR" dirty="0" err="1"/>
              <a:t>Dest</a:t>
            </a:r>
            <a:r>
              <a:rPr lang="en-US" altLang="ko-KR" dirty="0"/>
              <a:t>: Busan</a:t>
            </a:r>
          </a:p>
          <a:p>
            <a:r>
              <a:rPr lang="en-US" altLang="ko-KR" dirty="0"/>
              <a:t>KTX No: 111</a:t>
            </a:r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22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793B3-23CB-49FB-7EAA-B8BEF764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3" y="365125"/>
            <a:ext cx="10515600" cy="790104"/>
          </a:xfrm>
        </p:spPr>
        <p:txBody>
          <a:bodyPr>
            <a:normAutofit/>
          </a:bodyPr>
          <a:lstStyle/>
          <a:p>
            <a:r>
              <a:rPr lang="ko-KR" altLang="en-US" sz="3600" err="1">
                <a:ea typeface="맑은 고딕"/>
              </a:rPr>
              <a:t>Others</a:t>
            </a:r>
            <a:endParaRPr lang="ko-KR" sz="360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CA04D-68DA-022C-9A49-BE456D82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03" y="1331354"/>
            <a:ext cx="11092248" cy="477352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Cancel/Change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ea typeface="맑은 고딕"/>
              </a:rPr>
              <a:t>Similar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 "</a:t>
            </a:r>
            <a:r>
              <a:rPr lang="ko-KR" altLang="en-US" dirty="0" err="1">
                <a:ea typeface="맑은 고딕"/>
              </a:rPr>
              <a:t>Create</a:t>
            </a:r>
            <a:r>
              <a:rPr lang="ko-KR" altLang="en-US" dirty="0">
                <a:ea typeface="맑은 고딕"/>
              </a:rPr>
              <a:t>" </a:t>
            </a:r>
            <a:r>
              <a:rPr lang="ko-KR" altLang="en-US" dirty="0" err="1">
                <a:ea typeface="맑은 고딕"/>
              </a:rPr>
              <a:t>but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it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should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allow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the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user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choose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particular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reservation and cancel or change it</a:t>
            </a:r>
            <a:r>
              <a:rPr lang="ko-KR" altLang="en-US" dirty="0">
                <a:ea typeface="맑은 고딕"/>
              </a:rPr>
              <a:t>, and </a:t>
            </a:r>
            <a:r>
              <a:rPr lang="ko-KR" altLang="en-US" dirty="0" err="1">
                <a:ea typeface="맑은 고딕"/>
              </a:rPr>
              <a:t>newly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save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it</a:t>
            </a:r>
            <a:r>
              <a:rPr lang="ko-KR" altLang="en-US" dirty="0">
                <a:ea typeface="맑은 고딕"/>
              </a:rPr>
              <a:t>.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Other functions?: Add another traveler, …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ea typeface="맑은 고딕"/>
              </a:rPr>
              <a:t>Add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other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functions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get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more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credit</a:t>
            </a:r>
            <a:r>
              <a:rPr lang="ko-KR" altLang="en-US" dirty="0">
                <a:ea typeface="맑은 고딕"/>
              </a:rPr>
              <a:t>. </a:t>
            </a:r>
            <a:r>
              <a:rPr lang="ko-KR" altLang="en-US" dirty="0" err="1">
                <a:ea typeface="맑은 고딕"/>
              </a:rPr>
              <a:t>Example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might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include</a:t>
            </a:r>
            <a:r>
              <a:rPr lang="ko-KR" altLang="en-US" dirty="0">
                <a:ea typeface="맑은 고딕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ea typeface="맑은 고딕"/>
              </a:rPr>
              <a:t>Adding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some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attributes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for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style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information</a:t>
            </a:r>
            <a:r>
              <a:rPr lang="ko-KR" altLang="en-US" dirty="0">
                <a:ea typeface="맑은 고딕"/>
              </a:rPr>
              <a:t> (</a:t>
            </a:r>
            <a:r>
              <a:rPr lang="ko-KR" altLang="en-US" dirty="0" err="1">
                <a:ea typeface="맑은 고딕"/>
              </a:rPr>
              <a:t>background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wall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paper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background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music</a:t>
            </a:r>
            <a:r>
              <a:rPr lang="ko-KR" altLang="en-US" dirty="0">
                <a:ea typeface="맑은 고딕"/>
              </a:rPr>
              <a:t>, …)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ea typeface="맑은 고딕"/>
              </a:rPr>
              <a:t>Mobile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web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version</a:t>
            </a:r>
            <a:endParaRPr lang="ko-KR" altLang="en-US" dirty="0">
              <a:ea typeface="맑은 고딕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ea typeface="맑은 고딕"/>
              </a:rPr>
              <a:t>Security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measures</a:t>
            </a:r>
            <a:r>
              <a:rPr lang="ko-KR" altLang="en-US" dirty="0">
                <a:ea typeface="맑은 고딕"/>
              </a:rPr>
              <a:t> (</a:t>
            </a:r>
            <a:r>
              <a:rPr lang="ko-KR" altLang="en-US" dirty="0" err="1">
                <a:ea typeface="맑은 고딕"/>
              </a:rPr>
              <a:t>make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some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information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private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...</a:t>
            </a:r>
          </a:p>
          <a:p>
            <a:pPr lvl="1">
              <a:lnSpc>
                <a:spcPct val="150000"/>
              </a:lnSpc>
            </a:pPr>
            <a:endParaRPr lang="ko-KR" altLang="en-US" dirty="0">
              <a:ea typeface="맑은 고딕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맑은 고딕"/>
            </a:endParaRPr>
          </a:p>
          <a:p>
            <a:pPr lvl="1">
              <a:lnSpc>
                <a:spcPct val="150000"/>
              </a:lnSpc>
            </a:pPr>
            <a:endParaRPr lang="ko-KR" altLang="en-US" dirty="0">
              <a:ea typeface="맑은 고딕"/>
            </a:endParaRPr>
          </a:p>
          <a:p>
            <a:pPr lvl="1">
              <a:lnSpc>
                <a:spcPct val="150000"/>
              </a:lnSpc>
            </a:pP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1235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577</Words>
  <Application>Microsoft Office PowerPoint</Application>
  <PresentationFormat>와이드스크린</PresentationFormat>
  <Paragraphs>64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맑은 고딕</vt:lpstr>
      <vt:lpstr>Arial</vt:lpstr>
      <vt:lpstr>Office 테마</vt:lpstr>
      <vt:lpstr>HCI 2024 Homework 3</vt:lpstr>
      <vt:lpstr>PowerPoint 프레젠테이션</vt:lpstr>
      <vt:lpstr>What to implement</vt:lpstr>
      <vt:lpstr>Example: “Create”</vt:lpstr>
      <vt:lpstr>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김정현[ 학장 / 정보대학 ]</cp:lastModifiedBy>
  <cp:revision>292</cp:revision>
  <dcterms:created xsi:type="dcterms:W3CDTF">2023-09-22T00:09:36Z</dcterms:created>
  <dcterms:modified xsi:type="dcterms:W3CDTF">2024-10-12T00:28:53Z</dcterms:modified>
</cp:coreProperties>
</file>