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4" r:id="rId4"/>
    <p:sldId id="275" r:id="rId5"/>
    <p:sldId id="272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37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4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04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25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8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1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5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9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26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30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3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기반 티켓팅 서비스 설계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사용자 시나리오와 작업 모델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1: </a:t>
            </a:r>
            <a:r>
              <a:rPr lang="ko-KR" altLang="en-US" dirty="0"/>
              <a:t>장거리 </a:t>
            </a:r>
            <a:r>
              <a:rPr lang="ko-KR" altLang="en-US" dirty="0" err="1"/>
              <a:t>티켓팅과</a:t>
            </a:r>
            <a:r>
              <a:rPr lang="ko-KR" altLang="en-US" dirty="0"/>
              <a:t> 교통편 예약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상황</a:t>
            </a:r>
            <a:r>
              <a:rPr lang="en-US" altLang="ko-KR" dirty="0"/>
              <a:t>: </a:t>
            </a:r>
            <a:r>
              <a:rPr lang="ko-KR" altLang="en-US" dirty="0"/>
              <a:t>사용자는 지방에 거주 중이며</a:t>
            </a:r>
            <a:r>
              <a:rPr lang="en-US" altLang="ko-KR" dirty="0"/>
              <a:t>, </a:t>
            </a:r>
            <a:r>
              <a:rPr lang="ko-KR" altLang="en-US" dirty="0"/>
              <a:t>타지에서 열리는 행사에 참여하고 싶어함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AI </a:t>
            </a:r>
            <a:r>
              <a:rPr lang="ko-KR" altLang="en-US" dirty="0"/>
              <a:t>기반 서비스를 사용해서 왕복 교통 수단이나 숙박 시설 등의 정보를 알고</a:t>
            </a:r>
            <a:r>
              <a:rPr lang="en-US" altLang="ko-KR" dirty="0"/>
              <a:t>, </a:t>
            </a:r>
            <a:r>
              <a:rPr lang="ko-KR" altLang="en-US" dirty="0"/>
              <a:t>쉽게 예약하고 싶어함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단계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사용자는 앱을 실행시킴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앱의 검색창에 </a:t>
            </a:r>
            <a:r>
              <a:rPr lang="en-US" altLang="ko-KR" dirty="0"/>
              <a:t>’10</a:t>
            </a:r>
            <a:r>
              <a:rPr lang="ko-KR" altLang="en-US" dirty="0"/>
              <a:t>월 </a:t>
            </a:r>
            <a:r>
              <a:rPr lang="en-US" altLang="ko-KR" dirty="0"/>
              <a:t>**</a:t>
            </a:r>
            <a:r>
              <a:rPr lang="ko-KR" altLang="en-US" dirty="0"/>
              <a:t>일에 서울에서 열리는 </a:t>
            </a:r>
            <a:r>
              <a:rPr lang="en-US" altLang="ko-KR" dirty="0"/>
              <a:t>** </a:t>
            </a:r>
            <a:r>
              <a:rPr lang="ko-KR" altLang="en-US" dirty="0"/>
              <a:t>그룹의 내한 공연을 보고 오는 계획을 짜줘</a:t>
            </a:r>
            <a:r>
              <a:rPr lang="en-US" altLang="ko-KR" dirty="0"/>
              <a:t>’ </a:t>
            </a:r>
            <a:r>
              <a:rPr lang="ko-KR" altLang="en-US" dirty="0"/>
              <a:t>와 같이 입력함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3. AI</a:t>
            </a:r>
            <a:r>
              <a:rPr lang="ko-KR" altLang="en-US" dirty="0"/>
              <a:t>는 사용자의 위치 정보를 기반으로</a:t>
            </a:r>
            <a:r>
              <a:rPr lang="en-US" altLang="ko-KR" dirty="0"/>
              <a:t>, </a:t>
            </a:r>
            <a:r>
              <a:rPr lang="ko-KR" altLang="en-US" dirty="0"/>
              <a:t>공연을 보고 돌아올 수 있는 계획을 작성함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*</a:t>
            </a:r>
            <a:r>
              <a:rPr lang="ko-KR" altLang="en-US" dirty="0"/>
              <a:t> 시에 고속 버스를 탑승해서 </a:t>
            </a:r>
            <a:r>
              <a:rPr lang="ko-KR" altLang="en-US" dirty="0" err="1"/>
              <a:t>동서울</a:t>
            </a:r>
            <a:r>
              <a:rPr lang="ko-KR" altLang="en-US" dirty="0"/>
              <a:t> 터미널에서 내리세요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동서울</a:t>
            </a:r>
            <a:r>
              <a:rPr lang="ko-KR" altLang="en-US" dirty="0"/>
              <a:t> 터미널에서 지하철을 탑승하여 행사장까지 이동합니다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**</a:t>
            </a:r>
            <a:r>
              <a:rPr lang="ko-KR" altLang="en-US" dirty="0"/>
              <a:t> 시에 공연이 종료됩니다</a:t>
            </a:r>
            <a:r>
              <a:rPr lang="en-US" altLang="ko-KR" dirty="0"/>
              <a:t>. </a:t>
            </a:r>
            <a:r>
              <a:rPr lang="ko-KR" altLang="en-US" dirty="0"/>
              <a:t>청량리 역으로 이동하여 </a:t>
            </a:r>
            <a:r>
              <a:rPr lang="en-US" altLang="ko-KR" dirty="0"/>
              <a:t>KTX</a:t>
            </a:r>
            <a:r>
              <a:rPr lang="ko-KR" altLang="en-US" dirty="0"/>
              <a:t> 막차를 탑승하여 돌아오세요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원하신다면</a:t>
            </a:r>
            <a:r>
              <a:rPr lang="en-US" altLang="ko-KR" dirty="0"/>
              <a:t>, </a:t>
            </a:r>
            <a:r>
              <a:rPr lang="ko-KR" altLang="en-US" dirty="0"/>
              <a:t>공연장 근처 높은 평점의 숙박 시설을 추천할 수 있습니다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최종적인 예산은 </a:t>
            </a:r>
            <a:r>
              <a:rPr lang="en-US" altLang="ko-KR" dirty="0"/>
              <a:t>***</a:t>
            </a:r>
            <a:r>
              <a:rPr lang="ko-KR" altLang="en-US" dirty="0"/>
              <a:t>원 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dirty="0"/>
              <a:t>     4.  </a:t>
            </a:r>
            <a:r>
              <a:rPr lang="ko-KR" altLang="en-US" dirty="0"/>
              <a:t>사용자가 최종적인 계획에 만족할 경우 입력 창에 </a:t>
            </a:r>
            <a:r>
              <a:rPr lang="en-US" altLang="ko-KR" dirty="0"/>
              <a:t>‘</a:t>
            </a:r>
            <a:r>
              <a:rPr lang="ko-KR" altLang="en-US" dirty="0"/>
              <a:t>예매해줘</a:t>
            </a:r>
            <a:r>
              <a:rPr lang="en-US" altLang="ko-KR" dirty="0"/>
              <a:t>‘</a:t>
            </a:r>
            <a:r>
              <a:rPr lang="ko-KR" altLang="en-US" dirty="0"/>
              <a:t>를 입력함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dirty="0"/>
              <a:t>     5. AI</a:t>
            </a:r>
            <a:r>
              <a:rPr lang="ko-KR" altLang="en-US" dirty="0"/>
              <a:t>는 저장된 사용자의 결제 수단을 바탕으로 </a:t>
            </a:r>
            <a:r>
              <a:rPr lang="ko-KR" altLang="en-US" dirty="0" err="1"/>
              <a:t>티켓팅과</a:t>
            </a:r>
            <a:r>
              <a:rPr lang="ko-KR" altLang="en-US" dirty="0"/>
              <a:t> 교통편을 예매함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     6. </a:t>
            </a:r>
            <a:r>
              <a:rPr lang="ko-KR" altLang="en-US" dirty="0"/>
              <a:t>행사 당일이 되면</a:t>
            </a:r>
            <a:r>
              <a:rPr lang="en-US" altLang="ko-KR" dirty="0"/>
              <a:t>, </a:t>
            </a:r>
            <a:r>
              <a:rPr lang="ko-KR" altLang="en-US" dirty="0"/>
              <a:t>푸시 알림 등을 통해 </a:t>
            </a:r>
            <a:r>
              <a:rPr lang="en-US" altLang="ko-KR" dirty="0"/>
              <a:t>AI</a:t>
            </a:r>
            <a:r>
              <a:rPr lang="ko-KR" altLang="en-US" dirty="0"/>
              <a:t>가 길 안내를 진행함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2: </a:t>
            </a:r>
            <a:r>
              <a:rPr lang="ko-KR" altLang="en-US" dirty="0"/>
              <a:t>지방 근처의 행사 정보 획득과 </a:t>
            </a:r>
            <a:r>
              <a:rPr lang="ko-KR" altLang="en-US" dirty="0" err="1"/>
              <a:t>티켓팅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상황</a:t>
            </a:r>
            <a:r>
              <a:rPr lang="en-US" altLang="ko-KR" dirty="0"/>
              <a:t>: </a:t>
            </a:r>
            <a:r>
              <a:rPr lang="ko-KR" altLang="en-US" dirty="0"/>
              <a:t>사용자는 지방에 거주 중이며</a:t>
            </a:r>
            <a:r>
              <a:rPr lang="en-US" altLang="ko-KR" dirty="0"/>
              <a:t>, </a:t>
            </a:r>
            <a:r>
              <a:rPr lang="ko-KR" altLang="en-US" dirty="0"/>
              <a:t>거주지 근처에서 열리는 행사에 대해 정보를 가지고 있지 않음</a:t>
            </a:r>
            <a:r>
              <a:rPr lang="en-US" altLang="ko-KR" dirty="0"/>
              <a:t>. AI</a:t>
            </a:r>
            <a:r>
              <a:rPr lang="ko-KR" altLang="en-US" dirty="0"/>
              <a:t>가 사용자의 위치 정보와 관심사를 기준으로 거주 지역 근처의 행사에 대해 추천함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단계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1. AI</a:t>
            </a:r>
            <a:r>
              <a:rPr lang="ko-KR" altLang="en-US" dirty="0"/>
              <a:t>가 사용자의 위치 정보를 바탕으로</a:t>
            </a:r>
            <a:r>
              <a:rPr lang="en-US" altLang="ko-KR" dirty="0"/>
              <a:t> </a:t>
            </a:r>
            <a:r>
              <a:rPr lang="ko-KR" altLang="en-US" dirty="0"/>
              <a:t>거주지 근처에서 열리는 소규모 행사에 대한 정보를 수집하고 사용자의 관심사에 맞는 행사를 알림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사용자는 푸시 알림을 통해</a:t>
            </a:r>
            <a:r>
              <a:rPr lang="en-US" altLang="ko-KR" dirty="0"/>
              <a:t>, “ ** </a:t>
            </a:r>
            <a:r>
              <a:rPr lang="ko-KR" altLang="en-US" dirty="0"/>
              <a:t>시 근처에서 마술쇼가 열린다고 합니다</a:t>
            </a:r>
            <a:r>
              <a:rPr lang="en-US" altLang="ko-KR" dirty="0"/>
              <a:t>. </a:t>
            </a:r>
            <a:r>
              <a:rPr lang="ko-KR" altLang="en-US" dirty="0"/>
              <a:t>관심 </a:t>
            </a:r>
            <a:r>
              <a:rPr lang="ko-KR" altLang="en-US" dirty="0" err="1"/>
              <a:t>있으신가요</a:t>
            </a:r>
            <a:r>
              <a:rPr lang="en-US" altLang="ko-KR" dirty="0"/>
              <a:t>?” </a:t>
            </a:r>
            <a:r>
              <a:rPr lang="ko-KR" altLang="en-US" dirty="0"/>
              <a:t>같은 정보를 수신함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사용자가 알림을 누르면</a:t>
            </a:r>
            <a:r>
              <a:rPr lang="en-US" altLang="ko-KR" dirty="0"/>
              <a:t>,  AI</a:t>
            </a:r>
            <a:r>
              <a:rPr lang="ko-KR" altLang="en-US" dirty="0"/>
              <a:t>가 수집했던 정보를 즉시 제공하며</a:t>
            </a:r>
            <a:r>
              <a:rPr lang="en-US" altLang="ko-KR" dirty="0"/>
              <a:t> </a:t>
            </a:r>
            <a:r>
              <a:rPr lang="ko-KR" altLang="en-US" dirty="0"/>
              <a:t>공연 일정과 위치</a:t>
            </a:r>
            <a:r>
              <a:rPr lang="en-US" altLang="ko-KR" dirty="0"/>
              <a:t>, </a:t>
            </a:r>
            <a:r>
              <a:rPr lang="ko-KR" altLang="en-US" dirty="0"/>
              <a:t>가는 경로에 대한 정보를 제공함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 ‘10</a:t>
            </a:r>
            <a:r>
              <a:rPr lang="ko-KR" altLang="en-US" dirty="0"/>
              <a:t>월 </a:t>
            </a:r>
            <a:r>
              <a:rPr lang="en-US" altLang="ko-KR" dirty="0"/>
              <a:t>**</a:t>
            </a:r>
            <a:r>
              <a:rPr lang="ko-KR" altLang="en-US" dirty="0"/>
              <a:t>일에 문화의 광장에서 </a:t>
            </a:r>
            <a:r>
              <a:rPr lang="en-US" altLang="ko-KR" dirty="0"/>
              <a:t>*** </a:t>
            </a:r>
            <a:r>
              <a:rPr lang="ko-KR" altLang="en-US" dirty="0"/>
              <a:t>마술사의 공연이 열린다고 합니다</a:t>
            </a:r>
            <a:r>
              <a:rPr lang="en-US" altLang="ko-KR" dirty="0"/>
              <a:t>. ****</a:t>
            </a:r>
            <a:r>
              <a:rPr lang="ko-KR" altLang="en-US" dirty="0"/>
              <a:t>번 버스를 타고 갈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사용자가 </a:t>
            </a:r>
            <a:r>
              <a:rPr lang="en-US" altLang="ko-KR" dirty="0"/>
              <a:t>‘</a:t>
            </a:r>
            <a:r>
              <a:rPr lang="ko-KR" altLang="en-US" dirty="0"/>
              <a:t>좋아</a:t>
            </a:r>
            <a:r>
              <a:rPr lang="en-US" altLang="ko-KR" dirty="0"/>
              <a:t>, </a:t>
            </a:r>
            <a:r>
              <a:rPr lang="ko-KR" altLang="en-US" dirty="0"/>
              <a:t>예매해줘</a:t>
            </a:r>
            <a:r>
              <a:rPr lang="en-US" altLang="ko-KR" dirty="0"/>
              <a:t>‘</a:t>
            </a:r>
            <a:r>
              <a:rPr lang="ko-KR" altLang="en-US" dirty="0"/>
              <a:t>라고 입력하면 등록된 결제 정보를 바탕으로 예매를 진행함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277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3: </a:t>
            </a:r>
            <a:r>
              <a:rPr lang="ko-KR" altLang="en-US" dirty="0" err="1"/>
              <a:t>티켓팅을</a:t>
            </a:r>
            <a:r>
              <a:rPr lang="ko-KR" altLang="en-US" dirty="0"/>
              <a:t> 중심으로 하는 여행계획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상황</a:t>
            </a:r>
            <a:r>
              <a:rPr lang="en-US" altLang="ko-KR" dirty="0"/>
              <a:t>: </a:t>
            </a:r>
            <a:r>
              <a:rPr lang="ko-KR" altLang="en-US" dirty="0"/>
              <a:t>사용자는 특정 행사에 참가하는 것 뿐만 아니라</a:t>
            </a:r>
            <a:r>
              <a:rPr lang="en-US" altLang="ko-KR" dirty="0"/>
              <a:t>, </a:t>
            </a:r>
            <a:r>
              <a:rPr lang="ko-KR" altLang="en-US" dirty="0"/>
              <a:t>행사장 근처에서 명소</a:t>
            </a:r>
            <a:r>
              <a:rPr lang="en-US" altLang="ko-KR" dirty="0"/>
              <a:t>, </a:t>
            </a:r>
            <a:r>
              <a:rPr lang="ko-KR" altLang="en-US" dirty="0"/>
              <a:t>맛집을 찾아다니며 관광을 진행하려 함</a:t>
            </a:r>
            <a:r>
              <a:rPr lang="en-US" altLang="ko-KR" dirty="0"/>
              <a:t>. AI</a:t>
            </a:r>
            <a:r>
              <a:rPr lang="ko-KR" altLang="en-US" dirty="0"/>
              <a:t>를 활용해 </a:t>
            </a:r>
            <a:r>
              <a:rPr lang="ko-KR" altLang="en-US" dirty="0" err="1"/>
              <a:t>티켓팅을</a:t>
            </a:r>
            <a:r>
              <a:rPr lang="ko-KR" altLang="en-US" dirty="0"/>
              <a:t> 중심으로 하는 여행 계획을 작성하려고 함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단계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사용자는 앱을 실행시킴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프롬프트 입력 창에 </a:t>
            </a:r>
            <a:r>
              <a:rPr lang="en-US" altLang="ko-KR" dirty="0"/>
              <a:t>“10</a:t>
            </a:r>
            <a:r>
              <a:rPr lang="ko-KR" altLang="en-US" dirty="0"/>
              <a:t>월 </a:t>
            </a:r>
            <a:r>
              <a:rPr lang="en-US" altLang="ko-KR" dirty="0"/>
              <a:t>**</a:t>
            </a:r>
            <a:r>
              <a:rPr lang="ko-KR" altLang="en-US" dirty="0"/>
              <a:t>일에 서울에서 열리는 </a:t>
            </a:r>
            <a:r>
              <a:rPr lang="en-US" altLang="ko-KR" dirty="0"/>
              <a:t>‘</a:t>
            </a:r>
            <a:r>
              <a:rPr lang="ko-KR" altLang="en-US" dirty="0"/>
              <a:t>오페라의 유령</a:t>
            </a:r>
            <a:r>
              <a:rPr lang="en-US" altLang="ko-KR" dirty="0"/>
              <a:t>’ </a:t>
            </a:r>
            <a:r>
              <a:rPr lang="ko-KR" altLang="en-US" dirty="0"/>
              <a:t>공연을 보는 </a:t>
            </a:r>
            <a:r>
              <a:rPr lang="en-US" altLang="ko-KR" dirty="0"/>
              <a:t>2</a:t>
            </a:r>
            <a:r>
              <a:rPr lang="ko-KR" altLang="en-US" dirty="0"/>
              <a:t>박 </a:t>
            </a:r>
            <a:r>
              <a:rPr lang="en-US" altLang="ko-KR" dirty="0"/>
              <a:t>3</a:t>
            </a:r>
            <a:r>
              <a:rPr lang="ko-KR" altLang="en-US" dirty="0"/>
              <a:t>일 여행 계획을 짜줘</a:t>
            </a:r>
            <a:r>
              <a:rPr lang="en-US" altLang="ko-KR" dirty="0"/>
              <a:t>”</a:t>
            </a:r>
            <a:r>
              <a:rPr lang="ko-KR" altLang="en-US" dirty="0"/>
              <a:t>와 같은 요구 사항을 입력함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3. AI</a:t>
            </a:r>
            <a:r>
              <a:rPr lang="ko-KR" altLang="en-US" dirty="0"/>
              <a:t>는 사용자에게 교통편과 행사 </a:t>
            </a:r>
            <a:r>
              <a:rPr lang="ko-KR" altLang="en-US" dirty="0" err="1"/>
              <a:t>티켓팅에</a:t>
            </a:r>
            <a:r>
              <a:rPr lang="ko-KR" altLang="en-US" dirty="0"/>
              <a:t> 대한 정보에 더해서 행사장 근처 명소와 맛집</a:t>
            </a:r>
            <a:r>
              <a:rPr lang="en-US" altLang="ko-KR" dirty="0"/>
              <a:t>, </a:t>
            </a:r>
            <a:r>
              <a:rPr lang="ko-KR" altLang="en-US" dirty="0"/>
              <a:t>숙박 시설에 대한 정보를 시각화해 제공함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사용자는 제공받은 정보를 바탕으로 구체적인 여행 계획을 작성하고</a:t>
            </a:r>
            <a:r>
              <a:rPr lang="en-US" altLang="ko-KR" dirty="0"/>
              <a:t>, </a:t>
            </a:r>
            <a:r>
              <a:rPr lang="ko-KR" altLang="en-US" dirty="0"/>
              <a:t>그에 맞게 </a:t>
            </a:r>
            <a:r>
              <a:rPr lang="en-US" altLang="ko-KR" dirty="0"/>
              <a:t>AI</a:t>
            </a:r>
            <a:r>
              <a:rPr lang="ko-KR" altLang="en-US" dirty="0"/>
              <a:t>에게 예매와 안내를 지시함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AI</a:t>
            </a:r>
            <a:r>
              <a:rPr lang="ko-KR" altLang="en-US" dirty="0"/>
              <a:t>는 등록된 결제 정보를 바탕으로 예매를 진행함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여행 당일과 도중에 </a:t>
            </a:r>
            <a:r>
              <a:rPr lang="en-US" altLang="ko-KR" dirty="0"/>
              <a:t>AI</a:t>
            </a:r>
            <a:r>
              <a:rPr lang="ko-KR" altLang="en-US" dirty="0"/>
              <a:t>는 지속적으로 경로 안내와 다음 일정에 대한 정보를 푸시 알림으로 제공함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391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작업 모델 1: 티켓팅 절차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2655830"/>
          </a:xfrm>
        </p:spPr>
        <p:txBody>
          <a:bodyPr>
            <a:normAutofit fontScale="55000" lnSpcReduction="20000"/>
          </a:bodyPr>
          <a:lstStyle/>
          <a:p>
            <a:pPr>
              <a:buFont typeface="+mj-lt"/>
              <a:buAutoNum type="arabicPeriod"/>
            </a:pPr>
            <a:r>
              <a:rPr lang="ko-KR" altLang="en-US" b="1" dirty="0"/>
              <a:t>앱 실행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M</a:t>
            </a:r>
            <a:r>
              <a:rPr lang="en-US" altLang="ko-KR" dirty="0"/>
              <a:t>: </a:t>
            </a:r>
            <a:r>
              <a:rPr lang="ko-KR" altLang="en-US" dirty="0"/>
              <a:t>앱 실행을 결정하는 시간 </a:t>
            </a:r>
            <a:r>
              <a:rPr lang="en-US" altLang="ko-KR" dirty="0"/>
              <a:t>(2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BB</a:t>
            </a:r>
            <a:r>
              <a:rPr lang="en-US" altLang="ko-KR" dirty="0"/>
              <a:t>: </a:t>
            </a:r>
            <a:r>
              <a:rPr lang="ko-KR" altLang="en-US" dirty="0"/>
              <a:t>터치로 앱 실행 </a:t>
            </a:r>
            <a:r>
              <a:rPr lang="en-US" altLang="ko-KR" dirty="0"/>
              <a:t>(0.2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공연 검색 및 입력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M</a:t>
            </a:r>
            <a:r>
              <a:rPr lang="en-US" altLang="ko-KR" dirty="0"/>
              <a:t>: </a:t>
            </a:r>
            <a:r>
              <a:rPr lang="ko-KR" altLang="en-US" dirty="0"/>
              <a:t>공연 정보 검색 결정을 인지 </a:t>
            </a:r>
            <a:r>
              <a:rPr lang="en-US" altLang="ko-KR" dirty="0"/>
              <a:t>(2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T(10)</a:t>
            </a:r>
            <a:r>
              <a:rPr lang="en-US" altLang="ko-KR" dirty="0"/>
              <a:t>: </a:t>
            </a:r>
            <a:r>
              <a:rPr lang="ko-KR" altLang="en-US" dirty="0"/>
              <a:t>검색어 입력 </a:t>
            </a:r>
            <a:r>
              <a:rPr lang="en-US" altLang="ko-KR" dirty="0"/>
              <a:t>(10</a:t>
            </a:r>
            <a:r>
              <a:rPr lang="ko-KR" altLang="en-US" dirty="0"/>
              <a:t>글자</a:t>
            </a:r>
            <a:r>
              <a:rPr lang="en-US" altLang="ko-KR" dirty="0"/>
              <a:t>, 280ms * 10 = 2.8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BB</a:t>
            </a:r>
            <a:r>
              <a:rPr lang="en-US" altLang="ko-KR" dirty="0"/>
              <a:t>: </a:t>
            </a:r>
            <a:r>
              <a:rPr lang="ko-KR" altLang="en-US" dirty="0"/>
              <a:t>터치로 검색 실행 </a:t>
            </a:r>
            <a:r>
              <a:rPr lang="en-US" altLang="ko-KR" dirty="0"/>
              <a:t>(0.2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W</a:t>
            </a:r>
            <a:r>
              <a:rPr lang="en-US" altLang="ko-KR" dirty="0"/>
              <a:t>: AI</a:t>
            </a:r>
            <a:r>
              <a:rPr lang="ko-KR" altLang="en-US" dirty="0"/>
              <a:t>가 응답하는 대기 시간 </a:t>
            </a:r>
            <a:r>
              <a:rPr lang="en-US" altLang="ko-KR" dirty="0"/>
              <a:t>(2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AI</a:t>
            </a:r>
            <a:r>
              <a:rPr lang="ko-KR" altLang="en-US" b="1" dirty="0"/>
              <a:t>가 위치 기반 공연 정보 제공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M</a:t>
            </a:r>
            <a:r>
              <a:rPr lang="en-US" altLang="ko-KR" dirty="0"/>
              <a:t>: AI</a:t>
            </a:r>
            <a:r>
              <a:rPr lang="ko-KR" altLang="en-US" dirty="0"/>
              <a:t>의 공연 정보 제공을 인지 </a:t>
            </a:r>
            <a:r>
              <a:rPr lang="en-US" altLang="ko-KR" dirty="0"/>
              <a:t>(2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W</a:t>
            </a:r>
            <a:r>
              <a:rPr lang="en-US" altLang="ko-KR" dirty="0"/>
              <a:t>: AI</a:t>
            </a:r>
            <a:r>
              <a:rPr lang="ko-KR" altLang="en-US" dirty="0"/>
              <a:t>의 공연 정보 처리 대기 시간 </a:t>
            </a:r>
            <a:r>
              <a:rPr lang="en-US" altLang="ko-KR" dirty="0"/>
              <a:t>(2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endParaRPr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52DA7E-1A95-131B-86F6-9FF09D123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9182" y="2013937"/>
            <a:ext cx="3125652" cy="265583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4.   </a:t>
            </a:r>
            <a:r>
              <a:rPr lang="ko-KR" altLang="en-US" b="1" dirty="0"/>
              <a:t>최종 계획 결정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M</a:t>
            </a:r>
            <a:r>
              <a:rPr lang="en-US" altLang="ko-KR" dirty="0"/>
              <a:t>: </a:t>
            </a:r>
            <a:r>
              <a:rPr lang="ko-KR" altLang="en-US" dirty="0"/>
              <a:t>계획을 확인하고 결정 </a:t>
            </a:r>
            <a:r>
              <a:rPr lang="en-US" altLang="ko-KR" dirty="0"/>
              <a:t>(2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BB</a:t>
            </a:r>
            <a:r>
              <a:rPr lang="en-US" altLang="ko-KR" dirty="0"/>
              <a:t>: </a:t>
            </a:r>
            <a:r>
              <a:rPr lang="ko-KR" altLang="en-US" dirty="0"/>
              <a:t>터치로 계획 확정 </a:t>
            </a:r>
            <a:r>
              <a:rPr lang="en-US" altLang="ko-KR" dirty="0"/>
              <a:t>(0.2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5.   </a:t>
            </a:r>
            <a:r>
              <a:rPr lang="ko-KR" altLang="en-US" b="1" dirty="0"/>
              <a:t>결제 및 티켓 예매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M</a:t>
            </a:r>
            <a:r>
              <a:rPr lang="en-US" altLang="ko-KR" dirty="0"/>
              <a:t>: </a:t>
            </a:r>
            <a:r>
              <a:rPr lang="ko-KR" altLang="en-US" dirty="0"/>
              <a:t>결제 정보를 확인 </a:t>
            </a:r>
            <a:r>
              <a:rPr lang="en-US" altLang="ko-KR" dirty="0"/>
              <a:t>(2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T(10)</a:t>
            </a:r>
            <a:r>
              <a:rPr lang="en-US" altLang="ko-KR" dirty="0"/>
              <a:t>: </a:t>
            </a:r>
            <a:r>
              <a:rPr lang="ko-KR" altLang="en-US" dirty="0"/>
              <a:t>결제 정보 입력 </a:t>
            </a:r>
            <a:r>
              <a:rPr lang="en-US" altLang="ko-KR" dirty="0"/>
              <a:t>(10</a:t>
            </a:r>
            <a:r>
              <a:rPr lang="ko-KR" altLang="en-US" dirty="0"/>
              <a:t>글자</a:t>
            </a:r>
            <a:r>
              <a:rPr lang="en-US" altLang="ko-KR" dirty="0"/>
              <a:t>, 280ms * 10 = 2.8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BB</a:t>
            </a:r>
            <a:r>
              <a:rPr lang="en-US" altLang="ko-KR" dirty="0"/>
              <a:t>: </a:t>
            </a:r>
            <a:r>
              <a:rPr lang="ko-KR" altLang="en-US" dirty="0"/>
              <a:t>결제 완료 </a:t>
            </a:r>
            <a:r>
              <a:rPr lang="en-US" altLang="ko-KR" dirty="0"/>
              <a:t>(0.2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W</a:t>
            </a:r>
            <a:r>
              <a:rPr lang="en-US" altLang="ko-KR" dirty="0"/>
              <a:t>: </a:t>
            </a:r>
            <a:r>
              <a:rPr lang="ko-KR" altLang="en-US" dirty="0"/>
              <a:t>결제 확인 대기 시간 </a:t>
            </a:r>
            <a:r>
              <a:rPr lang="en-US" altLang="ko-KR" dirty="0"/>
              <a:t>(2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F8412-180D-3B8C-4941-8597CF7C5F6A}"/>
              </a:ext>
            </a:extLst>
          </p:cNvPr>
          <p:cNvSpPr txBox="1"/>
          <p:nvPr/>
        </p:nvSpPr>
        <p:spPr>
          <a:xfrm>
            <a:off x="1598762" y="4669767"/>
            <a:ext cx="6199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총 시간 계산</a:t>
            </a:r>
            <a:r>
              <a:rPr lang="en-US" altLang="ko-KR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2P + 2BB + 5M + T(10) + 2W = 2 + 0.2 + 10 + 2.8 + 6 = </a:t>
            </a:r>
            <a:r>
              <a:rPr lang="en-US" altLang="ko-KR" b="1" dirty="0"/>
              <a:t>21</a:t>
            </a:r>
            <a:r>
              <a:rPr lang="ko-KR" altLang="en-US" b="1" dirty="0"/>
              <a:t>초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작업</a:t>
            </a:r>
            <a:r>
              <a:rPr dirty="0"/>
              <a:t> </a:t>
            </a:r>
            <a:r>
              <a:rPr dirty="0" err="1"/>
              <a:t>모델</a:t>
            </a:r>
            <a:r>
              <a:rPr dirty="0"/>
              <a:t> 2: </a:t>
            </a:r>
            <a:r>
              <a:rPr lang="ko-KR" altLang="en-US" dirty="0"/>
              <a:t>지방 근처의 행사 정보 획득과 </a:t>
            </a:r>
            <a:r>
              <a:rPr lang="ko-KR" altLang="en-US" dirty="0" err="1"/>
              <a:t>티켓팅</a:t>
            </a:r>
            <a:br>
              <a:rPr lang="ko-KR" altLang="en-US" b="1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270183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b="1" dirty="0"/>
              <a:t>작업 단계 및 기호</a:t>
            </a:r>
            <a:r>
              <a:rPr lang="en-US" altLang="ko-KR" b="1" dirty="0"/>
              <a:t>: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앱 실행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M</a:t>
            </a:r>
            <a:r>
              <a:rPr lang="en-US" altLang="ko-KR" dirty="0"/>
              <a:t>: </a:t>
            </a:r>
            <a:r>
              <a:rPr lang="ko-KR" altLang="en-US" dirty="0"/>
              <a:t>앱 실행을 결정하는 시간 </a:t>
            </a:r>
            <a:r>
              <a:rPr lang="en-US" altLang="ko-KR" dirty="0"/>
              <a:t>(2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BB</a:t>
            </a:r>
            <a:r>
              <a:rPr lang="en-US" altLang="ko-KR" dirty="0"/>
              <a:t>: </a:t>
            </a:r>
            <a:r>
              <a:rPr lang="ko-KR" altLang="en-US" dirty="0"/>
              <a:t>터치로 앱 실행 </a:t>
            </a:r>
            <a:r>
              <a:rPr lang="en-US" altLang="ko-KR" dirty="0"/>
              <a:t>(0.2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AI</a:t>
            </a:r>
            <a:r>
              <a:rPr lang="ko-KR" altLang="en-US" b="1" dirty="0"/>
              <a:t>가 소규모 행사 추천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M</a:t>
            </a:r>
            <a:r>
              <a:rPr lang="en-US" altLang="ko-KR" dirty="0"/>
              <a:t>: AI</a:t>
            </a:r>
            <a:r>
              <a:rPr lang="ko-KR" altLang="en-US" dirty="0"/>
              <a:t>가 제공하는 행사 정보를 인지 </a:t>
            </a:r>
            <a:r>
              <a:rPr lang="en-US" altLang="ko-KR" dirty="0"/>
              <a:t>(2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W</a:t>
            </a:r>
            <a:r>
              <a:rPr lang="en-US" altLang="ko-KR" dirty="0"/>
              <a:t>: AI</a:t>
            </a:r>
            <a:r>
              <a:rPr lang="ko-KR" altLang="en-US" dirty="0"/>
              <a:t>의 소규모 행사 추천 대기 시간 </a:t>
            </a:r>
            <a:r>
              <a:rPr lang="en-US" altLang="ko-KR" dirty="0"/>
              <a:t>(2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endParaRPr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095A172-5B7C-F6F7-17DE-342F1BCE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9182" y="2013937"/>
            <a:ext cx="3125652" cy="27018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3. </a:t>
            </a:r>
            <a:r>
              <a:rPr lang="ko-KR" altLang="en-US" b="1" dirty="0"/>
              <a:t>행사 정보 확인 및 선택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M</a:t>
            </a:r>
            <a:r>
              <a:rPr lang="en-US" altLang="ko-KR" dirty="0"/>
              <a:t>: </a:t>
            </a:r>
            <a:r>
              <a:rPr lang="ko-KR" altLang="en-US" dirty="0"/>
              <a:t>정보를 확인하고 선택을 준비 </a:t>
            </a:r>
            <a:r>
              <a:rPr lang="en-US" altLang="ko-KR" dirty="0"/>
              <a:t>(2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BB</a:t>
            </a:r>
            <a:r>
              <a:rPr lang="en-US" altLang="ko-KR" dirty="0"/>
              <a:t>: </a:t>
            </a:r>
            <a:r>
              <a:rPr lang="ko-KR" altLang="en-US" dirty="0"/>
              <a:t>터치로 정보 선택 </a:t>
            </a:r>
            <a:r>
              <a:rPr lang="en-US" altLang="ko-KR" dirty="0"/>
              <a:t>(0.2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4. </a:t>
            </a:r>
            <a:r>
              <a:rPr lang="ko-KR" altLang="en-US" b="1" dirty="0"/>
              <a:t>예매 요청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M</a:t>
            </a:r>
            <a:r>
              <a:rPr lang="en-US" altLang="ko-KR" dirty="0"/>
              <a:t>: </a:t>
            </a:r>
            <a:r>
              <a:rPr lang="ko-KR" altLang="en-US" dirty="0"/>
              <a:t>예매를 요청하고 결정 </a:t>
            </a:r>
            <a:r>
              <a:rPr lang="en-US" altLang="ko-KR" dirty="0"/>
              <a:t>(2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BB</a:t>
            </a:r>
            <a:r>
              <a:rPr lang="en-US" altLang="ko-KR" dirty="0"/>
              <a:t>: </a:t>
            </a:r>
            <a:r>
              <a:rPr lang="ko-KR" altLang="en-US" dirty="0"/>
              <a:t>터치로 예매 진행 </a:t>
            </a:r>
            <a:r>
              <a:rPr lang="en-US" altLang="ko-KR" dirty="0"/>
              <a:t>(0.2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W</a:t>
            </a:r>
            <a:r>
              <a:rPr lang="en-US" altLang="ko-KR" dirty="0"/>
              <a:t>: </a:t>
            </a:r>
            <a:r>
              <a:rPr lang="ko-KR" altLang="en-US" dirty="0"/>
              <a:t>예매 확인 대기 시간 </a:t>
            </a:r>
            <a:r>
              <a:rPr lang="en-US" altLang="ko-KR" dirty="0"/>
              <a:t>(2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41CB2-4C78-A245-080D-EA0754B0795D}"/>
              </a:ext>
            </a:extLst>
          </p:cNvPr>
          <p:cNvSpPr txBox="1"/>
          <p:nvPr/>
        </p:nvSpPr>
        <p:spPr>
          <a:xfrm>
            <a:off x="1570008" y="4773283"/>
            <a:ext cx="644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총 시간 계산</a:t>
            </a:r>
            <a:r>
              <a:rPr lang="en-US" altLang="ko-KR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2P + 2BB + 4M + W = 2 + 0.2 + 8 + 4 = </a:t>
            </a:r>
            <a:r>
              <a:rPr lang="en-US" altLang="ko-KR" b="1" dirty="0"/>
              <a:t>14.2</a:t>
            </a:r>
            <a:r>
              <a:rPr lang="ko-KR" altLang="en-US" b="1" dirty="0"/>
              <a:t>초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1363</TotalTime>
  <Words>850</Words>
  <Application>Microsoft Office PowerPoint</Application>
  <PresentationFormat>화면 슬라이드 쇼(4:3)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갤러리</vt:lpstr>
      <vt:lpstr>AI 기반 티켓팅 서비스 설계</vt:lpstr>
      <vt:lpstr>시나리오 1: 장거리 티켓팅과 교통편 예약</vt:lpstr>
      <vt:lpstr>시나리오 2: 지방 근처의 행사 정보 획득과 티켓팅</vt:lpstr>
      <vt:lpstr>시나리오 3: 티켓팅을 중심으로 하는 여행계획</vt:lpstr>
      <vt:lpstr>작업 모델 1: 티켓팅 절차</vt:lpstr>
      <vt:lpstr>작업 모델 2: 지방 근처의 행사 정보 획득과 티켓팅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이강 조</cp:lastModifiedBy>
  <cp:revision>3</cp:revision>
  <dcterms:created xsi:type="dcterms:W3CDTF">2013-01-27T09:14:16Z</dcterms:created>
  <dcterms:modified xsi:type="dcterms:W3CDTF">2024-10-17T04:33:56Z</dcterms:modified>
  <cp:category/>
</cp:coreProperties>
</file>