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6" r:id="rId8"/>
    <p:sldId id="268" r:id="rId9"/>
    <p:sldId id="26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6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2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2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5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9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2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3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0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3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F247D6-9510-4D21-BE1E-1408D35249D3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41E5B1-FBE5-4E45-9172-040531682BB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7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847-DD8D-4A41-8819-9424A51E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298700"/>
            <a:ext cx="10058400" cy="20264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67FB1-7C5D-428B-BCAA-099A2875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42920"/>
            <a:ext cx="10058400" cy="15641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karmokar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18-39263-3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sec: 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9927" y="1473006"/>
            <a:ext cx="9872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DESIGN &amp; DRAFTING</a:t>
            </a:r>
          </a:p>
        </p:txBody>
      </p:sp>
    </p:spTree>
    <p:extLst>
      <p:ext uri="{BB962C8B-B14F-4D97-AF65-F5344CB8AC3E}">
        <p14:creationId xmlns:p14="http://schemas.microsoft.com/office/powerpoint/2010/main" val="35734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900" y="546100"/>
            <a:ext cx="5232400" cy="1143000"/>
          </a:xfrm>
        </p:spPr>
        <p:txBody>
          <a:bodyPr>
            <a:normAutofit fontScale="90000"/>
          </a:bodyPr>
          <a:lstStyle/>
          <a:p>
            <a:r>
              <a:rPr lang="en-US" sz="6600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3" y="1816100"/>
            <a:ext cx="3932238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114" y="286603"/>
            <a:ext cx="4943566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Civil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Designed for ABC Housing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</a:p>
          <a:p>
            <a:pPr algn="ctr"/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design unit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 of having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sq-ft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(approx.)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Bed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Veranda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bath of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Bed-1, Bed-2 &amp; 1 Common Bath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Living/Drawing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 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0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7699" y="223157"/>
            <a:ext cx="3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Civil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 </a:t>
            </a:r>
          </a:p>
        </p:txBody>
      </p:sp>
    </p:spTree>
    <p:extLst>
      <p:ext uri="{BB962C8B-B14F-4D97-AF65-F5344CB8AC3E}">
        <p14:creationId xmlns:p14="http://schemas.microsoft.com/office/powerpoint/2010/main" val="2437471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9478" cy="6308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0052" y="172356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Fittings</a:t>
            </a:r>
          </a:p>
        </p:txBody>
      </p:sp>
    </p:spTree>
    <p:extLst>
      <p:ext uri="{BB962C8B-B14F-4D97-AF65-F5344CB8AC3E}">
        <p14:creationId xmlns:p14="http://schemas.microsoft.com/office/powerpoint/2010/main" val="384860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0"/>
            <a:ext cx="11776529" cy="6286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1100" y="350157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(Light Load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25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12090400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1100" y="350157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(Medium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28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610821"/>
              </p:ext>
            </p:extLst>
          </p:nvPr>
        </p:nvGraphicFramePr>
        <p:xfrm>
          <a:off x="-381000" y="0"/>
          <a:ext cx="16992600" cy="633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utoCAD Drawing" r:id="rId3" imgW="13011120" imgH="4924440" progId="AutoCAD.Drawing.24">
                  <p:embed/>
                </p:oleObj>
              </mc:Choice>
              <mc:Fallback>
                <p:oleObj name="AutoCAD Drawing" r:id="rId3" imgW="13011120" imgH="4924440" progId="AutoCAD.Drawing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81000" y="0"/>
                        <a:ext cx="16992600" cy="6337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21100" y="350157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(Heavy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337457"/>
            <a:ext cx="600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(SB-SDB) (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SB-MDB)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48236"/>
              </p:ext>
            </p:extLst>
          </p:nvPr>
        </p:nvGraphicFramePr>
        <p:xfrm>
          <a:off x="-6738938" y="-201613"/>
          <a:ext cx="26425526" cy="928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utoCAD Drawing" r:id="rId3" imgW="11439360" imgH="4400640" progId="AutoCAD.Drawing.24">
                  <p:embed/>
                </p:oleObj>
              </mc:Choice>
              <mc:Fallback>
                <p:oleObj name="AutoCAD Drawing" r:id="rId3" imgW="11439360" imgH="4400640" progId="AutoCAD.Drawing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738938" y="-201613"/>
                        <a:ext cx="26425526" cy="9280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2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35867"/>
              </p:ext>
            </p:extLst>
          </p:nvPr>
        </p:nvGraphicFramePr>
        <p:xfrm>
          <a:off x="-1864691" y="622299"/>
          <a:ext cx="14300200" cy="597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utoCAD Drawing" r:id="rId3" imgW="13011120" imgH="4924440" progId="AutoCAD.Drawing.24">
                  <p:embed/>
                </p:oleObj>
              </mc:Choice>
              <mc:Fallback>
                <p:oleObj name="AutoCAD Drawing" r:id="rId3" imgW="13011120" imgH="4924440" progId="AutoCAD.Drawing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864691" y="622299"/>
                        <a:ext cx="14300200" cy="5970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87600" y="96157"/>
            <a:ext cx="660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Generator Capacity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</TotalTime>
  <Words>87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Retrospect</vt:lpstr>
      <vt:lpstr>AutoCAD Drawing</vt:lpstr>
      <vt:lpstr>WELCOME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Joy Karmokar</dc:creator>
  <cp:lastModifiedBy>Joy Karmokar</cp:lastModifiedBy>
  <cp:revision>19</cp:revision>
  <dcterms:created xsi:type="dcterms:W3CDTF">2021-04-10T14:10:41Z</dcterms:created>
  <dcterms:modified xsi:type="dcterms:W3CDTF">2021-04-13T18:23:47Z</dcterms:modified>
</cp:coreProperties>
</file>