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6" r:id="rId5"/>
    <p:sldId id="269" r:id="rId6"/>
    <p:sldId id="260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F015-D759-4552-9C92-D16D91B748DD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ECB01-9A0F-4134-934D-1A09C15ED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by, Jesmin Akhter, Lecturer, IIT, JU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EE6C-6DA1-4631-8CE2-6F73849B6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Afsana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Software Engineering Department,</a:t>
            </a:r>
          </a:p>
          <a:p>
            <a:r>
              <a:rPr lang="en-US" dirty="0" smtClean="0"/>
              <a:t>Daffodil International University.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Lecture </a:t>
            </a:r>
            <a:r>
              <a:rPr lang="en-US" dirty="0" smtClean="0"/>
              <a:t>3</a:t>
            </a:r>
            <a:r>
              <a:rPr smtClean="0"/>
              <a:t/>
            </a:r>
            <a:br>
              <a:rPr smtClean="0"/>
            </a:br>
            <a:r>
              <a:rPr smtClean="0"/>
              <a:t>Array</a:t>
            </a:r>
            <a:r>
              <a:rPr lang="en-US" dirty="0" smtClean="0"/>
              <a:t> Searching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Search Algorithm and complexity</a:t>
            </a:r>
          </a:p>
          <a:p>
            <a:r>
              <a:rPr lang="en-US" dirty="0" smtClean="0"/>
              <a:t>Binary search Algorithm and complexity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and Binary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111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How Linear Search works: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 smtClean="0"/>
              <a:t>Searching</a:t>
            </a:r>
            <a:r>
              <a:rPr lang="en-US" sz="2800" dirty="0" smtClean="0"/>
              <a:t> refers to the operation of finding the location LOC of ITEM in DATA, or printing some message that ITEM does not appear there.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/>
              <a:t>DATA is a linear array with n elements. The most intuitive way to search for a given ITEM in DATA is to compare ITEM with each element of DATA one by one. That is first we test whether DATA[1 ]=ITEM</a:t>
            </a:r>
            <a:r>
              <a:rPr lang="en-US" dirty="0" smtClean="0"/>
              <a:t>, and then we test whether DATA[2 ]=ITEM, and so on. This method, which traverses DATA sequentially to locate ITEM, is called </a:t>
            </a:r>
            <a:r>
              <a:rPr lang="en-US" b="1" dirty="0" smtClean="0"/>
              <a:t>linear</a:t>
            </a:r>
            <a:r>
              <a:rPr lang="en-US" dirty="0" smtClean="0"/>
              <a:t> </a:t>
            </a:r>
            <a:r>
              <a:rPr lang="en-US" b="1" dirty="0" smtClean="0"/>
              <a:t>search</a:t>
            </a:r>
            <a:r>
              <a:rPr lang="en-US" dirty="0" smtClean="0"/>
              <a:t> or </a:t>
            </a:r>
            <a:r>
              <a:rPr lang="en-US" b="1" dirty="0" smtClean="0"/>
              <a:t>sequential</a:t>
            </a:r>
            <a:r>
              <a:rPr lang="en-US" dirty="0" smtClean="0"/>
              <a:t> </a:t>
            </a:r>
            <a:r>
              <a:rPr lang="en-US" b="1" dirty="0" smtClean="0"/>
              <a:t>search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and Binary Search Algorithm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315200" cy="4524315"/>
          </a:xfrm>
          <a:prstGeom prst="rect">
            <a:avLst/>
          </a:prstGeom>
          <a:solidFill>
            <a:srgbClr val="F4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b="1" dirty="0"/>
              <a:t>     </a:t>
            </a:r>
            <a:r>
              <a:rPr lang="en-US" sz="2000" b="1" dirty="0" smtClean="0"/>
              <a:t>Linear Search Algorithm </a:t>
            </a:r>
            <a:r>
              <a:rPr lang="en-US" sz="2000" b="1" dirty="0"/>
              <a:t>: </a:t>
            </a:r>
            <a:r>
              <a:rPr lang="en-US" sz="2000" dirty="0"/>
              <a:t>A linear array DATA with N elements and a specific ITEM of information are given. This algorithm finds the location LOC of ITEM in the array DATA or sets LOC = </a:t>
            </a:r>
            <a:r>
              <a:rPr lang="en-US" dirty="0" smtClean="0"/>
              <a:t>Null</a:t>
            </a:r>
            <a:r>
              <a:rPr lang="en-US" sz="2000" dirty="0" smtClean="0"/>
              <a:t>.</a:t>
            </a:r>
            <a:endParaRPr lang="en-US" sz="2000" dirty="0"/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Set </a:t>
            </a:r>
            <a:r>
              <a:rPr lang="en-US" sz="2000" dirty="0" smtClean="0"/>
              <a:t>Variable=ITEM</a:t>
            </a:r>
            <a:r>
              <a:rPr lang="en-US" sz="2000" dirty="0"/>
              <a:t>.</a:t>
            </a:r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Set LOC</a:t>
            </a:r>
            <a:r>
              <a:rPr lang="en-US" sz="2000" dirty="0" smtClean="0"/>
              <a:t>:=0.</a:t>
            </a:r>
            <a:endParaRPr lang="en-US" sz="2000" dirty="0"/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Repeat while DATA[LOC]! =ITEM :			 Set LOC := LOC +1.				[End of loop]</a:t>
            </a:r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If LOC = </a:t>
            </a:r>
            <a:r>
              <a:rPr lang="en-US" sz="2000" dirty="0" smtClean="0"/>
              <a:t>N, </a:t>
            </a:r>
            <a:r>
              <a:rPr lang="en-US" sz="2000" dirty="0"/>
              <a:t>then :</a:t>
            </a:r>
          </a:p>
          <a:p>
            <a:pPr marL="1714500" lvl="3" indent="-342900"/>
            <a:r>
              <a:rPr lang="en-US" sz="2000" dirty="0"/>
              <a:t>	Write : ITEM is not in the array DATA.</a:t>
            </a:r>
          </a:p>
          <a:p>
            <a:pPr marL="1714500" lvl="3" indent="-342900"/>
            <a:r>
              <a:rPr lang="en-US" sz="2000" dirty="0"/>
              <a:t>	Else :</a:t>
            </a:r>
          </a:p>
          <a:p>
            <a:pPr marL="1714500" lvl="3" indent="-342900"/>
            <a:r>
              <a:rPr lang="en-US" sz="2000" dirty="0"/>
              <a:t>	Write : LOC is the location of ITEM.</a:t>
            </a:r>
          </a:p>
          <a:p>
            <a:pPr marL="1714500" lvl="3" indent="-342900"/>
            <a:r>
              <a:rPr lang="en-US" sz="2000" dirty="0"/>
              <a:t>	        5.Exit.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(the main part of the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 (c = 0; c &lt; n;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if (array[c] == search)     </a:t>
            </a:r>
          </a:p>
          <a:p>
            <a:pPr>
              <a:buNone/>
            </a:pPr>
            <a:r>
              <a:rPr lang="en-US" dirty="0" smtClean="0"/>
              <a:t>/* if required element found */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("%d is present at location %d.\n", search, c+1);</a:t>
            </a:r>
          </a:p>
          <a:p>
            <a:pPr>
              <a:buNone/>
            </a:pPr>
            <a:r>
              <a:rPr lang="en-US" dirty="0" smtClean="0"/>
              <a:t>         break;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and Binary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How Binary Search Works:</a:t>
            </a:r>
          </a:p>
          <a:p>
            <a:pPr lvl="0">
              <a:buNone/>
            </a:pPr>
            <a:r>
              <a:rPr lang="en-US" sz="2800" dirty="0" smtClean="0"/>
              <a:t>It must be sorted array before applying binary search. </a:t>
            </a:r>
          </a:p>
          <a:p>
            <a:pPr lvl="0">
              <a:buNone/>
            </a:pPr>
            <a:r>
              <a:rPr lang="en-US" sz="2800" dirty="0" smtClean="0"/>
              <a:t>In binary search, we first compare the key with the item in the middle position of the array. If there's a match, we can return immediately. If the key is less than the middle key, then the item should lie in the lower half of the array; if it's greater then the item so it must lie in the upper half of the array. So we repeat the procedure on the lower (or upper) half of the array.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and Binary Search Algorithm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315200" cy="4210383"/>
          </a:xfrm>
          <a:prstGeom prst="rect">
            <a:avLst/>
          </a:prstGeom>
          <a:solidFill>
            <a:srgbClr val="F4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b="1" dirty="0"/>
              <a:t> </a:t>
            </a:r>
            <a:r>
              <a:rPr lang="en-US" sz="2000" b="1" dirty="0" smtClean="0"/>
              <a:t>Binary Search Algorithm :</a:t>
            </a:r>
          </a:p>
          <a:p>
            <a:pPr marL="342900" indent="-342900">
              <a:spcBef>
                <a:spcPct val="50000"/>
              </a:spcBef>
            </a:pPr>
            <a:endParaRPr lang="en-US" sz="2000" b="1" dirty="0" smtClean="0"/>
          </a:p>
          <a:p>
            <a:pPr marL="381000" indent="-381000">
              <a:lnSpc>
                <a:spcPct val="80000"/>
              </a:lnSpc>
            </a:pPr>
            <a:r>
              <a:rPr lang="en-US" sz="1600" b="1" dirty="0" smtClean="0"/>
              <a:t>BINARY(DATA, LB, UB, ITEM, LOC)</a:t>
            </a:r>
          </a:p>
          <a:p>
            <a:pPr marL="381000" indent="-381000">
              <a:lnSpc>
                <a:spcPct val="80000"/>
              </a:lnSpc>
            </a:pPr>
            <a:endParaRPr lang="en-US" sz="1600" b="1" dirty="0" smtClean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b="1" dirty="0" smtClean="0"/>
              <a:t>Set BEG=LB; END=UB; and MID=INT((BEG+END)/2).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b="1" dirty="0" smtClean="0"/>
              <a:t>Repeat step 3 and 4 while BEG ≤ END and DATA[MID] ≠ ITEM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b="1" dirty="0" smtClean="0"/>
              <a:t>If ITEM &lt; DATA[MID] then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 smtClean="0"/>
              <a:t>	Set END= MID - 1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Else: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	Set BEG= MID+1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	[end of if structure]</a:t>
            </a:r>
          </a:p>
          <a:p>
            <a:pPr marL="381000" indent="-381000">
              <a:lnSpc>
                <a:spcPct val="80000"/>
              </a:lnSpc>
              <a:buFontTx/>
              <a:buAutoNum type="arabicPeriod" startAt="4"/>
            </a:pPr>
            <a:r>
              <a:rPr lang="en-US" sz="1600" b="1" dirty="0" smtClean="0"/>
              <a:t>Set MID= INT((BEG+END)/2)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	[End of step 2 loop]</a:t>
            </a:r>
          </a:p>
          <a:p>
            <a:pPr marL="381000" indent="-381000">
              <a:lnSpc>
                <a:spcPct val="80000"/>
              </a:lnSpc>
              <a:buFontTx/>
              <a:buAutoNum type="arabicPeriod" startAt="5"/>
            </a:pPr>
            <a:r>
              <a:rPr lang="en-US" sz="1600" b="1" dirty="0" smtClean="0"/>
              <a:t>If ITEM = DATA[MID] then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 smtClean="0"/>
              <a:t>	Set LOC= MID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Else: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	Set LOC= NULL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	[end of if structure]</a:t>
            </a:r>
          </a:p>
          <a:p>
            <a:pPr marL="381000" indent="-381000">
              <a:lnSpc>
                <a:spcPct val="80000"/>
              </a:lnSpc>
              <a:buFontTx/>
              <a:buAutoNum type="arabicPeriod" startAt="6"/>
            </a:pPr>
            <a:r>
              <a:rPr lang="en-US" sz="1600" b="1" dirty="0" smtClean="0"/>
              <a:t>Exit.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(the main part of the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  first = 0;</a:t>
            </a:r>
          </a:p>
          <a:p>
            <a:pPr>
              <a:buNone/>
            </a:pPr>
            <a:r>
              <a:rPr lang="en-US" dirty="0" smtClean="0"/>
              <a:t>   last = n - 1;       //n=total  length</a:t>
            </a:r>
          </a:p>
          <a:p>
            <a:pPr>
              <a:buNone/>
            </a:pPr>
            <a:r>
              <a:rPr lang="en-US" dirty="0" smtClean="0"/>
              <a:t>   middle = (</a:t>
            </a:r>
            <a:r>
              <a:rPr lang="en-US" dirty="0" err="1" smtClean="0"/>
              <a:t>first+last</a:t>
            </a:r>
            <a:r>
              <a:rPr lang="en-US" dirty="0" smtClean="0"/>
              <a:t>)/2;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while (first &lt;= last) {</a:t>
            </a:r>
          </a:p>
          <a:p>
            <a:pPr>
              <a:buNone/>
            </a:pPr>
            <a:r>
              <a:rPr lang="en-US" dirty="0" smtClean="0"/>
              <a:t>      if (array[middle] &lt; search)</a:t>
            </a:r>
          </a:p>
          <a:p>
            <a:pPr>
              <a:buNone/>
            </a:pPr>
            <a:r>
              <a:rPr lang="en-US" dirty="0" smtClean="0"/>
              <a:t>         first = middle + 1;</a:t>
            </a:r>
          </a:p>
          <a:p>
            <a:pPr>
              <a:buNone/>
            </a:pPr>
            <a:r>
              <a:rPr lang="en-US" dirty="0" smtClean="0"/>
              <a:t>      else if (array[middle] == search)</a:t>
            </a:r>
          </a:p>
          <a:p>
            <a:pPr>
              <a:buNone/>
            </a:pPr>
            <a:r>
              <a:rPr lang="en-US" dirty="0" smtClean="0"/>
              <a:t>        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("%d found at location %d.\n", search, middle+1);</a:t>
            </a:r>
          </a:p>
          <a:p>
            <a:pPr>
              <a:buNone/>
            </a:pPr>
            <a:r>
              <a:rPr lang="en-US" dirty="0" smtClean="0"/>
              <a:t>         break;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   else</a:t>
            </a:r>
          </a:p>
          <a:p>
            <a:pPr>
              <a:buNone/>
            </a:pPr>
            <a:r>
              <a:rPr lang="en-US" dirty="0" smtClean="0"/>
              <a:t>         last = middle - 1;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middle = (first + last)/2;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if (first &gt; last)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("Not found! %d is not present in the list.\n", search);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9600" dirty="0" smtClean="0"/>
              <a:t>Questions?</a:t>
            </a:r>
            <a:endParaRPr lang="en-US" sz="9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</TotalTime>
  <Words>552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Lecture 3 Array Searching Algorithm</vt:lpstr>
      <vt:lpstr>Contents</vt:lpstr>
      <vt:lpstr>Linear Search and Binary Search Algorithm</vt:lpstr>
      <vt:lpstr>Linear Search and Binary Search Algorithm</vt:lpstr>
      <vt:lpstr>Sample Code (the main part of the code)</vt:lpstr>
      <vt:lpstr>Linear Search and Binary Search Algorithm</vt:lpstr>
      <vt:lpstr>Linear Search and Binary Search Algorithm</vt:lpstr>
      <vt:lpstr>Sample Code (the main part of the code)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Array Basics</dc:title>
  <dc:creator>Administrator</dc:creator>
  <cp:lastModifiedBy>Diu</cp:lastModifiedBy>
  <cp:revision>25</cp:revision>
  <dcterms:created xsi:type="dcterms:W3CDTF">2006-08-16T00:00:00Z</dcterms:created>
  <dcterms:modified xsi:type="dcterms:W3CDTF">2017-05-28T09:00:20Z</dcterms:modified>
</cp:coreProperties>
</file>