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Oswald"/>
      <p:regular r:id="rId36"/>
      <p:bold r:id="rId37"/>
    </p:embeddedFont>
    <p:embeddedFont>
      <p:font typeface="Archiv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vo-italic.fntdata"/><Relationship Id="rId20" Type="http://schemas.openxmlformats.org/officeDocument/2006/relationships/slide" Target="slides/slide15.xml"/><Relationship Id="rId41" Type="http://schemas.openxmlformats.org/officeDocument/2006/relationships/font" Target="fonts/Archiv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39" Type="http://schemas.openxmlformats.org/officeDocument/2006/relationships/font" Target="fonts/Archivo-bold.fntdata"/><Relationship Id="rId16" Type="http://schemas.openxmlformats.org/officeDocument/2006/relationships/slide" Target="slides/slide11.xml"/><Relationship Id="rId38" Type="http://schemas.openxmlformats.org/officeDocument/2006/relationships/font" Target="fonts/Archiv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eb7dc03f5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eb7dc03f5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eb7dc03f5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eeb7dc03f5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eeb7dc03f5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eeb7dc03f5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eb7dc03f5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eeb7dc03f5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eb7dc03f5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eb7dc03f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eeb3e66bc5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eeb3e66bc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eeb3e66bc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eeb3e66bc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eeb3e66bc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eeb3e66bc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eeb3e66bc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eeb3e66bc5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eeb3e66bc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eeb3e66bc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eb7dc03f5_1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eeb7dc03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eeb3e66bc5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eeb3e66bc5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eeb3e66bc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eeb3e66bc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eeb3e66bc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eeb3e66bc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eeb3e66bc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eeb3e66bc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eeb3e66bc5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eeb3e66bc5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eeb3e66bc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eeb3e66bc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eeb3e66bc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eeb3e66bc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eb7dc03f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eb7dc03f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eb7dc03f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eeb7dc03f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eb7dc03f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eb7dc03f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eb7dc03f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eb7dc03f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eb7dc03f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eb7dc03f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eeb7dc03f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eeb7dc03f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eb7dc03f5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eb7dc03f5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57711" y="-433779"/>
            <a:ext cx="9459421" cy="6011059"/>
            <a:chOff x="-157711" y="-433779"/>
            <a:chExt cx="9459421" cy="6011059"/>
          </a:xfrm>
        </p:grpSpPr>
        <p:sp>
          <p:nvSpPr>
            <p:cNvPr id="10" name="Google Shape;10;p2"/>
            <p:cNvSpPr/>
            <p:nvPr/>
          </p:nvSpPr>
          <p:spPr>
            <a:xfrm flipH="1" rot="10800000">
              <a:off x="-157711" y="4565896"/>
              <a:ext cx="9459421" cy="1011384"/>
            </a:xfrm>
            <a:custGeom>
              <a:rect b="b" l="l" r="r" t="t"/>
              <a:pathLst>
                <a:path extrusionOk="0" h="1165860" w="10935747">
                  <a:moveTo>
                    <a:pt x="5467826" y="0"/>
                  </a:moveTo>
                  <a:lnTo>
                    <a:pt x="0" y="0"/>
                  </a:lnTo>
                  <a:lnTo>
                    <a:pt x="0" y="1165860"/>
                  </a:lnTo>
                  <a:lnTo>
                    <a:pt x="10935748" y="1165860"/>
                  </a:lnTo>
                  <a:lnTo>
                    <a:pt x="10935748" y="0"/>
                  </a:lnTo>
                  <a:lnTo>
                    <a:pt x="5467922" y="0"/>
                  </a:lnTo>
                  <a:close/>
                  <a:moveTo>
                    <a:pt x="10672572" y="57245"/>
                  </a:moveTo>
                  <a:cubicBezTo>
                    <a:pt x="10672572" y="42958"/>
                    <a:pt x="10687336" y="31242"/>
                    <a:pt x="10705434" y="31242"/>
                  </a:cubicBezTo>
                  <a:lnTo>
                    <a:pt x="10862310" y="31242"/>
                  </a:lnTo>
                  <a:cubicBezTo>
                    <a:pt x="10880408" y="31242"/>
                    <a:pt x="10895171" y="42958"/>
                    <a:pt x="10895171" y="57245"/>
                  </a:cubicBezTo>
                  <a:lnTo>
                    <a:pt x="10895171" y="195072"/>
                  </a:lnTo>
                  <a:cubicBezTo>
                    <a:pt x="10895171" y="209360"/>
                    <a:pt x="10880408" y="221075"/>
                    <a:pt x="10862310" y="221075"/>
                  </a:cubicBezTo>
                  <a:lnTo>
                    <a:pt x="10705434" y="221075"/>
                  </a:lnTo>
                  <a:cubicBezTo>
                    <a:pt x="10687336" y="221075"/>
                    <a:pt x="10672572" y="209360"/>
                    <a:pt x="10672572" y="195072"/>
                  </a:cubicBezTo>
                  <a:lnTo>
                    <a:pt x="10672572" y="57245"/>
                  </a:lnTo>
                  <a:close/>
                  <a:moveTo>
                    <a:pt x="10386726" y="57245"/>
                  </a:moveTo>
                  <a:cubicBezTo>
                    <a:pt x="10386726" y="42958"/>
                    <a:pt x="10401491" y="31242"/>
                    <a:pt x="10419588" y="31242"/>
                  </a:cubicBezTo>
                  <a:lnTo>
                    <a:pt x="10576465" y="31242"/>
                  </a:lnTo>
                  <a:cubicBezTo>
                    <a:pt x="10594563" y="31242"/>
                    <a:pt x="10609326" y="42958"/>
                    <a:pt x="10609326" y="57245"/>
                  </a:cubicBezTo>
                  <a:lnTo>
                    <a:pt x="10609326" y="195072"/>
                  </a:lnTo>
                  <a:cubicBezTo>
                    <a:pt x="10609326" y="209360"/>
                    <a:pt x="10594563" y="221075"/>
                    <a:pt x="10576465" y="221075"/>
                  </a:cubicBezTo>
                  <a:lnTo>
                    <a:pt x="10419588" y="221075"/>
                  </a:lnTo>
                  <a:cubicBezTo>
                    <a:pt x="10401491" y="221075"/>
                    <a:pt x="10386726" y="209360"/>
                    <a:pt x="10386726" y="195072"/>
                  </a:cubicBezTo>
                  <a:lnTo>
                    <a:pt x="10386726" y="57245"/>
                  </a:lnTo>
                  <a:close/>
                  <a:moveTo>
                    <a:pt x="10100881" y="57245"/>
                  </a:moveTo>
                  <a:cubicBezTo>
                    <a:pt x="10100881" y="42958"/>
                    <a:pt x="10115645" y="31242"/>
                    <a:pt x="10133743" y="31242"/>
                  </a:cubicBezTo>
                  <a:lnTo>
                    <a:pt x="10290620" y="31242"/>
                  </a:lnTo>
                  <a:cubicBezTo>
                    <a:pt x="10308717" y="31242"/>
                    <a:pt x="10323480" y="42958"/>
                    <a:pt x="10323480" y="57245"/>
                  </a:cubicBezTo>
                  <a:lnTo>
                    <a:pt x="10323480" y="195072"/>
                  </a:lnTo>
                  <a:cubicBezTo>
                    <a:pt x="10323480" y="209360"/>
                    <a:pt x="10308717" y="221075"/>
                    <a:pt x="10290620" y="221075"/>
                  </a:cubicBezTo>
                  <a:lnTo>
                    <a:pt x="10133743" y="221075"/>
                  </a:lnTo>
                  <a:cubicBezTo>
                    <a:pt x="10115645" y="221075"/>
                    <a:pt x="10100881" y="209360"/>
                    <a:pt x="10100881" y="195072"/>
                  </a:cubicBezTo>
                  <a:lnTo>
                    <a:pt x="10100881" y="57245"/>
                  </a:lnTo>
                  <a:close/>
                  <a:moveTo>
                    <a:pt x="9815036" y="57245"/>
                  </a:moveTo>
                  <a:cubicBezTo>
                    <a:pt x="9815036" y="42958"/>
                    <a:pt x="9829800" y="31242"/>
                    <a:pt x="9847898" y="31242"/>
                  </a:cubicBezTo>
                  <a:lnTo>
                    <a:pt x="10004774" y="31242"/>
                  </a:lnTo>
                  <a:cubicBezTo>
                    <a:pt x="10022872" y="31242"/>
                    <a:pt x="10037635" y="42958"/>
                    <a:pt x="10037635" y="57245"/>
                  </a:cubicBezTo>
                  <a:lnTo>
                    <a:pt x="10037635" y="195072"/>
                  </a:lnTo>
                  <a:cubicBezTo>
                    <a:pt x="10037635" y="209360"/>
                    <a:pt x="10022872" y="221075"/>
                    <a:pt x="10004774" y="221075"/>
                  </a:cubicBezTo>
                  <a:lnTo>
                    <a:pt x="9847898" y="221075"/>
                  </a:lnTo>
                  <a:cubicBezTo>
                    <a:pt x="9829800" y="221075"/>
                    <a:pt x="9815036" y="209360"/>
                    <a:pt x="9815036" y="195072"/>
                  </a:cubicBezTo>
                  <a:lnTo>
                    <a:pt x="9815036" y="57245"/>
                  </a:lnTo>
                  <a:close/>
                  <a:moveTo>
                    <a:pt x="9529191" y="57245"/>
                  </a:moveTo>
                  <a:cubicBezTo>
                    <a:pt x="9529191" y="42958"/>
                    <a:pt x="9543955" y="31242"/>
                    <a:pt x="9562052" y="31242"/>
                  </a:cubicBezTo>
                  <a:lnTo>
                    <a:pt x="9718929" y="31242"/>
                  </a:lnTo>
                  <a:cubicBezTo>
                    <a:pt x="9737027" y="31242"/>
                    <a:pt x="9751790" y="42958"/>
                    <a:pt x="9751790" y="57245"/>
                  </a:cubicBezTo>
                  <a:lnTo>
                    <a:pt x="9751790" y="195072"/>
                  </a:lnTo>
                  <a:cubicBezTo>
                    <a:pt x="9751790" y="209360"/>
                    <a:pt x="9737027" y="221075"/>
                    <a:pt x="9718929" y="221075"/>
                  </a:cubicBezTo>
                  <a:lnTo>
                    <a:pt x="9562052" y="221075"/>
                  </a:lnTo>
                  <a:cubicBezTo>
                    <a:pt x="9543955" y="221075"/>
                    <a:pt x="9529191" y="209360"/>
                    <a:pt x="9529191" y="195072"/>
                  </a:cubicBezTo>
                  <a:lnTo>
                    <a:pt x="9529191" y="57245"/>
                  </a:lnTo>
                  <a:close/>
                  <a:moveTo>
                    <a:pt x="9243346" y="57245"/>
                  </a:moveTo>
                  <a:cubicBezTo>
                    <a:pt x="9243346" y="42958"/>
                    <a:pt x="9258109" y="31242"/>
                    <a:pt x="9276207" y="31242"/>
                  </a:cubicBezTo>
                  <a:lnTo>
                    <a:pt x="9433084" y="31242"/>
                  </a:lnTo>
                  <a:cubicBezTo>
                    <a:pt x="9451181" y="31242"/>
                    <a:pt x="9465945" y="42958"/>
                    <a:pt x="9465945" y="57245"/>
                  </a:cubicBezTo>
                  <a:lnTo>
                    <a:pt x="9465945" y="195072"/>
                  </a:lnTo>
                  <a:cubicBezTo>
                    <a:pt x="9465945" y="209360"/>
                    <a:pt x="9451181" y="221075"/>
                    <a:pt x="9433084" y="221075"/>
                  </a:cubicBezTo>
                  <a:lnTo>
                    <a:pt x="9276207" y="221075"/>
                  </a:lnTo>
                  <a:cubicBezTo>
                    <a:pt x="9258109" y="221075"/>
                    <a:pt x="9243346" y="209360"/>
                    <a:pt x="9243346" y="195072"/>
                  </a:cubicBezTo>
                  <a:lnTo>
                    <a:pt x="9243346" y="57245"/>
                  </a:lnTo>
                  <a:close/>
                  <a:moveTo>
                    <a:pt x="8957500" y="57245"/>
                  </a:moveTo>
                  <a:cubicBezTo>
                    <a:pt x="8957500" y="42958"/>
                    <a:pt x="8972264" y="31242"/>
                    <a:pt x="8990362" y="31242"/>
                  </a:cubicBezTo>
                  <a:lnTo>
                    <a:pt x="9147239" y="31242"/>
                  </a:lnTo>
                  <a:cubicBezTo>
                    <a:pt x="9165336" y="31242"/>
                    <a:pt x="9180100" y="42958"/>
                    <a:pt x="9180100" y="57245"/>
                  </a:cubicBezTo>
                  <a:lnTo>
                    <a:pt x="9180100" y="195072"/>
                  </a:lnTo>
                  <a:cubicBezTo>
                    <a:pt x="9180100" y="209360"/>
                    <a:pt x="9165336" y="221075"/>
                    <a:pt x="9147239" y="221075"/>
                  </a:cubicBezTo>
                  <a:lnTo>
                    <a:pt x="8990362" y="221075"/>
                  </a:lnTo>
                  <a:cubicBezTo>
                    <a:pt x="8972264" y="221075"/>
                    <a:pt x="8957500" y="209360"/>
                    <a:pt x="8957500" y="195072"/>
                  </a:cubicBezTo>
                  <a:lnTo>
                    <a:pt x="8957500" y="57245"/>
                  </a:lnTo>
                  <a:close/>
                  <a:moveTo>
                    <a:pt x="8671655" y="57245"/>
                  </a:moveTo>
                  <a:cubicBezTo>
                    <a:pt x="8671655" y="42958"/>
                    <a:pt x="8686419" y="31242"/>
                    <a:pt x="8704516" y="31242"/>
                  </a:cubicBezTo>
                  <a:lnTo>
                    <a:pt x="8861393" y="31242"/>
                  </a:lnTo>
                  <a:cubicBezTo>
                    <a:pt x="8879491" y="31242"/>
                    <a:pt x="8894255" y="42958"/>
                    <a:pt x="8894255" y="57245"/>
                  </a:cubicBezTo>
                  <a:lnTo>
                    <a:pt x="8894255" y="195072"/>
                  </a:lnTo>
                  <a:cubicBezTo>
                    <a:pt x="8894255" y="209360"/>
                    <a:pt x="8879491" y="221075"/>
                    <a:pt x="8861393" y="221075"/>
                  </a:cubicBezTo>
                  <a:lnTo>
                    <a:pt x="8704516" y="221075"/>
                  </a:lnTo>
                  <a:cubicBezTo>
                    <a:pt x="8686419" y="221075"/>
                    <a:pt x="8671655" y="209360"/>
                    <a:pt x="8671655" y="195072"/>
                  </a:cubicBezTo>
                  <a:lnTo>
                    <a:pt x="8671655" y="57245"/>
                  </a:lnTo>
                  <a:close/>
                  <a:moveTo>
                    <a:pt x="8385810" y="57245"/>
                  </a:moveTo>
                  <a:cubicBezTo>
                    <a:pt x="8385810" y="42958"/>
                    <a:pt x="8400574" y="31242"/>
                    <a:pt x="8418671" y="31242"/>
                  </a:cubicBezTo>
                  <a:lnTo>
                    <a:pt x="8575548" y="31242"/>
                  </a:lnTo>
                  <a:cubicBezTo>
                    <a:pt x="8593645" y="31242"/>
                    <a:pt x="8608409" y="42958"/>
                    <a:pt x="8608409" y="57245"/>
                  </a:cubicBezTo>
                  <a:lnTo>
                    <a:pt x="8608409" y="195072"/>
                  </a:lnTo>
                  <a:cubicBezTo>
                    <a:pt x="8608409" y="209360"/>
                    <a:pt x="8593645" y="221075"/>
                    <a:pt x="8575548" y="221075"/>
                  </a:cubicBezTo>
                  <a:lnTo>
                    <a:pt x="8418671" y="221075"/>
                  </a:lnTo>
                  <a:cubicBezTo>
                    <a:pt x="8400574" y="221075"/>
                    <a:pt x="8385810" y="209360"/>
                    <a:pt x="8385810" y="195072"/>
                  </a:cubicBezTo>
                  <a:lnTo>
                    <a:pt x="8385810" y="57245"/>
                  </a:lnTo>
                  <a:close/>
                  <a:moveTo>
                    <a:pt x="8099965" y="57245"/>
                  </a:moveTo>
                  <a:cubicBezTo>
                    <a:pt x="8099965" y="42958"/>
                    <a:pt x="8114729" y="31242"/>
                    <a:pt x="8132827" y="31242"/>
                  </a:cubicBezTo>
                  <a:lnTo>
                    <a:pt x="8289703" y="31242"/>
                  </a:lnTo>
                  <a:cubicBezTo>
                    <a:pt x="8307801" y="31242"/>
                    <a:pt x="8322564" y="42958"/>
                    <a:pt x="8322564" y="57245"/>
                  </a:cubicBezTo>
                  <a:lnTo>
                    <a:pt x="8322564" y="195072"/>
                  </a:lnTo>
                  <a:cubicBezTo>
                    <a:pt x="8322564" y="209360"/>
                    <a:pt x="8307801" y="221075"/>
                    <a:pt x="8289703" y="221075"/>
                  </a:cubicBezTo>
                  <a:lnTo>
                    <a:pt x="8132827" y="221075"/>
                  </a:lnTo>
                  <a:cubicBezTo>
                    <a:pt x="8114729" y="221075"/>
                    <a:pt x="8099965" y="209360"/>
                    <a:pt x="8099965" y="195072"/>
                  </a:cubicBezTo>
                  <a:lnTo>
                    <a:pt x="8099965" y="57245"/>
                  </a:lnTo>
                  <a:close/>
                  <a:moveTo>
                    <a:pt x="7814120" y="57245"/>
                  </a:moveTo>
                  <a:cubicBezTo>
                    <a:pt x="7814120" y="42958"/>
                    <a:pt x="7828883" y="31242"/>
                    <a:pt x="7846981" y="31242"/>
                  </a:cubicBezTo>
                  <a:lnTo>
                    <a:pt x="8003858" y="31242"/>
                  </a:lnTo>
                  <a:cubicBezTo>
                    <a:pt x="8021955" y="31242"/>
                    <a:pt x="8036719" y="42958"/>
                    <a:pt x="8036719" y="57245"/>
                  </a:cubicBezTo>
                  <a:lnTo>
                    <a:pt x="8036719" y="195072"/>
                  </a:lnTo>
                  <a:cubicBezTo>
                    <a:pt x="8036719" y="209360"/>
                    <a:pt x="8021955" y="221075"/>
                    <a:pt x="8003858" y="221075"/>
                  </a:cubicBezTo>
                  <a:lnTo>
                    <a:pt x="7846981" y="221075"/>
                  </a:lnTo>
                  <a:cubicBezTo>
                    <a:pt x="7828883" y="221075"/>
                    <a:pt x="7814120" y="209360"/>
                    <a:pt x="7814120" y="195072"/>
                  </a:cubicBezTo>
                  <a:lnTo>
                    <a:pt x="7814120" y="57245"/>
                  </a:lnTo>
                  <a:close/>
                  <a:moveTo>
                    <a:pt x="7528274" y="57245"/>
                  </a:moveTo>
                  <a:cubicBezTo>
                    <a:pt x="7528274" y="42958"/>
                    <a:pt x="7543038" y="31242"/>
                    <a:pt x="7561136" y="31242"/>
                  </a:cubicBezTo>
                  <a:lnTo>
                    <a:pt x="7718012" y="31242"/>
                  </a:lnTo>
                  <a:cubicBezTo>
                    <a:pt x="7736110" y="31242"/>
                    <a:pt x="7750874" y="42958"/>
                    <a:pt x="7750874" y="57245"/>
                  </a:cubicBezTo>
                  <a:lnTo>
                    <a:pt x="7750874" y="195072"/>
                  </a:lnTo>
                  <a:cubicBezTo>
                    <a:pt x="7750874" y="209360"/>
                    <a:pt x="7736110" y="221075"/>
                    <a:pt x="7718012" y="221075"/>
                  </a:cubicBezTo>
                  <a:lnTo>
                    <a:pt x="7561136" y="221075"/>
                  </a:lnTo>
                  <a:cubicBezTo>
                    <a:pt x="7543038" y="221075"/>
                    <a:pt x="7528274" y="209360"/>
                    <a:pt x="7528274" y="195072"/>
                  </a:cubicBezTo>
                  <a:lnTo>
                    <a:pt x="7528274" y="57245"/>
                  </a:lnTo>
                  <a:close/>
                  <a:moveTo>
                    <a:pt x="7242429" y="57245"/>
                  </a:moveTo>
                  <a:cubicBezTo>
                    <a:pt x="7242429" y="42958"/>
                    <a:pt x="7257193" y="31242"/>
                    <a:pt x="7275290" y="31242"/>
                  </a:cubicBezTo>
                  <a:lnTo>
                    <a:pt x="7432168" y="31242"/>
                  </a:lnTo>
                  <a:cubicBezTo>
                    <a:pt x="7450265" y="31242"/>
                    <a:pt x="7465028" y="42958"/>
                    <a:pt x="7465028" y="57245"/>
                  </a:cubicBezTo>
                  <a:lnTo>
                    <a:pt x="7465028" y="195072"/>
                  </a:lnTo>
                  <a:cubicBezTo>
                    <a:pt x="7465028" y="209360"/>
                    <a:pt x="7450265" y="221075"/>
                    <a:pt x="7432168" y="221075"/>
                  </a:cubicBezTo>
                  <a:lnTo>
                    <a:pt x="7275290" y="221075"/>
                  </a:lnTo>
                  <a:cubicBezTo>
                    <a:pt x="7257193" y="221075"/>
                    <a:pt x="7242429" y="209360"/>
                    <a:pt x="7242429" y="195072"/>
                  </a:cubicBezTo>
                  <a:lnTo>
                    <a:pt x="7242429" y="57245"/>
                  </a:lnTo>
                  <a:close/>
                  <a:moveTo>
                    <a:pt x="6956584" y="57245"/>
                  </a:moveTo>
                  <a:cubicBezTo>
                    <a:pt x="6956584" y="42958"/>
                    <a:pt x="6971348" y="31242"/>
                    <a:pt x="6989445" y="31242"/>
                  </a:cubicBezTo>
                  <a:lnTo>
                    <a:pt x="7146322" y="31242"/>
                  </a:lnTo>
                  <a:cubicBezTo>
                    <a:pt x="7164419" y="31242"/>
                    <a:pt x="7179183" y="42958"/>
                    <a:pt x="7179183" y="57245"/>
                  </a:cubicBezTo>
                  <a:lnTo>
                    <a:pt x="7179183" y="195072"/>
                  </a:lnTo>
                  <a:cubicBezTo>
                    <a:pt x="7179183" y="209360"/>
                    <a:pt x="7164419" y="221075"/>
                    <a:pt x="7146322" y="221075"/>
                  </a:cubicBezTo>
                  <a:lnTo>
                    <a:pt x="6989445" y="221075"/>
                  </a:lnTo>
                  <a:cubicBezTo>
                    <a:pt x="6971348" y="221075"/>
                    <a:pt x="6956584" y="209360"/>
                    <a:pt x="6956584" y="195072"/>
                  </a:cubicBezTo>
                  <a:lnTo>
                    <a:pt x="6956584" y="57245"/>
                  </a:lnTo>
                  <a:close/>
                  <a:moveTo>
                    <a:pt x="6670739" y="57245"/>
                  </a:moveTo>
                  <a:cubicBezTo>
                    <a:pt x="6670739" y="42958"/>
                    <a:pt x="6685503" y="31242"/>
                    <a:pt x="6703600" y="31242"/>
                  </a:cubicBezTo>
                  <a:lnTo>
                    <a:pt x="6860477" y="31242"/>
                  </a:lnTo>
                  <a:cubicBezTo>
                    <a:pt x="6878574" y="31242"/>
                    <a:pt x="6893338" y="42958"/>
                    <a:pt x="6893338" y="57245"/>
                  </a:cubicBezTo>
                  <a:lnTo>
                    <a:pt x="6893338" y="195072"/>
                  </a:lnTo>
                  <a:cubicBezTo>
                    <a:pt x="6893338" y="209360"/>
                    <a:pt x="6878574" y="221075"/>
                    <a:pt x="6860477" y="221075"/>
                  </a:cubicBezTo>
                  <a:lnTo>
                    <a:pt x="6703600" y="221075"/>
                  </a:lnTo>
                  <a:cubicBezTo>
                    <a:pt x="6685503" y="221075"/>
                    <a:pt x="6670739" y="209360"/>
                    <a:pt x="6670739" y="195072"/>
                  </a:cubicBezTo>
                  <a:lnTo>
                    <a:pt x="6670739" y="57245"/>
                  </a:lnTo>
                  <a:close/>
                  <a:moveTo>
                    <a:pt x="6384894" y="57245"/>
                  </a:moveTo>
                  <a:cubicBezTo>
                    <a:pt x="6384894" y="42958"/>
                    <a:pt x="6399657" y="31242"/>
                    <a:pt x="6417755" y="31242"/>
                  </a:cubicBezTo>
                  <a:lnTo>
                    <a:pt x="6574631" y="31242"/>
                  </a:lnTo>
                  <a:cubicBezTo>
                    <a:pt x="6592729" y="31242"/>
                    <a:pt x="6607493" y="42958"/>
                    <a:pt x="6607493" y="57245"/>
                  </a:cubicBezTo>
                  <a:lnTo>
                    <a:pt x="6607493" y="195072"/>
                  </a:lnTo>
                  <a:cubicBezTo>
                    <a:pt x="6607493" y="209360"/>
                    <a:pt x="6592729" y="221075"/>
                    <a:pt x="6574631" y="221075"/>
                  </a:cubicBezTo>
                  <a:lnTo>
                    <a:pt x="6417755" y="221075"/>
                  </a:lnTo>
                  <a:cubicBezTo>
                    <a:pt x="6399657" y="221075"/>
                    <a:pt x="6384894" y="209360"/>
                    <a:pt x="6384894" y="195072"/>
                  </a:cubicBezTo>
                  <a:lnTo>
                    <a:pt x="6384894" y="57245"/>
                  </a:lnTo>
                  <a:close/>
                  <a:moveTo>
                    <a:pt x="6099048" y="57245"/>
                  </a:moveTo>
                  <a:cubicBezTo>
                    <a:pt x="6099048" y="42958"/>
                    <a:pt x="6113812" y="31242"/>
                    <a:pt x="6131910" y="31242"/>
                  </a:cubicBezTo>
                  <a:lnTo>
                    <a:pt x="6288786" y="31242"/>
                  </a:lnTo>
                  <a:cubicBezTo>
                    <a:pt x="6306884" y="31242"/>
                    <a:pt x="6321648" y="42958"/>
                    <a:pt x="6321648" y="57245"/>
                  </a:cubicBezTo>
                  <a:lnTo>
                    <a:pt x="6321648" y="195072"/>
                  </a:lnTo>
                  <a:cubicBezTo>
                    <a:pt x="6321648" y="209360"/>
                    <a:pt x="6306884" y="221075"/>
                    <a:pt x="6288786" y="221075"/>
                  </a:cubicBezTo>
                  <a:lnTo>
                    <a:pt x="6131910" y="221075"/>
                  </a:lnTo>
                  <a:cubicBezTo>
                    <a:pt x="6113812" y="221075"/>
                    <a:pt x="6099048" y="209360"/>
                    <a:pt x="6099048" y="195072"/>
                  </a:cubicBezTo>
                  <a:lnTo>
                    <a:pt x="6099048" y="57245"/>
                  </a:lnTo>
                  <a:close/>
                  <a:moveTo>
                    <a:pt x="5813203" y="57245"/>
                  </a:moveTo>
                  <a:cubicBezTo>
                    <a:pt x="5813203" y="42958"/>
                    <a:pt x="5827967" y="31242"/>
                    <a:pt x="5846064" y="31242"/>
                  </a:cubicBezTo>
                  <a:lnTo>
                    <a:pt x="6002941" y="31242"/>
                  </a:lnTo>
                  <a:cubicBezTo>
                    <a:pt x="6021039" y="31242"/>
                    <a:pt x="6035802" y="42958"/>
                    <a:pt x="6035802" y="57245"/>
                  </a:cubicBezTo>
                  <a:lnTo>
                    <a:pt x="6035802" y="195072"/>
                  </a:lnTo>
                  <a:cubicBezTo>
                    <a:pt x="6035802" y="209360"/>
                    <a:pt x="6021039" y="221075"/>
                    <a:pt x="6002941" y="221075"/>
                  </a:cubicBezTo>
                  <a:lnTo>
                    <a:pt x="5846064" y="221075"/>
                  </a:lnTo>
                  <a:cubicBezTo>
                    <a:pt x="5827967" y="221075"/>
                    <a:pt x="5813203" y="209360"/>
                    <a:pt x="5813203" y="195072"/>
                  </a:cubicBezTo>
                  <a:lnTo>
                    <a:pt x="5813203" y="57245"/>
                  </a:lnTo>
                  <a:close/>
                  <a:moveTo>
                    <a:pt x="5527358" y="57245"/>
                  </a:moveTo>
                  <a:cubicBezTo>
                    <a:pt x="5527358" y="42958"/>
                    <a:pt x="5542121" y="31242"/>
                    <a:pt x="5560219" y="31242"/>
                  </a:cubicBezTo>
                  <a:lnTo>
                    <a:pt x="5717095" y="31242"/>
                  </a:lnTo>
                  <a:cubicBezTo>
                    <a:pt x="5735193" y="31242"/>
                    <a:pt x="5749957" y="42958"/>
                    <a:pt x="5749957" y="57245"/>
                  </a:cubicBezTo>
                  <a:lnTo>
                    <a:pt x="5749957" y="195072"/>
                  </a:lnTo>
                  <a:cubicBezTo>
                    <a:pt x="5749957" y="209360"/>
                    <a:pt x="5735193" y="221075"/>
                    <a:pt x="5717095" y="221075"/>
                  </a:cubicBezTo>
                  <a:lnTo>
                    <a:pt x="5560219" y="221075"/>
                  </a:lnTo>
                  <a:cubicBezTo>
                    <a:pt x="5542121" y="221075"/>
                    <a:pt x="5527358" y="209360"/>
                    <a:pt x="5527358" y="195072"/>
                  </a:cubicBezTo>
                  <a:lnTo>
                    <a:pt x="5527358" y="57245"/>
                  </a:lnTo>
                  <a:close/>
                  <a:moveTo>
                    <a:pt x="5204555" y="57245"/>
                  </a:moveTo>
                  <a:cubicBezTo>
                    <a:pt x="5204555" y="42958"/>
                    <a:pt x="5219319" y="31242"/>
                    <a:pt x="5237417" y="31242"/>
                  </a:cubicBezTo>
                  <a:lnTo>
                    <a:pt x="5394294" y="31242"/>
                  </a:lnTo>
                  <a:cubicBezTo>
                    <a:pt x="5412391" y="31242"/>
                    <a:pt x="5427155" y="42958"/>
                    <a:pt x="5427155" y="57245"/>
                  </a:cubicBezTo>
                  <a:lnTo>
                    <a:pt x="5427155" y="195072"/>
                  </a:lnTo>
                  <a:cubicBezTo>
                    <a:pt x="5427155" y="209360"/>
                    <a:pt x="5412391" y="221075"/>
                    <a:pt x="5394294" y="221075"/>
                  </a:cubicBezTo>
                  <a:lnTo>
                    <a:pt x="5237417" y="221075"/>
                  </a:lnTo>
                  <a:cubicBezTo>
                    <a:pt x="5219319" y="221075"/>
                    <a:pt x="5204555" y="209360"/>
                    <a:pt x="5204555" y="195072"/>
                  </a:cubicBezTo>
                  <a:lnTo>
                    <a:pt x="5204555" y="57245"/>
                  </a:lnTo>
                  <a:close/>
                  <a:moveTo>
                    <a:pt x="4918710" y="57245"/>
                  </a:moveTo>
                  <a:cubicBezTo>
                    <a:pt x="4918710" y="42958"/>
                    <a:pt x="4933474" y="31242"/>
                    <a:pt x="4951571" y="31242"/>
                  </a:cubicBezTo>
                  <a:lnTo>
                    <a:pt x="5108448" y="31242"/>
                  </a:lnTo>
                  <a:cubicBezTo>
                    <a:pt x="5126545" y="31242"/>
                    <a:pt x="5141310" y="42958"/>
                    <a:pt x="5141310" y="57245"/>
                  </a:cubicBezTo>
                  <a:lnTo>
                    <a:pt x="5141310" y="195072"/>
                  </a:lnTo>
                  <a:cubicBezTo>
                    <a:pt x="5141310" y="209360"/>
                    <a:pt x="5126545" y="221075"/>
                    <a:pt x="5108448" y="221075"/>
                  </a:cubicBezTo>
                  <a:lnTo>
                    <a:pt x="4951571" y="221075"/>
                  </a:lnTo>
                  <a:cubicBezTo>
                    <a:pt x="4933474" y="221075"/>
                    <a:pt x="4918710" y="209360"/>
                    <a:pt x="4918710" y="195072"/>
                  </a:cubicBezTo>
                  <a:lnTo>
                    <a:pt x="4918710" y="57245"/>
                  </a:lnTo>
                  <a:close/>
                  <a:moveTo>
                    <a:pt x="4632865" y="57245"/>
                  </a:moveTo>
                  <a:cubicBezTo>
                    <a:pt x="4632865" y="42958"/>
                    <a:pt x="4647629" y="31242"/>
                    <a:pt x="4665726" y="31242"/>
                  </a:cubicBezTo>
                  <a:lnTo>
                    <a:pt x="4822603" y="31242"/>
                  </a:lnTo>
                  <a:cubicBezTo>
                    <a:pt x="4840700" y="31242"/>
                    <a:pt x="4855464" y="42958"/>
                    <a:pt x="4855464" y="57245"/>
                  </a:cubicBezTo>
                  <a:lnTo>
                    <a:pt x="4855464" y="195072"/>
                  </a:lnTo>
                  <a:cubicBezTo>
                    <a:pt x="4855464" y="209360"/>
                    <a:pt x="4840700" y="221075"/>
                    <a:pt x="4822603" y="221075"/>
                  </a:cubicBezTo>
                  <a:lnTo>
                    <a:pt x="4665726" y="221075"/>
                  </a:lnTo>
                  <a:cubicBezTo>
                    <a:pt x="4647629" y="221075"/>
                    <a:pt x="4632865" y="209360"/>
                    <a:pt x="4632865" y="195072"/>
                  </a:cubicBezTo>
                  <a:lnTo>
                    <a:pt x="4632865" y="57245"/>
                  </a:lnTo>
                  <a:close/>
                  <a:moveTo>
                    <a:pt x="4347020" y="57245"/>
                  </a:moveTo>
                  <a:cubicBezTo>
                    <a:pt x="4347020" y="42958"/>
                    <a:pt x="4361783" y="31242"/>
                    <a:pt x="4379881" y="31242"/>
                  </a:cubicBezTo>
                  <a:lnTo>
                    <a:pt x="4536758" y="31242"/>
                  </a:lnTo>
                  <a:cubicBezTo>
                    <a:pt x="4554855" y="31242"/>
                    <a:pt x="4569619" y="42958"/>
                    <a:pt x="4569619" y="57245"/>
                  </a:cubicBezTo>
                  <a:lnTo>
                    <a:pt x="4569619" y="195072"/>
                  </a:lnTo>
                  <a:cubicBezTo>
                    <a:pt x="4569619" y="209360"/>
                    <a:pt x="4554855" y="221075"/>
                    <a:pt x="4536758" y="221075"/>
                  </a:cubicBezTo>
                  <a:lnTo>
                    <a:pt x="4379881" y="221075"/>
                  </a:lnTo>
                  <a:cubicBezTo>
                    <a:pt x="4361783" y="221075"/>
                    <a:pt x="4347020" y="209360"/>
                    <a:pt x="4347020" y="195072"/>
                  </a:cubicBezTo>
                  <a:lnTo>
                    <a:pt x="4347020" y="57245"/>
                  </a:lnTo>
                  <a:close/>
                  <a:moveTo>
                    <a:pt x="4061174" y="57245"/>
                  </a:moveTo>
                  <a:cubicBezTo>
                    <a:pt x="4061174" y="42958"/>
                    <a:pt x="4075938" y="31242"/>
                    <a:pt x="4094036" y="31242"/>
                  </a:cubicBezTo>
                  <a:lnTo>
                    <a:pt x="4250913" y="31242"/>
                  </a:lnTo>
                  <a:cubicBezTo>
                    <a:pt x="4269010" y="31242"/>
                    <a:pt x="4283774" y="42958"/>
                    <a:pt x="4283774" y="57245"/>
                  </a:cubicBezTo>
                  <a:lnTo>
                    <a:pt x="4283774" y="195072"/>
                  </a:lnTo>
                  <a:cubicBezTo>
                    <a:pt x="4283774" y="209360"/>
                    <a:pt x="4269010" y="221075"/>
                    <a:pt x="4250913" y="221075"/>
                  </a:cubicBezTo>
                  <a:lnTo>
                    <a:pt x="4094036" y="221075"/>
                  </a:lnTo>
                  <a:cubicBezTo>
                    <a:pt x="4075938" y="221075"/>
                    <a:pt x="4061174" y="209360"/>
                    <a:pt x="4061174" y="195072"/>
                  </a:cubicBezTo>
                  <a:lnTo>
                    <a:pt x="4061174" y="57245"/>
                  </a:lnTo>
                  <a:close/>
                  <a:moveTo>
                    <a:pt x="3775329" y="57245"/>
                  </a:moveTo>
                  <a:cubicBezTo>
                    <a:pt x="3775329" y="42958"/>
                    <a:pt x="3790093" y="31242"/>
                    <a:pt x="3808190" y="31242"/>
                  </a:cubicBezTo>
                  <a:lnTo>
                    <a:pt x="3965067" y="31242"/>
                  </a:lnTo>
                  <a:cubicBezTo>
                    <a:pt x="3983165" y="31242"/>
                    <a:pt x="3997928" y="42958"/>
                    <a:pt x="3997928" y="57245"/>
                  </a:cubicBezTo>
                  <a:lnTo>
                    <a:pt x="3997928" y="195072"/>
                  </a:lnTo>
                  <a:cubicBezTo>
                    <a:pt x="3997928" y="209360"/>
                    <a:pt x="3983165" y="221075"/>
                    <a:pt x="3965067" y="221075"/>
                  </a:cubicBezTo>
                  <a:lnTo>
                    <a:pt x="3808190" y="221075"/>
                  </a:lnTo>
                  <a:cubicBezTo>
                    <a:pt x="3790093" y="221075"/>
                    <a:pt x="3775329" y="209360"/>
                    <a:pt x="3775329" y="195072"/>
                  </a:cubicBezTo>
                  <a:lnTo>
                    <a:pt x="3775329" y="57245"/>
                  </a:lnTo>
                  <a:close/>
                  <a:moveTo>
                    <a:pt x="3489484" y="57245"/>
                  </a:moveTo>
                  <a:cubicBezTo>
                    <a:pt x="3489484" y="42958"/>
                    <a:pt x="3504248" y="31242"/>
                    <a:pt x="3522345" y="31242"/>
                  </a:cubicBezTo>
                  <a:lnTo>
                    <a:pt x="3679222" y="31242"/>
                  </a:lnTo>
                  <a:cubicBezTo>
                    <a:pt x="3697320" y="31242"/>
                    <a:pt x="3712083" y="42958"/>
                    <a:pt x="3712083" y="57245"/>
                  </a:cubicBezTo>
                  <a:lnTo>
                    <a:pt x="3712083" y="195072"/>
                  </a:lnTo>
                  <a:cubicBezTo>
                    <a:pt x="3712083" y="209360"/>
                    <a:pt x="3697320" y="221075"/>
                    <a:pt x="3679222" y="221075"/>
                  </a:cubicBezTo>
                  <a:lnTo>
                    <a:pt x="3522345" y="221075"/>
                  </a:lnTo>
                  <a:cubicBezTo>
                    <a:pt x="3504248" y="221075"/>
                    <a:pt x="3489484" y="209360"/>
                    <a:pt x="3489484" y="195072"/>
                  </a:cubicBezTo>
                  <a:lnTo>
                    <a:pt x="3489484" y="57245"/>
                  </a:lnTo>
                  <a:close/>
                  <a:moveTo>
                    <a:pt x="3203639" y="57245"/>
                  </a:moveTo>
                  <a:cubicBezTo>
                    <a:pt x="3203639" y="42958"/>
                    <a:pt x="3218403" y="31242"/>
                    <a:pt x="3236500" y="31242"/>
                  </a:cubicBezTo>
                  <a:lnTo>
                    <a:pt x="3393377" y="31242"/>
                  </a:lnTo>
                  <a:cubicBezTo>
                    <a:pt x="3411474" y="31242"/>
                    <a:pt x="3426238" y="42958"/>
                    <a:pt x="3426238" y="57245"/>
                  </a:cubicBezTo>
                  <a:lnTo>
                    <a:pt x="3426238" y="195072"/>
                  </a:lnTo>
                  <a:cubicBezTo>
                    <a:pt x="3426238" y="209360"/>
                    <a:pt x="3411474" y="221075"/>
                    <a:pt x="3393377" y="221075"/>
                  </a:cubicBezTo>
                  <a:lnTo>
                    <a:pt x="3236500" y="221075"/>
                  </a:lnTo>
                  <a:cubicBezTo>
                    <a:pt x="3218403" y="221075"/>
                    <a:pt x="3203639" y="209360"/>
                    <a:pt x="3203639" y="195072"/>
                  </a:cubicBezTo>
                  <a:lnTo>
                    <a:pt x="3203639" y="57245"/>
                  </a:lnTo>
                  <a:close/>
                  <a:moveTo>
                    <a:pt x="2917793" y="57245"/>
                  </a:moveTo>
                  <a:cubicBezTo>
                    <a:pt x="2917793" y="42958"/>
                    <a:pt x="2932557" y="31242"/>
                    <a:pt x="2950655" y="31242"/>
                  </a:cubicBezTo>
                  <a:lnTo>
                    <a:pt x="3107531" y="31242"/>
                  </a:lnTo>
                  <a:cubicBezTo>
                    <a:pt x="3125629" y="31242"/>
                    <a:pt x="3140393" y="42958"/>
                    <a:pt x="3140393" y="57245"/>
                  </a:cubicBezTo>
                  <a:lnTo>
                    <a:pt x="3140393" y="195072"/>
                  </a:lnTo>
                  <a:cubicBezTo>
                    <a:pt x="3140393" y="209360"/>
                    <a:pt x="3125629" y="221075"/>
                    <a:pt x="3107531" y="221075"/>
                  </a:cubicBezTo>
                  <a:lnTo>
                    <a:pt x="2950655" y="221075"/>
                  </a:lnTo>
                  <a:cubicBezTo>
                    <a:pt x="2932557" y="221075"/>
                    <a:pt x="2917793" y="209360"/>
                    <a:pt x="2917793" y="195072"/>
                  </a:cubicBezTo>
                  <a:lnTo>
                    <a:pt x="2917793" y="57245"/>
                  </a:lnTo>
                  <a:close/>
                  <a:moveTo>
                    <a:pt x="2631948" y="57245"/>
                  </a:moveTo>
                  <a:cubicBezTo>
                    <a:pt x="2631948" y="42958"/>
                    <a:pt x="2646712" y="31242"/>
                    <a:pt x="2664809" y="31242"/>
                  </a:cubicBezTo>
                  <a:lnTo>
                    <a:pt x="2821686" y="31242"/>
                  </a:lnTo>
                  <a:cubicBezTo>
                    <a:pt x="2839784" y="31242"/>
                    <a:pt x="2854547" y="42958"/>
                    <a:pt x="2854547" y="57245"/>
                  </a:cubicBezTo>
                  <a:lnTo>
                    <a:pt x="2854547" y="195072"/>
                  </a:lnTo>
                  <a:cubicBezTo>
                    <a:pt x="2854547" y="209360"/>
                    <a:pt x="2839784" y="221075"/>
                    <a:pt x="2821686" y="221075"/>
                  </a:cubicBezTo>
                  <a:lnTo>
                    <a:pt x="2664809" y="221075"/>
                  </a:lnTo>
                  <a:cubicBezTo>
                    <a:pt x="2646712" y="221075"/>
                    <a:pt x="2631948" y="209360"/>
                    <a:pt x="2631948" y="195072"/>
                  </a:cubicBezTo>
                  <a:lnTo>
                    <a:pt x="2631948" y="57245"/>
                  </a:lnTo>
                  <a:close/>
                  <a:moveTo>
                    <a:pt x="2346103" y="57245"/>
                  </a:moveTo>
                  <a:cubicBezTo>
                    <a:pt x="2346103" y="42958"/>
                    <a:pt x="2360867" y="31242"/>
                    <a:pt x="2378964" y="31242"/>
                  </a:cubicBezTo>
                  <a:lnTo>
                    <a:pt x="2535841" y="31242"/>
                  </a:lnTo>
                  <a:cubicBezTo>
                    <a:pt x="2553938" y="31242"/>
                    <a:pt x="2568702" y="42958"/>
                    <a:pt x="2568702" y="57245"/>
                  </a:cubicBezTo>
                  <a:lnTo>
                    <a:pt x="2568702" y="195072"/>
                  </a:lnTo>
                  <a:cubicBezTo>
                    <a:pt x="2568702" y="209360"/>
                    <a:pt x="2553938" y="221075"/>
                    <a:pt x="2535841" y="221075"/>
                  </a:cubicBezTo>
                  <a:lnTo>
                    <a:pt x="2378964" y="221075"/>
                  </a:lnTo>
                  <a:cubicBezTo>
                    <a:pt x="2360867" y="221075"/>
                    <a:pt x="2346103" y="209360"/>
                    <a:pt x="2346103" y="195072"/>
                  </a:cubicBezTo>
                  <a:lnTo>
                    <a:pt x="2346103" y="57245"/>
                  </a:lnTo>
                  <a:close/>
                  <a:moveTo>
                    <a:pt x="2060258" y="57245"/>
                  </a:moveTo>
                  <a:cubicBezTo>
                    <a:pt x="2060258" y="42958"/>
                    <a:pt x="2075021" y="31242"/>
                    <a:pt x="2093119" y="31242"/>
                  </a:cubicBezTo>
                  <a:lnTo>
                    <a:pt x="2249996" y="31242"/>
                  </a:lnTo>
                  <a:cubicBezTo>
                    <a:pt x="2268093" y="31242"/>
                    <a:pt x="2282857" y="42958"/>
                    <a:pt x="2282857" y="57245"/>
                  </a:cubicBezTo>
                  <a:lnTo>
                    <a:pt x="2282857" y="195072"/>
                  </a:lnTo>
                  <a:cubicBezTo>
                    <a:pt x="2282857" y="209360"/>
                    <a:pt x="2268093" y="221075"/>
                    <a:pt x="2249996" y="221075"/>
                  </a:cubicBezTo>
                  <a:lnTo>
                    <a:pt x="2093119" y="221075"/>
                  </a:lnTo>
                  <a:cubicBezTo>
                    <a:pt x="2075021" y="221075"/>
                    <a:pt x="2060258" y="209360"/>
                    <a:pt x="2060258" y="195072"/>
                  </a:cubicBezTo>
                  <a:lnTo>
                    <a:pt x="2060258" y="57245"/>
                  </a:lnTo>
                  <a:close/>
                  <a:moveTo>
                    <a:pt x="1774412" y="57245"/>
                  </a:moveTo>
                  <a:cubicBezTo>
                    <a:pt x="1774412" y="42958"/>
                    <a:pt x="1789176" y="31242"/>
                    <a:pt x="1807274" y="31242"/>
                  </a:cubicBezTo>
                  <a:lnTo>
                    <a:pt x="1964150" y="31242"/>
                  </a:lnTo>
                  <a:cubicBezTo>
                    <a:pt x="1982248" y="31242"/>
                    <a:pt x="1997012" y="42958"/>
                    <a:pt x="1997012" y="57245"/>
                  </a:cubicBezTo>
                  <a:lnTo>
                    <a:pt x="1997012" y="195072"/>
                  </a:lnTo>
                  <a:cubicBezTo>
                    <a:pt x="1997012" y="209360"/>
                    <a:pt x="1982248" y="221075"/>
                    <a:pt x="1964150" y="221075"/>
                  </a:cubicBezTo>
                  <a:lnTo>
                    <a:pt x="1807274" y="221075"/>
                  </a:lnTo>
                  <a:cubicBezTo>
                    <a:pt x="1789176" y="221075"/>
                    <a:pt x="1774412" y="209360"/>
                    <a:pt x="1774412" y="195072"/>
                  </a:cubicBezTo>
                  <a:lnTo>
                    <a:pt x="1774412" y="57245"/>
                  </a:lnTo>
                  <a:close/>
                  <a:moveTo>
                    <a:pt x="1488567" y="57245"/>
                  </a:moveTo>
                  <a:cubicBezTo>
                    <a:pt x="1488567" y="42958"/>
                    <a:pt x="1503331" y="31242"/>
                    <a:pt x="1521428" y="31242"/>
                  </a:cubicBezTo>
                  <a:lnTo>
                    <a:pt x="1678305" y="31242"/>
                  </a:lnTo>
                  <a:cubicBezTo>
                    <a:pt x="1696403" y="31242"/>
                    <a:pt x="1711166" y="42958"/>
                    <a:pt x="1711166" y="57245"/>
                  </a:cubicBezTo>
                  <a:lnTo>
                    <a:pt x="1711166" y="195072"/>
                  </a:lnTo>
                  <a:cubicBezTo>
                    <a:pt x="1711166" y="209360"/>
                    <a:pt x="1696403" y="221075"/>
                    <a:pt x="1678305" y="221075"/>
                  </a:cubicBezTo>
                  <a:lnTo>
                    <a:pt x="1521428" y="221075"/>
                  </a:lnTo>
                  <a:cubicBezTo>
                    <a:pt x="1503331" y="221075"/>
                    <a:pt x="1488567" y="209360"/>
                    <a:pt x="1488567" y="195072"/>
                  </a:cubicBezTo>
                  <a:lnTo>
                    <a:pt x="1488567" y="57245"/>
                  </a:lnTo>
                  <a:close/>
                  <a:moveTo>
                    <a:pt x="1202722" y="57245"/>
                  </a:moveTo>
                  <a:cubicBezTo>
                    <a:pt x="1202722" y="42958"/>
                    <a:pt x="1217486" y="31242"/>
                    <a:pt x="1235583" y="31242"/>
                  </a:cubicBezTo>
                  <a:lnTo>
                    <a:pt x="1392460" y="31242"/>
                  </a:lnTo>
                  <a:cubicBezTo>
                    <a:pt x="1410557" y="31242"/>
                    <a:pt x="1425321" y="42958"/>
                    <a:pt x="1425321" y="57245"/>
                  </a:cubicBezTo>
                  <a:lnTo>
                    <a:pt x="1425321" y="195072"/>
                  </a:lnTo>
                  <a:cubicBezTo>
                    <a:pt x="1425321" y="209360"/>
                    <a:pt x="1410557" y="221075"/>
                    <a:pt x="1392460" y="221075"/>
                  </a:cubicBezTo>
                  <a:lnTo>
                    <a:pt x="1235583" y="221075"/>
                  </a:lnTo>
                  <a:cubicBezTo>
                    <a:pt x="1217486" y="221075"/>
                    <a:pt x="1202722" y="209360"/>
                    <a:pt x="1202722" y="195072"/>
                  </a:cubicBezTo>
                  <a:lnTo>
                    <a:pt x="1202722" y="57245"/>
                  </a:lnTo>
                  <a:close/>
                  <a:moveTo>
                    <a:pt x="916877" y="57245"/>
                  </a:moveTo>
                  <a:cubicBezTo>
                    <a:pt x="916877" y="42958"/>
                    <a:pt x="931640" y="31242"/>
                    <a:pt x="949738" y="31242"/>
                  </a:cubicBezTo>
                  <a:lnTo>
                    <a:pt x="1106615" y="31242"/>
                  </a:lnTo>
                  <a:cubicBezTo>
                    <a:pt x="1124712" y="31242"/>
                    <a:pt x="1139476" y="42958"/>
                    <a:pt x="1139476" y="57245"/>
                  </a:cubicBezTo>
                  <a:lnTo>
                    <a:pt x="1139476" y="195072"/>
                  </a:lnTo>
                  <a:cubicBezTo>
                    <a:pt x="1139476" y="209360"/>
                    <a:pt x="1124712" y="221075"/>
                    <a:pt x="1106615" y="221075"/>
                  </a:cubicBezTo>
                  <a:lnTo>
                    <a:pt x="949738" y="221075"/>
                  </a:lnTo>
                  <a:cubicBezTo>
                    <a:pt x="931640" y="221075"/>
                    <a:pt x="916877" y="209360"/>
                    <a:pt x="916877" y="195072"/>
                  </a:cubicBezTo>
                  <a:lnTo>
                    <a:pt x="916877" y="57245"/>
                  </a:lnTo>
                  <a:close/>
                  <a:moveTo>
                    <a:pt x="631031" y="57245"/>
                  </a:moveTo>
                  <a:cubicBezTo>
                    <a:pt x="631031" y="42958"/>
                    <a:pt x="645795" y="31242"/>
                    <a:pt x="663893" y="31242"/>
                  </a:cubicBezTo>
                  <a:lnTo>
                    <a:pt x="820769" y="31242"/>
                  </a:lnTo>
                  <a:cubicBezTo>
                    <a:pt x="838867" y="31242"/>
                    <a:pt x="853631" y="42958"/>
                    <a:pt x="853631" y="57245"/>
                  </a:cubicBezTo>
                  <a:lnTo>
                    <a:pt x="853631" y="195072"/>
                  </a:lnTo>
                  <a:cubicBezTo>
                    <a:pt x="853631" y="209360"/>
                    <a:pt x="838867" y="221075"/>
                    <a:pt x="820769" y="221075"/>
                  </a:cubicBezTo>
                  <a:lnTo>
                    <a:pt x="663893" y="221075"/>
                  </a:lnTo>
                  <a:cubicBezTo>
                    <a:pt x="645795" y="221075"/>
                    <a:pt x="631031" y="209360"/>
                    <a:pt x="631031" y="195072"/>
                  </a:cubicBezTo>
                  <a:lnTo>
                    <a:pt x="631031" y="57245"/>
                  </a:lnTo>
                  <a:close/>
                  <a:moveTo>
                    <a:pt x="345186" y="57245"/>
                  </a:moveTo>
                  <a:cubicBezTo>
                    <a:pt x="345186" y="42958"/>
                    <a:pt x="359950" y="31242"/>
                    <a:pt x="378047" y="31242"/>
                  </a:cubicBezTo>
                  <a:lnTo>
                    <a:pt x="534924" y="31242"/>
                  </a:lnTo>
                  <a:cubicBezTo>
                    <a:pt x="553022" y="31242"/>
                    <a:pt x="567785" y="42958"/>
                    <a:pt x="567785" y="57245"/>
                  </a:cubicBezTo>
                  <a:lnTo>
                    <a:pt x="567785" y="195072"/>
                  </a:lnTo>
                  <a:cubicBezTo>
                    <a:pt x="567785" y="209360"/>
                    <a:pt x="553022" y="221075"/>
                    <a:pt x="534924" y="221075"/>
                  </a:cubicBezTo>
                  <a:lnTo>
                    <a:pt x="378047" y="221075"/>
                  </a:lnTo>
                  <a:cubicBezTo>
                    <a:pt x="359950" y="221075"/>
                    <a:pt x="345186" y="209360"/>
                    <a:pt x="345186" y="195072"/>
                  </a:cubicBezTo>
                  <a:lnTo>
                    <a:pt x="345186" y="57245"/>
                  </a:lnTo>
                  <a:close/>
                  <a:moveTo>
                    <a:pt x="59341" y="57245"/>
                  </a:moveTo>
                  <a:cubicBezTo>
                    <a:pt x="59341" y="42958"/>
                    <a:pt x="74105" y="31242"/>
                    <a:pt x="92202" y="31242"/>
                  </a:cubicBezTo>
                  <a:lnTo>
                    <a:pt x="249079" y="31242"/>
                  </a:lnTo>
                  <a:cubicBezTo>
                    <a:pt x="267176" y="31242"/>
                    <a:pt x="281940" y="42958"/>
                    <a:pt x="281940" y="57245"/>
                  </a:cubicBezTo>
                  <a:lnTo>
                    <a:pt x="281940" y="195072"/>
                  </a:lnTo>
                  <a:cubicBezTo>
                    <a:pt x="281940" y="209360"/>
                    <a:pt x="267176" y="221075"/>
                    <a:pt x="249079" y="221075"/>
                  </a:cubicBezTo>
                  <a:lnTo>
                    <a:pt x="92583" y="221075"/>
                  </a:lnTo>
                  <a:cubicBezTo>
                    <a:pt x="74486" y="221075"/>
                    <a:pt x="59722" y="209360"/>
                    <a:pt x="59722" y="195072"/>
                  </a:cubicBezTo>
                  <a:lnTo>
                    <a:pt x="59722" y="57245"/>
                  </a:lnTo>
                  <a:close/>
                  <a:moveTo>
                    <a:pt x="5290947" y="413575"/>
                  </a:moveTo>
                  <a:lnTo>
                    <a:pt x="5290947" y="721043"/>
                  </a:lnTo>
                  <a:cubicBezTo>
                    <a:pt x="5290947" y="778288"/>
                    <a:pt x="5231797" y="825151"/>
                    <a:pt x="5159407" y="825151"/>
                  </a:cubicBezTo>
                  <a:lnTo>
                    <a:pt x="4628198" y="825151"/>
                  </a:lnTo>
                  <a:cubicBezTo>
                    <a:pt x="4555808" y="825151"/>
                    <a:pt x="4496657" y="778288"/>
                    <a:pt x="4496657" y="721043"/>
                  </a:cubicBezTo>
                  <a:lnTo>
                    <a:pt x="4496657" y="413575"/>
                  </a:lnTo>
                  <a:cubicBezTo>
                    <a:pt x="4496657" y="356330"/>
                    <a:pt x="4555808" y="309467"/>
                    <a:pt x="4628198" y="309467"/>
                  </a:cubicBezTo>
                  <a:lnTo>
                    <a:pt x="5159407" y="309467"/>
                  </a:lnTo>
                  <a:cubicBezTo>
                    <a:pt x="5231797" y="309467"/>
                    <a:pt x="5290947" y="356330"/>
                    <a:pt x="5290947" y="413575"/>
                  </a:cubicBezTo>
                  <a:close/>
                  <a:moveTo>
                    <a:pt x="4210812" y="413575"/>
                  </a:moveTo>
                  <a:lnTo>
                    <a:pt x="4210812" y="721043"/>
                  </a:lnTo>
                  <a:cubicBezTo>
                    <a:pt x="4210812" y="778288"/>
                    <a:pt x="4151662" y="825151"/>
                    <a:pt x="4079272" y="825151"/>
                  </a:cubicBezTo>
                  <a:lnTo>
                    <a:pt x="3548063" y="825151"/>
                  </a:lnTo>
                  <a:cubicBezTo>
                    <a:pt x="3475673" y="825151"/>
                    <a:pt x="3416522" y="778288"/>
                    <a:pt x="3416522" y="721043"/>
                  </a:cubicBezTo>
                  <a:lnTo>
                    <a:pt x="3416522" y="413575"/>
                  </a:lnTo>
                  <a:cubicBezTo>
                    <a:pt x="3416522" y="356330"/>
                    <a:pt x="3475673" y="309467"/>
                    <a:pt x="3548063" y="309467"/>
                  </a:cubicBezTo>
                  <a:lnTo>
                    <a:pt x="4079272" y="309467"/>
                  </a:lnTo>
                  <a:cubicBezTo>
                    <a:pt x="4151662" y="309467"/>
                    <a:pt x="4210812" y="356330"/>
                    <a:pt x="4210812" y="413575"/>
                  </a:cubicBezTo>
                  <a:close/>
                  <a:moveTo>
                    <a:pt x="3130677" y="413575"/>
                  </a:moveTo>
                  <a:lnTo>
                    <a:pt x="3130677" y="721043"/>
                  </a:lnTo>
                  <a:cubicBezTo>
                    <a:pt x="3130677" y="778288"/>
                    <a:pt x="3071527" y="825151"/>
                    <a:pt x="2999137" y="825151"/>
                  </a:cubicBezTo>
                  <a:lnTo>
                    <a:pt x="2467928" y="825151"/>
                  </a:lnTo>
                  <a:cubicBezTo>
                    <a:pt x="2395538" y="825151"/>
                    <a:pt x="2336387" y="778288"/>
                    <a:pt x="2336387" y="721043"/>
                  </a:cubicBezTo>
                  <a:lnTo>
                    <a:pt x="2336387" y="413575"/>
                  </a:lnTo>
                  <a:cubicBezTo>
                    <a:pt x="2336387" y="356330"/>
                    <a:pt x="2395538" y="309467"/>
                    <a:pt x="2467928" y="309467"/>
                  </a:cubicBezTo>
                  <a:lnTo>
                    <a:pt x="2999137" y="309467"/>
                  </a:lnTo>
                  <a:cubicBezTo>
                    <a:pt x="3071527" y="309467"/>
                    <a:pt x="3130677" y="356330"/>
                    <a:pt x="3130677" y="413575"/>
                  </a:cubicBezTo>
                  <a:close/>
                  <a:moveTo>
                    <a:pt x="2050542" y="413575"/>
                  </a:moveTo>
                  <a:lnTo>
                    <a:pt x="2050542" y="721043"/>
                  </a:lnTo>
                  <a:cubicBezTo>
                    <a:pt x="2050542" y="778288"/>
                    <a:pt x="1991392" y="825151"/>
                    <a:pt x="1919002" y="825151"/>
                  </a:cubicBezTo>
                  <a:lnTo>
                    <a:pt x="1387793" y="825151"/>
                  </a:lnTo>
                  <a:cubicBezTo>
                    <a:pt x="1315403" y="825151"/>
                    <a:pt x="1256252" y="778288"/>
                    <a:pt x="1256252" y="721043"/>
                  </a:cubicBezTo>
                  <a:lnTo>
                    <a:pt x="1256252" y="413575"/>
                  </a:lnTo>
                  <a:cubicBezTo>
                    <a:pt x="1256252" y="356330"/>
                    <a:pt x="1315403" y="309467"/>
                    <a:pt x="1387793" y="309467"/>
                  </a:cubicBezTo>
                  <a:lnTo>
                    <a:pt x="1919002" y="309467"/>
                  </a:lnTo>
                  <a:cubicBezTo>
                    <a:pt x="1991392" y="309467"/>
                    <a:pt x="2050542" y="356330"/>
                    <a:pt x="2050542" y="413575"/>
                  </a:cubicBezTo>
                  <a:close/>
                  <a:moveTo>
                    <a:pt x="970407" y="413575"/>
                  </a:moveTo>
                  <a:lnTo>
                    <a:pt x="970407" y="721043"/>
                  </a:lnTo>
                  <a:cubicBezTo>
                    <a:pt x="970407" y="778288"/>
                    <a:pt x="911257" y="825151"/>
                    <a:pt x="838867" y="825151"/>
                  </a:cubicBezTo>
                  <a:lnTo>
                    <a:pt x="307658" y="825151"/>
                  </a:lnTo>
                  <a:cubicBezTo>
                    <a:pt x="235268" y="825151"/>
                    <a:pt x="176117" y="778288"/>
                    <a:pt x="176117" y="721043"/>
                  </a:cubicBezTo>
                  <a:lnTo>
                    <a:pt x="176117" y="413575"/>
                  </a:lnTo>
                  <a:cubicBezTo>
                    <a:pt x="176117" y="356330"/>
                    <a:pt x="235268" y="309467"/>
                    <a:pt x="307658" y="309467"/>
                  </a:cubicBezTo>
                  <a:lnTo>
                    <a:pt x="838867" y="309467"/>
                  </a:lnTo>
                  <a:cubicBezTo>
                    <a:pt x="911257" y="309467"/>
                    <a:pt x="970407" y="356330"/>
                    <a:pt x="970407" y="413575"/>
                  </a:cubicBezTo>
                  <a:close/>
                  <a:moveTo>
                    <a:pt x="263081" y="1108615"/>
                  </a:moveTo>
                  <a:cubicBezTo>
                    <a:pt x="263081" y="1122902"/>
                    <a:pt x="248317" y="1134618"/>
                    <a:pt x="230219" y="1134618"/>
                  </a:cubicBezTo>
                  <a:lnTo>
                    <a:pt x="73343" y="1134618"/>
                  </a:lnTo>
                  <a:cubicBezTo>
                    <a:pt x="55245" y="1134618"/>
                    <a:pt x="40481" y="1122902"/>
                    <a:pt x="40481" y="1108615"/>
                  </a:cubicBezTo>
                  <a:lnTo>
                    <a:pt x="40481" y="970788"/>
                  </a:lnTo>
                  <a:cubicBezTo>
                    <a:pt x="40481" y="956501"/>
                    <a:pt x="55245" y="944785"/>
                    <a:pt x="73343" y="944785"/>
                  </a:cubicBezTo>
                  <a:lnTo>
                    <a:pt x="230219" y="944785"/>
                  </a:lnTo>
                  <a:cubicBezTo>
                    <a:pt x="248317" y="944785"/>
                    <a:pt x="263081" y="956501"/>
                    <a:pt x="263081" y="970788"/>
                  </a:cubicBezTo>
                  <a:lnTo>
                    <a:pt x="263081" y="1108615"/>
                  </a:lnTo>
                  <a:close/>
                  <a:moveTo>
                    <a:pt x="548926" y="1108615"/>
                  </a:moveTo>
                  <a:cubicBezTo>
                    <a:pt x="548926" y="1122902"/>
                    <a:pt x="534162" y="1134618"/>
                    <a:pt x="516065" y="1134618"/>
                  </a:cubicBezTo>
                  <a:lnTo>
                    <a:pt x="359188" y="1134618"/>
                  </a:lnTo>
                  <a:cubicBezTo>
                    <a:pt x="341090" y="1134618"/>
                    <a:pt x="326326" y="1122902"/>
                    <a:pt x="326326" y="1108615"/>
                  </a:cubicBezTo>
                  <a:lnTo>
                    <a:pt x="326326" y="970788"/>
                  </a:lnTo>
                  <a:cubicBezTo>
                    <a:pt x="326326" y="956501"/>
                    <a:pt x="341090" y="944785"/>
                    <a:pt x="359188" y="944785"/>
                  </a:cubicBezTo>
                  <a:lnTo>
                    <a:pt x="516065" y="944785"/>
                  </a:lnTo>
                  <a:cubicBezTo>
                    <a:pt x="534162" y="944785"/>
                    <a:pt x="548926" y="956501"/>
                    <a:pt x="548926" y="970788"/>
                  </a:cubicBezTo>
                  <a:lnTo>
                    <a:pt x="548926" y="1108615"/>
                  </a:lnTo>
                  <a:close/>
                  <a:moveTo>
                    <a:pt x="834771" y="1108615"/>
                  </a:moveTo>
                  <a:cubicBezTo>
                    <a:pt x="834771" y="1122902"/>
                    <a:pt x="820007" y="1134618"/>
                    <a:pt x="801910" y="1134618"/>
                  </a:cubicBezTo>
                  <a:lnTo>
                    <a:pt x="645033" y="1134618"/>
                  </a:lnTo>
                  <a:cubicBezTo>
                    <a:pt x="626936" y="1134618"/>
                    <a:pt x="612172" y="1122902"/>
                    <a:pt x="612172" y="1108615"/>
                  </a:cubicBezTo>
                  <a:lnTo>
                    <a:pt x="612172" y="970788"/>
                  </a:lnTo>
                  <a:cubicBezTo>
                    <a:pt x="612172" y="956501"/>
                    <a:pt x="626936" y="944785"/>
                    <a:pt x="645033" y="944785"/>
                  </a:cubicBezTo>
                  <a:lnTo>
                    <a:pt x="801910" y="944785"/>
                  </a:lnTo>
                  <a:cubicBezTo>
                    <a:pt x="820007" y="944785"/>
                    <a:pt x="834771" y="956501"/>
                    <a:pt x="834771" y="970788"/>
                  </a:cubicBezTo>
                  <a:lnTo>
                    <a:pt x="834771" y="1108615"/>
                  </a:lnTo>
                  <a:close/>
                  <a:moveTo>
                    <a:pt x="1120616" y="1108615"/>
                  </a:moveTo>
                  <a:cubicBezTo>
                    <a:pt x="1120616" y="1122902"/>
                    <a:pt x="1105853" y="1134618"/>
                    <a:pt x="1087755" y="1134618"/>
                  </a:cubicBezTo>
                  <a:lnTo>
                    <a:pt x="930878" y="1134618"/>
                  </a:lnTo>
                  <a:cubicBezTo>
                    <a:pt x="912781" y="1134618"/>
                    <a:pt x="898017" y="1122902"/>
                    <a:pt x="898017" y="1108615"/>
                  </a:cubicBezTo>
                  <a:lnTo>
                    <a:pt x="898017" y="970788"/>
                  </a:lnTo>
                  <a:cubicBezTo>
                    <a:pt x="898017" y="956501"/>
                    <a:pt x="912781" y="944785"/>
                    <a:pt x="930878" y="944785"/>
                  </a:cubicBezTo>
                  <a:lnTo>
                    <a:pt x="1087755" y="944785"/>
                  </a:lnTo>
                  <a:cubicBezTo>
                    <a:pt x="1105853" y="944785"/>
                    <a:pt x="1120616" y="956501"/>
                    <a:pt x="1120616" y="970788"/>
                  </a:cubicBezTo>
                  <a:lnTo>
                    <a:pt x="1120616" y="1108615"/>
                  </a:lnTo>
                  <a:close/>
                  <a:moveTo>
                    <a:pt x="1406462" y="1108615"/>
                  </a:moveTo>
                  <a:cubicBezTo>
                    <a:pt x="1406462" y="1122902"/>
                    <a:pt x="1391698" y="1134618"/>
                    <a:pt x="1373600" y="1134618"/>
                  </a:cubicBezTo>
                  <a:lnTo>
                    <a:pt x="1216724" y="1134618"/>
                  </a:lnTo>
                  <a:cubicBezTo>
                    <a:pt x="1198626" y="1134618"/>
                    <a:pt x="1183862" y="1122902"/>
                    <a:pt x="1183862" y="1108615"/>
                  </a:cubicBezTo>
                  <a:lnTo>
                    <a:pt x="1183862" y="970788"/>
                  </a:lnTo>
                  <a:cubicBezTo>
                    <a:pt x="1183862" y="956501"/>
                    <a:pt x="1198626" y="944785"/>
                    <a:pt x="1216724" y="944785"/>
                  </a:cubicBezTo>
                  <a:lnTo>
                    <a:pt x="1373600" y="944785"/>
                  </a:lnTo>
                  <a:cubicBezTo>
                    <a:pt x="1391698" y="944785"/>
                    <a:pt x="1406462" y="956501"/>
                    <a:pt x="1406462" y="970788"/>
                  </a:cubicBezTo>
                  <a:lnTo>
                    <a:pt x="1406462" y="1108615"/>
                  </a:lnTo>
                  <a:close/>
                  <a:moveTo>
                    <a:pt x="1692307" y="1108615"/>
                  </a:moveTo>
                  <a:cubicBezTo>
                    <a:pt x="1692307" y="1122902"/>
                    <a:pt x="1677543" y="1134618"/>
                    <a:pt x="1659446" y="1134618"/>
                  </a:cubicBezTo>
                  <a:lnTo>
                    <a:pt x="1502569" y="1134618"/>
                  </a:lnTo>
                  <a:cubicBezTo>
                    <a:pt x="1484471" y="1134618"/>
                    <a:pt x="1469708" y="1122902"/>
                    <a:pt x="1469708" y="1108615"/>
                  </a:cubicBezTo>
                  <a:lnTo>
                    <a:pt x="1469708" y="970788"/>
                  </a:lnTo>
                  <a:cubicBezTo>
                    <a:pt x="1469708" y="956501"/>
                    <a:pt x="1484471" y="944785"/>
                    <a:pt x="1502569" y="944785"/>
                  </a:cubicBezTo>
                  <a:lnTo>
                    <a:pt x="1659446" y="944785"/>
                  </a:lnTo>
                  <a:cubicBezTo>
                    <a:pt x="1677543" y="944785"/>
                    <a:pt x="1692307" y="956501"/>
                    <a:pt x="1692307" y="970788"/>
                  </a:cubicBezTo>
                  <a:lnTo>
                    <a:pt x="1692307" y="1108615"/>
                  </a:lnTo>
                  <a:close/>
                  <a:moveTo>
                    <a:pt x="1978152" y="1108615"/>
                  </a:moveTo>
                  <a:cubicBezTo>
                    <a:pt x="1978152" y="1122902"/>
                    <a:pt x="1963388" y="1134618"/>
                    <a:pt x="1945291" y="1134618"/>
                  </a:cubicBezTo>
                  <a:lnTo>
                    <a:pt x="1788414" y="1134618"/>
                  </a:lnTo>
                  <a:cubicBezTo>
                    <a:pt x="1770317" y="1134618"/>
                    <a:pt x="1755553" y="1122902"/>
                    <a:pt x="1755553" y="1108615"/>
                  </a:cubicBezTo>
                  <a:lnTo>
                    <a:pt x="1755553" y="970788"/>
                  </a:lnTo>
                  <a:cubicBezTo>
                    <a:pt x="1755553" y="956501"/>
                    <a:pt x="1770317" y="944785"/>
                    <a:pt x="1788414" y="944785"/>
                  </a:cubicBezTo>
                  <a:lnTo>
                    <a:pt x="1945291" y="944785"/>
                  </a:lnTo>
                  <a:cubicBezTo>
                    <a:pt x="1963388" y="944785"/>
                    <a:pt x="1978152" y="956501"/>
                    <a:pt x="1978152" y="970788"/>
                  </a:cubicBezTo>
                  <a:lnTo>
                    <a:pt x="1978152" y="1108615"/>
                  </a:lnTo>
                  <a:close/>
                  <a:moveTo>
                    <a:pt x="2263997" y="1108615"/>
                  </a:moveTo>
                  <a:cubicBezTo>
                    <a:pt x="2263997" y="1122902"/>
                    <a:pt x="2249234" y="1134618"/>
                    <a:pt x="2231136" y="1134618"/>
                  </a:cubicBezTo>
                  <a:lnTo>
                    <a:pt x="2074259" y="1134618"/>
                  </a:lnTo>
                  <a:cubicBezTo>
                    <a:pt x="2056162" y="1134618"/>
                    <a:pt x="2041398" y="1122902"/>
                    <a:pt x="2041398" y="1108615"/>
                  </a:cubicBezTo>
                  <a:lnTo>
                    <a:pt x="2041398" y="970788"/>
                  </a:lnTo>
                  <a:cubicBezTo>
                    <a:pt x="2041398" y="956501"/>
                    <a:pt x="2056162" y="944785"/>
                    <a:pt x="2074259" y="944785"/>
                  </a:cubicBezTo>
                  <a:lnTo>
                    <a:pt x="2231136" y="944785"/>
                  </a:lnTo>
                  <a:cubicBezTo>
                    <a:pt x="2249234" y="944785"/>
                    <a:pt x="2263997" y="956501"/>
                    <a:pt x="2263997" y="970788"/>
                  </a:cubicBezTo>
                  <a:lnTo>
                    <a:pt x="2263997" y="1108615"/>
                  </a:lnTo>
                  <a:close/>
                  <a:moveTo>
                    <a:pt x="2549843" y="1108615"/>
                  </a:moveTo>
                  <a:cubicBezTo>
                    <a:pt x="2549843" y="1122902"/>
                    <a:pt x="2535079" y="1134618"/>
                    <a:pt x="2516981" y="1134618"/>
                  </a:cubicBezTo>
                  <a:lnTo>
                    <a:pt x="2360105" y="1134618"/>
                  </a:lnTo>
                  <a:cubicBezTo>
                    <a:pt x="2342007" y="1134618"/>
                    <a:pt x="2327243" y="1122902"/>
                    <a:pt x="2327243" y="1108615"/>
                  </a:cubicBezTo>
                  <a:lnTo>
                    <a:pt x="2327243" y="970788"/>
                  </a:lnTo>
                  <a:cubicBezTo>
                    <a:pt x="2327243" y="956501"/>
                    <a:pt x="2342007" y="944785"/>
                    <a:pt x="2360105" y="944785"/>
                  </a:cubicBezTo>
                  <a:lnTo>
                    <a:pt x="2516981" y="944785"/>
                  </a:lnTo>
                  <a:cubicBezTo>
                    <a:pt x="2535079" y="944785"/>
                    <a:pt x="2549843" y="956501"/>
                    <a:pt x="2549843" y="970788"/>
                  </a:cubicBezTo>
                  <a:lnTo>
                    <a:pt x="2549843" y="1108615"/>
                  </a:lnTo>
                  <a:close/>
                  <a:moveTo>
                    <a:pt x="2835688" y="1108615"/>
                  </a:moveTo>
                  <a:cubicBezTo>
                    <a:pt x="2835688" y="1122902"/>
                    <a:pt x="2820924" y="1134618"/>
                    <a:pt x="2802827" y="1134618"/>
                  </a:cubicBezTo>
                  <a:lnTo>
                    <a:pt x="2645950" y="1134618"/>
                  </a:lnTo>
                  <a:cubicBezTo>
                    <a:pt x="2627853" y="1134618"/>
                    <a:pt x="2613089" y="1122902"/>
                    <a:pt x="2613089" y="1108615"/>
                  </a:cubicBezTo>
                  <a:lnTo>
                    <a:pt x="2613089" y="970788"/>
                  </a:lnTo>
                  <a:cubicBezTo>
                    <a:pt x="2613089" y="956501"/>
                    <a:pt x="2627853" y="944785"/>
                    <a:pt x="2645950" y="944785"/>
                  </a:cubicBezTo>
                  <a:lnTo>
                    <a:pt x="2802827" y="944785"/>
                  </a:lnTo>
                  <a:cubicBezTo>
                    <a:pt x="2820924" y="944785"/>
                    <a:pt x="2835688" y="956501"/>
                    <a:pt x="2835688" y="970788"/>
                  </a:cubicBezTo>
                  <a:lnTo>
                    <a:pt x="2835688" y="1108615"/>
                  </a:lnTo>
                  <a:close/>
                  <a:moveTo>
                    <a:pt x="3121533" y="1108615"/>
                  </a:moveTo>
                  <a:cubicBezTo>
                    <a:pt x="3121533" y="1122902"/>
                    <a:pt x="3106770" y="1134618"/>
                    <a:pt x="3088672" y="1134618"/>
                  </a:cubicBezTo>
                  <a:lnTo>
                    <a:pt x="2931795" y="1134618"/>
                  </a:lnTo>
                  <a:cubicBezTo>
                    <a:pt x="2913698" y="1134618"/>
                    <a:pt x="2898934" y="1122902"/>
                    <a:pt x="2898934" y="1108615"/>
                  </a:cubicBezTo>
                  <a:lnTo>
                    <a:pt x="2898934" y="970788"/>
                  </a:lnTo>
                  <a:cubicBezTo>
                    <a:pt x="2898934" y="956501"/>
                    <a:pt x="2913698" y="944785"/>
                    <a:pt x="2931795" y="944785"/>
                  </a:cubicBezTo>
                  <a:lnTo>
                    <a:pt x="3088672" y="944785"/>
                  </a:lnTo>
                  <a:cubicBezTo>
                    <a:pt x="3106770" y="944785"/>
                    <a:pt x="3121533" y="956501"/>
                    <a:pt x="3121533" y="970788"/>
                  </a:cubicBezTo>
                  <a:lnTo>
                    <a:pt x="3121533" y="1108615"/>
                  </a:lnTo>
                  <a:close/>
                  <a:moveTo>
                    <a:pt x="3407378" y="1108615"/>
                  </a:moveTo>
                  <a:cubicBezTo>
                    <a:pt x="3407378" y="1122902"/>
                    <a:pt x="3392615" y="1134618"/>
                    <a:pt x="3374517" y="1134618"/>
                  </a:cubicBezTo>
                  <a:lnTo>
                    <a:pt x="3217640" y="1134618"/>
                  </a:lnTo>
                  <a:cubicBezTo>
                    <a:pt x="3199543" y="1134618"/>
                    <a:pt x="3184779" y="1122902"/>
                    <a:pt x="3184779" y="1108615"/>
                  </a:cubicBezTo>
                  <a:lnTo>
                    <a:pt x="3184779" y="970788"/>
                  </a:lnTo>
                  <a:cubicBezTo>
                    <a:pt x="3184779" y="956501"/>
                    <a:pt x="3199543" y="944785"/>
                    <a:pt x="3217640" y="944785"/>
                  </a:cubicBezTo>
                  <a:lnTo>
                    <a:pt x="3374517" y="944785"/>
                  </a:lnTo>
                  <a:cubicBezTo>
                    <a:pt x="3392615" y="944785"/>
                    <a:pt x="3407378" y="956501"/>
                    <a:pt x="3407378" y="970788"/>
                  </a:cubicBezTo>
                  <a:lnTo>
                    <a:pt x="3407378" y="1108615"/>
                  </a:lnTo>
                  <a:close/>
                  <a:moveTo>
                    <a:pt x="3693224" y="1108615"/>
                  </a:moveTo>
                  <a:cubicBezTo>
                    <a:pt x="3693224" y="1122902"/>
                    <a:pt x="3678460" y="1134618"/>
                    <a:pt x="3660362" y="1134618"/>
                  </a:cubicBezTo>
                  <a:lnTo>
                    <a:pt x="3503486" y="1134618"/>
                  </a:lnTo>
                  <a:cubicBezTo>
                    <a:pt x="3485388" y="1134618"/>
                    <a:pt x="3470624" y="1122902"/>
                    <a:pt x="3470624" y="1108615"/>
                  </a:cubicBezTo>
                  <a:lnTo>
                    <a:pt x="3470624" y="970788"/>
                  </a:lnTo>
                  <a:cubicBezTo>
                    <a:pt x="3470624" y="956501"/>
                    <a:pt x="3485388" y="944785"/>
                    <a:pt x="3503486" y="944785"/>
                  </a:cubicBezTo>
                  <a:lnTo>
                    <a:pt x="3660362" y="944785"/>
                  </a:lnTo>
                  <a:cubicBezTo>
                    <a:pt x="3678460" y="944785"/>
                    <a:pt x="3693224" y="956501"/>
                    <a:pt x="3693224" y="970788"/>
                  </a:cubicBezTo>
                  <a:lnTo>
                    <a:pt x="3693224" y="1108615"/>
                  </a:lnTo>
                  <a:close/>
                  <a:moveTo>
                    <a:pt x="3979069" y="1108615"/>
                  </a:moveTo>
                  <a:cubicBezTo>
                    <a:pt x="3979069" y="1122902"/>
                    <a:pt x="3964305" y="1134618"/>
                    <a:pt x="3946208" y="1134618"/>
                  </a:cubicBezTo>
                  <a:lnTo>
                    <a:pt x="3789331" y="1134618"/>
                  </a:lnTo>
                  <a:cubicBezTo>
                    <a:pt x="3771233" y="1134618"/>
                    <a:pt x="3756470" y="1122902"/>
                    <a:pt x="3756470" y="1108615"/>
                  </a:cubicBezTo>
                  <a:lnTo>
                    <a:pt x="3756470" y="970788"/>
                  </a:lnTo>
                  <a:cubicBezTo>
                    <a:pt x="3756470" y="956501"/>
                    <a:pt x="3771233" y="944785"/>
                    <a:pt x="3789331" y="944785"/>
                  </a:cubicBezTo>
                  <a:lnTo>
                    <a:pt x="3946208" y="944785"/>
                  </a:lnTo>
                  <a:cubicBezTo>
                    <a:pt x="3964305" y="944785"/>
                    <a:pt x="3979069" y="956501"/>
                    <a:pt x="3979069" y="970788"/>
                  </a:cubicBezTo>
                  <a:lnTo>
                    <a:pt x="3979069" y="1108615"/>
                  </a:lnTo>
                  <a:close/>
                  <a:moveTo>
                    <a:pt x="4264914" y="1108615"/>
                  </a:moveTo>
                  <a:cubicBezTo>
                    <a:pt x="4264914" y="1122902"/>
                    <a:pt x="4250150" y="1134618"/>
                    <a:pt x="4232053" y="1134618"/>
                  </a:cubicBezTo>
                  <a:lnTo>
                    <a:pt x="4075176" y="1134618"/>
                  </a:lnTo>
                  <a:cubicBezTo>
                    <a:pt x="4057079" y="1134618"/>
                    <a:pt x="4042315" y="1122902"/>
                    <a:pt x="4042315" y="1108615"/>
                  </a:cubicBezTo>
                  <a:lnTo>
                    <a:pt x="4042315" y="970788"/>
                  </a:lnTo>
                  <a:cubicBezTo>
                    <a:pt x="4042315" y="956501"/>
                    <a:pt x="4057079" y="944785"/>
                    <a:pt x="4075176" y="944785"/>
                  </a:cubicBezTo>
                  <a:lnTo>
                    <a:pt x="4232053" y="944785"/>
                  </a:lnTo>
                  <a:cubicBezTo>
                    <a:pt x="4250150" y="944785"/>
                    <a:pt x="4264914" y="956501"/>
                    <a:pt x="4264914" y="970788"/>
                  </a:cubicBezTo>
                  <a:lnTo>
                    <a:pt x="4264914" y="1108615"/>
                  </a:lnTo>
                  <a:close/>
                  <a:moveTo>
                    <a:pt x="4550759" y="1108615"/>
                  </a:moveTo>
                  <a:cubicBezTo>
                    <a:pt x="4550759" y="1122902"/>
                    <a:pt x="4535996" y="1134618"/>
                    <a:pt x="4517898" y="1134618"/>
                  </a:cubicBezTo>
                  <a:lnTo>
                    <a:pt x="4361022" y="1134618"/>
                  </a:lnTo>
                  <a:cubicBezTo>
                    <a:pt x="4342924" y="1134618"/>
                    <a:pt x="4328160" y="1122902"/>
                    <a:pt x="4328160" y="1108615"/>
                  </a:cubicBezTo>
                  <a:lnTo>
                    <a:pt x="4328160" y="970788"/>
                  </a:lnTo>
                  <a:cubicBezTo>
                    <a:pt x="4328160" y="956501"/>
                    <a:pt x="4342924" y="944785"/>
                    <a:pt x="4361022" y="944785"/>
                  </a:cubicBezTo>
                  <a:lnTo>
                    <a:pt x="4517898" y="944785"/>
                  </a:lnTo>
                  <a:cubicBezTo>
                    <a:pt x="4535996" y="944785"/>
                    <a:pt x="4550759" y="956501"/>
                    <a:pt x="4550759" y="970788"/>
                  </a:cubicBezTo>
                  <a:lnTo>
                    <a:pt x="4550759" y="1108615"/>
                  </a:lnTo>
                  <a:close/>
                  <a:moveTo>
                    <a:pt x="4836605" y="1108615"/>
                  </a:moveTo>
                  <a:cubicBezTo>
                    <a:pt x="4836605" y="1122902"/>
                    <a:pt x="4821841" y="1134618"/>
                    <a:pt x="4803743" y="1134618"/>
                  </a:cubicBezTo>
                  <a:lnTo>
                    <a:pt x="4646867" y="1134618"/>
                  </a:lnTo>
                  <a:cubicBezTo>
                    <a:pt x="4628769" y="1134618"/>
                    <a:pt x="4614006" y="1122902"/>
                    <a:pt x="4614006" y="1108615"/>
                  </a:cubicBezTo>
                  <a:lnTo>
                    <a:pt x="4614006" y="970788"/>
                  </a:lnTo>
                  <a:cubicBezTo>
                    <a:pt x="4614006" y="956501"/>
                    <a:pt x="4628769" y="944785"/>
                    <a:pt x="4646867" y="944785"/>
                  </a:cubicBezTo>
                  <a:lnTo>
                    <a:pt x="4803743" y="944785"/>
                  </a:lnTo>
                  <a:cubicBezTo>
                    <a:pt x="4821841" y="944785"/>
                    <a:pt x="4836605" y="956501"/>
                    <a:pt x="4836605" y="970788"/>
                  </a:cubicBezTo>
                  <a:lnTo>
                    <a:pt x="4836605" y="1108615"/>
                  </a:lnTo>
                  <a:close/>
                  <a:moveTo>
                    <a:pt x="5122450" y="1108615"/>
                  </a:moveTo>
                  <a:cubicBezTo>
                    <a:pt x="5122450" y="1122902"/>
                    <a:pt x="5107686" y="1134618"/>
                    <a:pt x="5089589" y="1134618"/>
                  </a:cubicBezTo>
                  <a:lnTo>
                    <a:pt x="4932712" y="1134618"/>
                  </a:lnTo>
                  <a:cubicBezTo>
                    <a:pt x="4914614" y="1134618"/>
                    <a:pt x="4899851" y="1122902"/>
                    <a:pt x="4899851" y="1108615"/>
                  </a:cubicBezTo>
                  <a:lnTo>
                    <a:pt x="4899851" y="970788"/>
                  </a:lnTo>
                  <a:cubicBezTo>
                    <a:pt x="4899851" y="956501"/>
                    <a:pt x="4914614" y="944785"/>
                    <a:pt x="4932712" y="944785"/>
                  </a:cubicBezTo>
                  <a:lnTo>
                    <a:pt x="5089589" y="944785"/>
                  </a:lnTo>
                  <a:cubicBezTo>
                    <a:pt x="5107686" y="944785"/>
                    <a:pt x="5122450" y="956501"/>
                    <a:pt x="5122450" y="970788"/>
                  </a:cubicBezTo>
                  <a:lnTo>
                    <a:pt x="5122450" y="1108615"/>
                  </a:lnTo>
                  <a:close/>
                  <a:moveTo>
                    <a:pt x="5408295" y="1108615"/>
                  </a:moveTo>
                  <a:cubicBezTo>
                    <a:pt x="5408295" y="1122902"/>
                    <a:pt x="5393531" y="1134618"/>
                    <a:pt x="5375434" y="1134618"/>
                  </a:cubicBezTo>
                  <a:lnTo>
                    <a:pt x="5218557" y="1134618"/>
                  </a:lnTo>
                  <a:cubicBezTo>
                    <a:pt x="5200460" y="1134618"/>
                    <a:pt x="5185696" y="1122902"/>
                    <a:pt x="5185696" y="1108615"/>
                  </a:cubicBezTo>
                  <a:lnTo>
                    <a:pt x="5185696" y="970788"/>
                  </a:lnTo>
                  <a:cubicBezTo>
                    <a:pt x="5185696" y="956501"/>
                    <a:pt x="5200460" y="944785"/>
                    <a:pt x="5218557" y="944785"/>
                  </a:cubicBezTo>
                  <a:lnTo>
                    <a:pt x="5375434" y="944785"/>
                  </a:lnTo>
                  <a:cubicBezTo>
                    <a:pt x="5393531" y="944785"/>
                    <a:pt x="5408295" y="956501"/>
                    <a:pt x="5408295" y="970788"/>
                  </a:cubicBezTo>
                  <a:lnTo>
                    <a:pt x="5408295" y="1108615"/>
                  </a:lnTo>
                  <a:close/>
                  <a:moveTo>
                    <a:pt x="5731098" y="1108615"/>
                  </a:moveTo>
                  <a:cubicBezTo>
                    <a:pt x="5731098" y="1122902"/>
                    <a:pt x="5716334" y="1134618"/>
                    <a:pt x="5698236" y="1134618"/>
                  </a:cubicBezTo>
                  <a:lnTo>
                    <a:pt x="5541360" y="1134618"/>
                  </a:lnTo>
                  <a:cubicBezTo>
                    <a:pt x="5523262" y="1134618"/>
                    <a:pt x="5508498" y="1122902"/>
                    <a:pt x="5508498" y="1108615"/>
                  </a:cubicBezTo>
                  <a:lnTo>
                    <a:pt x="5508498" y="970788"/>
                  </a:lnTo>
                  <a:cubicBezTo>
                    <a:pt x="5508498" y="956501"/>
                    <a:pt x="5523262" y="944785"/>
                    <a:pt x="5541360" y="944785"/>
                  </a:cubicBezTo>
                  <a:lnTo>
                    <a:pt x="5698236" y="944785"/>
                  </a:lnTo>
                  <a:cubicBezTo>
                    <a:pt x="5716334" y="944785"/>
                    <a:pt x="5731098" y="956501"/>
                    <a:pt x="5731098" y="970788"/>
                  </a:cubicBezTo>
                  <a:lnTo>
                    <a:pt x="5731098" y="1108615"/>
                  </a:lnTo>
                  <a:close/>
                  <a:moveTo>
                    <a:pt x="6016943" y="1108615"/>
                  </a:moveTo>
                  <a:cubicBezTo>
                    <a:pt x="6016943" y="1122902"/>
                    <a:pt x="6002179" y="1134618"/>
                    <a:pt x="5984081" y="1134618"/>
                  </a:cubicBezTo>
                  <a:lnTo>
                    <a:pt x="5827205" y="1134618"/>
                  </a:lnTo>
                  <a:cubicBezTo>
                    <a:pt x="5809107" y="1134618"/>
                    <a:pt x="5794344" y="1122902"/>
                    <a:pt x="5794344" y="1108615"/>
                  </a:cubicBezTo>
                  <a:lnTo>
                    <a:pt x="5794344" y="970788"/>
                  </a:lnTo>
                  <a:cubicBezTo>
                    <a:pt x="5794344" y="956501"/>
                    <a:pt x="5809107" y="944785"/>
                    <a:pt x="5827205" y="944785"/>
                  </a:cubicBezTo>
                  <a:lnTo>
                    <a:pt x="5984081" y="944785"/>
                  </a:lnTo>
                  <a:cubicBezTo>
                    <a:pt x="6002179" y="944785"/>
                    <a:pt x="6016943" y="956501"/>
                    <a:pt x="6016943" y="970788"/>
                  </a:cubicBezTo>
                  <a:lnTo>
                    <a:pt x="6016943" y="1108615"/>
                  </a:lnTo>
                  <a:close/>
                  <a:moveTo>
                    <a:pt x="6302788" y="1108615"/>
                  </a:moveTo>
                  <a:cubicBezTo>
                    <a:pt x="6302788" y="1122902"/>
                    <a:pt x="6288024" y="1134618"/>
                    <a:pt x="6269927" y="1134618"/>
                  </a:cubicBezTo>
                  <a:lnTo>
                    <a:pt x="6113050" y="1134618"/>
                  </a:lnTo>
                  <a:cubicBezTo>
                    <a:pt x="6094953" y="1134618"/>
                    <a:pt x="6080189" y="1122902"/>
                    <a:pt x="6080189" y="1108615"/>
                  </a:cubicBezTo>
                  <a:lnTo>
                    <a:pt x="6080189" y="970788"/>
                  </a:lnTo>
                  <a:cubicBezTo>
                    <a:pt x="6080189" y="956501"/>
                    <a:pt x="6094953" y="944785"/>
                    <a:pt x="6113050" y="944785"/>
                  </a:cubicBezTo>
                  <a:lnTo>
                    <a:pt x="6269927" y="944785"/>
                  </a:lnTo>
                  <a:cubicBezTo>
                    <a:pt x="6288024" y="944785"/>
                    <a:pt x="6302788" y="956501"/>
                    <a:pt x="6302788" y="970788"/>
                  </a:cubicBezTo>
                  <a:lnTo>
                    <a:pt x="6302788" y="1108615"/>
                  </a:lnTo>
                  <a:close/>
                  <a:moveTo>
                    <a:pt x="6588633" y="1108615"/>
                  </a:moveTo>
                  <a:cubicBezTo>
                    <a:pt x="6588633" y="1122902"/>
                    <a:pt x="6573869" y="1134618"/>
                    <a:pt x="6555772" y="1134618"/>
                  </a:cubicBezTo>
                  <a:lnTo>
                    <a:pt x="6398895" y="1134618"/>
                  </a:lnTo>
                  <a:cubicBezTo>
                    <a:pt x="6380798" y="1134618"/>
                    <a:pt x="6366034" y="1122902"/>
                    <a:pt x="6366034" y="1108615"/>
                  </a:cubicBezTo>
                  <a:lnTo>
                    <a:pt x="6366034" y="970788"/>
                  </a:lnTo>
                  <a:cubicBezTo>
                    <a:pt x="6366034" y="956501"/>
                    <a:pt x="6380798" y="944785"/>
                    <a:pt x="6398895" y="944785"/>
                  </a:cubicBezTo>
                  <a:lnTo>
                    <a:pt x="6555772" y="944785"/>
                  </a:lnTo>
                  <a:cubicBezTo>
                    <a:pt x="6573869" y="944785"/>
                    <a:pt x="6588633" y="956501"/>
                    <a:pt x="6588633" y="970788"/>
                  </a:cubicBezTo>
                  <a:lnTo>
                    <a:pt x="6588633" y="1108615"/>
                  </a:lnTo>
                  <a:close/>
                  <a:moveTo>
                    <a:pt x="6874478" y="1108615"/>
                  </a:moveTo>
                  <a:cubicBezTo>
                    <a:pt x="6874478" y="1122902"/>
                    <a:pt x="6859715" y="1134618"/>
                    <a:pt x="6841618" y="1134618"/>
                  </a:cubicBezTo>
                  <a:lnTo>
                    <a:pt x="6684740" y="1134618"/>
                  </a:lnTo>
                  <a:cubicBezTo>
                    <a:pt x="6666643" y="1134618"/>
                    <a:pt x="6651879" y="1122902"/>
                    <a:pt x="6651879" y="1108615"/>
                  </a:cubicBezTo>
                  <a:lnTo>
                    <a:pt x="6651879" y="970788"/>
                  </a:lnTo>
                  <a:cubicBezTo>
                    <a:pt x="6651879" y="956501"/>
                    <a:pt x="6666643" y="944785"/>
                    <a:pt x="6684740" y="944785"/>
                  </a:cubicBezTo>
                  <a:lnTo>
                    <a:pt x="6841618" y="944785"/>
                  </a:lnTo>
                  <a:cubicBezTo>
                    <a:pt x="6859715" y="944785"/>
                    <a:pt x="6874478" y="956501"/>
                    <a:pt x="6874478" y="970788"/>
                  </a:cubicBezTo>
                  <a:lnTo>
                    <a:pt x="6874478" y="1108615"/>
                  </a:lnTo>
                  <a:close/>
                  <a:moveTo>
                    <a:pt x="7160324" y="1108615"/>
                  </a:moveTo>
                  <a:cubicBezTo>
                    <a:pt x="7160324" y="1122902"/>
                    <a:pt x="7145560" y="1134618"/>
                    <a:pt x="7127462" y="1134618"/>
                  </a:cubicBezTo>
                  <a:lnTo>
                    <a:pt x="6970586" y="1134618"/>
                  </a:lnTo>
                  <a:cubicBezTo>
                    <a:pt x="6952488" y="1134618"/>
                    <a:pt x="6937724" y="1122902"/>
                    <a:pt x="6937724" y="1108615"/>
                  </a:cubicBezTo>
                  <a:lnTo>
                    <a:pt x="6937724" y="970788"/>
                  </a:lnTo>
                  <a:cubicBezTo>
                    <a:pt x="6937724" y="956501"/>
                    <a:pt x="6952488" y="944785"/>
                    <a:pt x="6970586" y="944785"/>
                  </a:cubicBezTo>
                  <a:lnTo>
                    <a:pt x="7127462" y="944785"/>
                  </a:lnTo>
                  <a:cubicBezTo>
                    <a:pt x="7145560" y="944785"/>
                    <a:pt x="7160324" y="956501"/>
                    <a:pt x="7160324" y="970788"/>
                  </a:cubicBezTo>
                  <a:lnTo>
                    <a:pt x="7160324" y="1108615"/>
                  </a:lnTo>
                  <a:close/>
                  <a:moveTo>
                    <a:pt x="7446169" y="1108615"/>
                  </a:moveTo>
                  <a:cubicBezTo>
                    <a:pt x="7446169" y="1122902"/>
                    <a:pt x="7431405" y="1134618"/>
                    <a:pt x="7413308" y="1134618"/>
                  </a:cubicBezTo>
                  <a:lnTo>
                    <a:pt x="7256431" y="1134618"/>
                  </a:lnTo>
                  <a:cubicBezTo>
                    <a:pt x="7238333" y="1134618"/>
                    <a:pt x="7223570" y="1122902"/>
                    <a:pt x="7223570" y="1108615"/>
                  </a:cubicBezTo>
                  <a:lnTo>
                    <a:pt x="7223570" y="970788"/>
                  </a:lnTo>
                  <a:cubicBezTo>
                    <a:pt x="7223570" y="956501"/>
                    <a:pt x="7238333" y="944785"/>
                    <a:pt x="7256431" y="944785"/>
                  </a:cubicBezTo>
                  <a:lnTo>
                    <a:pt x="7413308" y="944785"/>
                  </a:lnTo>
                  <a:cubicBezTo>
                    <a:pt x="7431405" y="944785"/>
                    <a:pt x="7446169" y="956501"/>
                    <a:pt x="7446169" y="970788"/>
                  </a:cubicBezTo>
                  <a:lnTo>
                    <a:pt x="7446169" y="1108615"/>
                  </a:lnTo>
                  <a:close/>
                  <a:moveTo>
                    <a:pt x="7732014" y="1108615"/>
                  </a:moveTo>
                  <a:cubicBezTo>
                    <a:pt x="7732014" y="1122902"/>
                    <a:pt x="7717251" y="1134618"/>
                    <a:pt x="7699153" y="1134618"/>
                  </a:cubicBezTo>
                  <a:lnTo>
                    <a:pt x="7542277" y="1134618"/>
                  </a:lnTo>
                  <a:cubicBezTo>
                    <a:pt x="7524179" y="1134618"/>
                    <a:pt x="7509415" y="1122902"/>
                    <a:pt x="7509415" y="1108615"/>
                  </a:cubicBezTo>
                  <a:lnTo>
                    <a:pt x="7509415" y="970788"/>
                  </a:lnTo>
                  <a:cubicBezTo>
                    <a:pt x="7509415" y="956501"/>
                    <a:pt x="7524179" y="944785"/>
                    <a:pt x="7542277" y="944785"/>
                  </a:cubicBezTo>
                  <a:lnTo>
                    <a:pt x="7699153" y="944785"/>
                  </a:lnTo>
                  <a:cubicBezTo>
                    <a:pt x="7717251" y="944785"/>
                    <a:pt x="7732014" y="956501"/>
                    <a:pt x="7732014" y="970788"/>
                  </a:cubicBezTo>
                  <a:lnTo>
                    <a:pt x="7732014" y="1108615"/>
                  </a:lnTo>
                  <a:close/>
                  <a:moveTo>
                    <a:pt x="8017860" y="1108615"/>
                  </a:moveTo>
                  <a:cubicBezTo>
                    <a:pt x="8017860" y="1122902"/>
                    <a:pt x="8003095" y="1134618"/>
                    <a:pt x="7984998" y="1134618"/>
                  </a:cubicBezTo>
                  <a:lnTo>
                    <a:pt x="7828121" y="1134618"/>
                  </a:lnTo>
                  <a:cubicBezTo>
                    <a:pt x="7810024" y="1134618"/>
                    <a:pt x="7795260" y="1122902"/>
                    <a:pt x="7795260" y="1108615"/>
                  </a:cubicBezTo>
                  <a:lnTo>
                    <a:pt x="7795260" y="970788"/>
                  </a:lnTo>
                  <a:cubicBezTo>
                    <a:pt x="7795260" y="956501"/>
                    <a:pt x="7810024" y="944785"/>
                    <a:pt x="7828121" y="944785"/>
                  </a:cubicBezTo>
                  <a:lnTo>
                    <a:pt x="7984998" y="944785"/>
                  </a:lnTo>
                  <a:cubicBezTo>
                    <a:pt x="8003095" y="944785"/>
                    <a:pt x="8017860" y="956501"/>
                    <a:pt x="8017860" y="970788"/>
                  </a:cubicBezTo>
                  <a:lnTo>
                    <a:pt x="8017860" y="1108615"/>
                  </a:lnTo>
                  <a:close/>
                  <a:moveTo>
                    <a:pt x="8303705" y="1108615"/>
                  </a:moveTo>
                  <a:cubicBezTo>
                    <a:pt x="8303705" y="1122902"/>
                    <a:pt x="8288941" y="1134618"/>
                    <a:pt x="8270844" y="1134618"/>
                  </a:cubicBezTo>
                  <a:lnTo>
                    <a:pt x="8113967" y="1134618"/>
                  </a:lnTo>
                  <a:cubicBezTo>
                    <a:pt x="8095869" y="1134618"/>
                    <a:pt x="8081105" y="1122902"/>
                    <a:pt x="8081105" y="1108615"/>
                  </a:cubicBezTo>
                  <a:lnTo>
                    <a:pt x="8081105" y="970788"/>
                  </a:lnTo>
                  <a:cubicBezTo>
                    <a:pt x="8081105" y="956501"/>
                    <a:pt x="8095869" y="944785"/>
                    <a:pt x="8113967" y="944785"/>
                  </a:cubicBezTo>
                  <a:lnTo>
                    <a:pt x="8270844" y="944785"/>
                  </a:lnTo>
                  <a:cubicBezTo>
                    <a:pt x="8288941" y="944785"/>
                    <a:pt x="8303705" y="956501"/>
                    <a:pt x="8303705" y="970788"/>
                  </a:cubicBezTo>
                  <a:lnTo>
                    <a:pt x="8303705" y="1108615"/>
                  </a:lnTo>
                  <a:close/>
                  <a:moveTo>
                    <a:pt x="8589550" y="1108615"/>
                  </a:moveTo>
                  <a:cubicBezTo>
                    <a:pt x="8589550" y="1122902"/>
                    <a:pt x="8574786" y="1134618"/>
                    <a:pt x="8556689" y="1134618"/>
                  </a:cubicBezTo>
                  <a:lnTo>
                    <a:pt x="8399812" y="1134618"/>
                  </a:lnTo>
                  <a:cubicBezTo>
                    <a:pt x="8381714" y="1134618"/>
                    <a:pt x="8366951" y="1122902"/>
                    <a:pt x="8366951" y="1108615"/>
                  </a:cubicBezTo>
                  <a:lnTo>
                    <a:pt x="8366951" y="970788"/>
                  </a:lnTo>
                  <a:cubicBezTo>
                    <a:pt x="8366951" y="956501"/>
                    <a:pt x="8381714" y="944785"/>
                    <a:pt x="8399812" y="944785"/>
                  </a:cubicBezTo>
                  <a:lnTo>
                    <a:pt x="8556689" y="944785"/>
                  </a:lnTo>
                  <a:cubicBezTo>
                    <a:pt x="8574786" y="944785"/>
                    <a:pt x="8589550" y="956501"/>
                    <a:pt x="8589550" y="970788"/>
                  </a:cubicBezTo>
                  <a:lnTo>
                    <a:pt x="8589550" y="1108615"/>
                  </a:lnTo>
                  <a:close/>
                  <a:moveTo>
                    <a:pt x="8875395" y="1108615"/>
                  </a:moveTo>
                  <a:cubicBezTo>
                    <a:pt x="8875395" y="1122902"/>
                    <a:pt x="8860631" y="1134618"/>
                    <a:pt x="8842534" y="1134618"/>
                  </a:cubicBezTo>
                  <a:lnTo>
                    <a:pt x="8685657" y="1134618"/>
                  </a:lnTo>
                  <a:cubicBezTo>
                    <a:pt x="8667559" y="1134618"/>
                    <a:pt x="8652796" y="1122902"/>
                    <a:pt x="8652796" y="1108615"/>
                  </a:cubicBezTo>
                  <a:lnTo>
                    <a:pt x="8652796" y="970788"/>
                  </a:lnTo>
                  <a:cubicBezTo>
                    <a:pt x="8652796" y="956501"/>
                    <a:pt x="8667559" y="944785"/>
                    <a:pt x="8685657" y="944785"/>
                  </a:cubicBezTo>
                  <a:lnTo>
                    <a:pt x="8842534" y="944785"/>
                  </a:lnTo>
                  <a:cubicBezTo>
                    <a:pt x="8860631" y="944785"/>
                    <a:pt x="8875395" y="956501"/>
                    <a:pt x="8875395" y="970788"/>
                  </a:cubicBezTo>
                  <a:lnTo>
                    <a:pt x="8875395" y="1108615"/>
                  </a:lnTo>
                  <a:close/>
                  <a:moveTo>
                    <a:pt x="9161240" y="1108615"/>
                  </a:moveTo>
                  <a:cubicBezTo>
                    <a:pt x="9161240" y="1122902"/>
                    <a:pt x="9146477" y="1134618"/>
                    <a:pt x="9128379" y="1134618"/>
                  </a:cubicBezTo>
                  <a:lnTo>
                    <a:pt x="8971502" y="1134618"/>
                  </a:lnTo>
                  <a:cubicBezTo>
                    <a:pt x="8953405" y="1134618"/>
                    <a:pt x="8938641" y="1122902"/>
                    <a:pt x="8938641" y="1108615"/>
                  </a:cubicBezTo>
                  <a:lnTo>
                    <a:pt x="8938641" y="970788"/>
                  </a:lnTo>
                  <a:cubicBezTo>
                    <a:pt x="8938641" y="956501"/>
                    <a:pt x="8953405" y="944785"/>
                    <a:pt x="8971502" y="944785"/>
                  </a:cubicBezTo>
                  <a:lnTo>
                    <a:pt x="9128379" y="944785"/>
                  </a:lnTo>
                  <a:cubicBezTo>
                    <a:pt x="9146477" y="944785"/>
                    <a:pt x="9161240" y="956501"/>
                    <a:pt x="9161240" y="970788"/>
                  </a:cubicBezTo>
                  <a:lnTo>
                    <a:pt x="9161240" y="1108615"/>
                  </a:lnTo>
                  <a:close/>
                  <a:moveTo>
                    <a:pt x="9447086" y="1108615"/>
                  </a:moveTo>
                  <a:cubicBezTo>
                    <a:pt x="9447086" y="1122902"/>
                    <a:pt x="9432322" y="1134618"/>
                    <a:pt x="9414224" y="1134618"/>
                  </a:cubicBezTo>
                  <a:lnTo>
                    <a:pt x="9257348" y="1134618"/>
                  </a:lnTo>
                  <a:cubicBezTo>
                    <a:pt x="9239250" y="1134618"/>
                    <a:pt x="9224486" y="1122902"/>
                    <a:pt x="9224486" y="1108615"/>
                  </a:cubicBezTo>
                  <a:lnTo>
                    <a:pt x="9224486" y="970788"/>
                  </a:lnTo>
                  <a:cubicBezTo>
                    <a:pt x="9224486" y="956501"/>
                    <a:pt x="9239250" y="944785"/>
                    <a:pt x="9257348" y="944785"/>
                  </a:cubicBezTo>
                  <a:lnTo>
                    <a:pt x="9414224" y="944785"/>
                  </a:lnTo>
                  <a:cubicBezTo>
                    <a:pt x="9432322" y="944785"/>
                    <a:pt x="9447086" y="956501"/>
                    <a:pt x="9447086" y="970788"/>
                  </a:cubicBezTo>
                  <a:lnTo>
                    <a:pt x="9447086" y="1108615"/>
                  </a:lnTo>
                  <a:close/>
                  <a:moveTo>
                    <a:pt x="9732931" y="1108615"/>
                  </a:moveTo>
                  <a:cubicBezTo>
                    <a:pt x="9732931" y="1122902"/>
                    <a:pt x="9718167" y="1134618"/>
                    <a:pt x="9700070" y="1134618"/>
                  </a:cubicBezTo>
                  <a:lnTo>
                    <a:pt x="9543192" y="1134618"/>
                  </a:lnTo>
                  <a:cubicBezTo>
                    <a:pt x="9525095" y="1134618"/>
                    <a:pt x="9510332" y="1122902"/>
                    <a:pt x="9510332" y="1108615"/>
                  </a:cubicBezTo>
                  <a:lnTo>
                    <a:pt x="9510332" y="970788"/>
                  </a:lnTo>
                  <a:cubicBezTo>
                    <a:pt x="9510332" y="956501"/>
                    <a:pt x="9525095" y="944785"/>
                    <a:pt x="9543192" y="944785"/>
                  </a:cubicBezTo>
                  <a:lnTo>
                    <a:pt x="9700070" y="944785"/>
                  </a:lnTo>
                  <a:cubicBezTo>
                    <a:pt x="9718167" y="944785"/>
                    <a:pt x="9732931" y="956501"/>
                    <a:pt x="9732931" y="970788"/>
                  </a:cubicBezTo>
                  <a:lnTo>
                    <a:pt x="9732931" y="1108615"/>
                  </a:lnTo>
                  <a:close/>
                  <a:moveTo>
                    <a:pt x="10018776" y="1108615"/>
                  </a:moveTo>
                  <a:cubicBezTo>
                    <a:pt x="10018776" y="1122902"/>
                    <a:pt x="10004013" y="1134618"/>
                    <a:pt x="9985915" y="1134618"/>
                  </a:cubicBezTo>
                  <a:lnTo>
                    <a:pt x="9829038" y="1134618"/>
                  </a:lnTo>
                  <a:cubicBezTo>
                    <a:pt x="9810941" y="1134618"/>
                    <a:pt x="9796176" y="1122902"/>
                    <a:pt x="9796176" y="1108615"/>
                  </a:cubicBezTo>
                  <a:lnTo>
                    <a:pt x="9796176" y="970788"/>
                  </a:lnTo>
                  <a:cubicBezTo>
                    <a:pt x="9796176" y="956501"/>
                    <a:pt x="9810941" y="944785"/>
                    <a:pt x="9829038" y="944785"/>
                  </a:cubicBezTo>
                  <a:lnTo>
                    <a:pt x="9985915" y="944785"/>
                  </a:lnTo>
                  <a:cubicBezTo>
                    <a:pt x="10004013" y="944785"/>
                    <a:pt x="10018776" y="956501"/>
                    <a:pt x="10018776" y="970788"/>
                  </a:cubicBezTo>
                  <a:lnTo>
                    <a:pt x="10018776" y="1108615"/>
                  </a:lnTo>
                  <a:close/>
                  <a:moveTo>
                    <a:pt x="10304621" y="1108615"/>
                  </a:moveTo>
                  <a:cubicBezTo>
                    <a:pt x="10304621" y="1122902"/>
                    <a:pt x="10289858" y="1134618"/>
                    <a:pt x="10271760" y="1134618"/>
                  </a:cubicBezTo>
                  <a:lnTo>
                    <a:pt x="10114884" y="1134618"/>
                  </a:lnTo>
                  <a:cubicBezTo>
                    <a:pt x="10096786" y="1134618"/>
                    <a:pt x="10082022" y="1122902"/>
                    <a:pt x="10082022" y="1108615"/>
                  </a:cubicBezTo>
                  <a:lnTo>
                    <a:pt x="10082022" y="970788"/>
                  </a:lnTo>
                  <a:cubicBezTo>
                    <a:pt x="10082022" y="956501"/>
                    <a:pt x="10096786" y="944785"/>
                    <a:pt x="10114884" y="944785"/>
                  </a:cubicBezTo>
                  <a:lnTo>
                    <a:pt x="10271760" y="944785"/>
                  </a:lnTo>
                  <a:cubicBezTo>
                    <a:pt x="10289858" y="944785"/>
                    <a:pt x="10304621" y="956501"/>
                    <a:pt x="10304621" y="970788"/>
                  </a:cubicBezTo>
                  <a:lnTo>
                    <a:pt x="10304621" y="1108615"/>
                  </a:lnTo>
                  <a:close/>
                  <a:moveTo>
                    <a:pt x="10590466" y="1108615"/>
                  </a:moveTo>
                  <a:cubicBezTo>
                    <a:pt x="10590466" y="1122902"/>
                    <a:pt x="10575703" y="1134618"/>
                    <a:pt x="10557606" y="1134618"/>
                  </a:cubicBezTo>
                  <a:lnTo>
                    <a:pt x="10400728" y="1134618"/>
                  </a:lnTo>
                  <a:cubicBezTo>
                    <a:pt x="10382631" y="1134618"/>
                    <a:pt x="10367867" y="1122902"/>
                    <a:pt x="10367867" y="1108615"/>
                  </a:cubicBezTo>
                  <a:lnTo>
                    <a:pt x="10367867" y="970788"/>
                  </a:lnTo>
                  <a:cubicBezTo>
                    <a:pt x="10367867" y="956501"/>
                    <a:pt x="10382631" y="944785"/>
                    <a:pt x="10400728" y="944785"/>
                  </a:cubicBezTo>
                  <a:lnTo>
                    <a:pt x="10557606" y="944785"/>
                  </a:lnTo>
                  <a:cubicBezTo>
                    <a:pt x="10575703" y="944785"/>
                    <a:pt x="10590466" y="956501"/>
                    <a:pt x="10590466" y="970788"/>
                  </a:cubicBezTo>
                  <a:lnTo>
                    <a:pt x="10590466" y="1108615"/>
                  </a:lnTo>
                  <a:close/>
                  <a:moveTo>
                    <a:pt x="10876312" y="1108615"/>
                  </a:moveTo>
                  <a:cubicBezTo>
                    <a:pt x="10876312" y="1122902"/>
                    <a:pt x="10861547" y="1134618"/>
                    <a:pt x="10843451" y="1134618"/>
                  </a:cubicBezTo>
                  <a:lnTo>
                    <a:pt x="10686573" y="1134618"/>
                  </a:lnTo>
                  <a:cubicBezTo>
                    <a:pt x="10668477" y="1134618"/>
                    <a:pt x="10653712" y="1122902"/>
                    <a:pt x="10653712" y="1108615"/>
                  </a:cubicBezTo>
                  <a:lnTo>
                    <a:pt x="10653712" y="970788"/>
                  </a:lnTo>
                  <a:cubicBezTo>
                    <a:pt x="10653712" y="956501"/>
                    <a:pt x="10668477" y="944785"/>
                    <a:pt x="10686573" y="944785"/>
                  </a:cubicBezTo>
                  <a:lnTo>
                    <a:pt x="10843451" y="944785"/>
                  </a:lnTo>
                  <a:cubicBezTo>
                    <a:pt x="10861547" y="944785"/>
                    <a:pt x="10876312" y="956501"/>
                    <a:pt x="10876312" y="970788"/>
                  </a:cubicBezTo>
                  <a:lnTo>
                    <a:pt x="10876312" y="1108615"/>
                  </a:lnTo>
                  <a:close/>
                  <a:moveTo>
                    <a:pt x="5644706" y="721043"/>
                  </a:moveTo>
                  <a:lnTo>
                    <a:pt x="5644706" y="413575"/>
                  </a:lnTo>
                  <a:cubicBezTo>
                    <a:pt x="5644706" y="356330"/>
                    <a:pt x="5703856" y="309467"/>
                    <a:pt x="5776246" y="309467"/>
                  </a:cubicBezTo>
                  <a:lnTo>
                    <a:pt x="6307455" y="309467"/>
                  </a:lnTo>
                  <a:cubicBezTo>
                    <a:pt x="6379845" y="309467"/>
                    <a:pt x="6438996" y="356330"/>
                    <a:pt x="6438996" y="413575"/>
                  </a:cubicBezTo>
                  <a:lnTo>
                    <a:pt x="6438996" y="721043"/>
                  </a:lnTo>
                  <a:cubicBezTo>
                    <a:pt x="6438996" y="778288"/>
                    <a:pt x="6379845" y="825151"/>
                    <a:pt x="6307455" y="825151"/>
                  </a:cubicBezTo>
                  <a:lnTo>
                    <a:pt x="5776246" y="825151"/>
                  </a:lnTo>
                  <a:cubicBezTo>
                    <a:pt x="5703856" y="825151"/>
                    <a:pt x="5644706" y="778288"/>
                    <a:pt x="5644706" y="721043"/>
                  </a:cubicBezTo>
                  <a:close/>
                  <a:moveTo>
                    <a:pt x="6724841" y="721043"/>
                  </a:moveTo>
                  <a:lnTo>
                    <a:pt x="6724841" y="413575"/>
                  </a:lnTo>
                  <a:cubicBezTo>
                    <a:pt x="6724841" y="356330"/>
                    <a:pt x="6783991" y="309467"/>
                    <a:pt x="6856381" y="309467"/>
                  </a:cubicBezTo>
                  <a:lnTo>
                    <a:pt x="7387590" y="309467"/>
                  </a:lnTo>
                  <a:cubicBezTo>
                    <a:pt x="7459980" y="309467"/>
                    <a:pt x="7519130" y="356330"/>
                    <a:pt x="7519130" y="413575"/>
                  </a:cubicBezTo>
                  <a:lnTo>
                    <a:pt x="7519130" y="721043"/>
                  </a:lnTo>
                  <a:cubicBezTo>
                    <a:pt x="7519130" y="778288"/>
                    <a:pt x="7459980" y="825151"/>
                    <a:pt x="7387590" y="825151"/>
                  </a:cubicBezTo>
                  <a:lnTo>
                    <a:pt x="6856381" y="825151"/>
                  </a:lnTo>
                  <a:cubicBezTo>
                    <a:pt x="6783991" y="825151"/>
                    <a:pt x="6724841" y="778288"/>
                    <a:pt x="6724841" y="721043"/>
                  </a:cubicBezTo>
                  <a:close/>
                  <a:moveTo>
                    <a:pt x="7804976" y="721043"/>
                  </a:moveTo>
                  <a:lnTo>
                    <a:pt x="7804976" y="413575"/>
                  </a:lnTo>
                  <a:cubicBezTo>
                    <a:pt x="7804976" y="356330"/>
                    <a:pt x="7864126" y="309467"/>
                    <a:pt x="7936516" y="309467"/>
                  </a:cubicBezTo>
                  <a:lnTo>
                    <a:pt x="8467725" y="309467"/>
                  </a:lnTo>
                  <a:cubicBezTo>
                    <a:pt x="8540115" y="309467"/>
                    <a:pt x="8599265" y="356330"/>
                    <a:pt x="8599265" y="413575"/>
                  </a:cubicBezTo>
                  <a:lnTo>
                    <a:pt x="8599265" y="721043"/>
                  </a:lnTo>
                  <a:cubicBezTo>
                    <a:pt x="8599265" y="778288"/>
                    <a:pt x="8540115" y="825151"/>
                    <a:pt x="8467725" y="825151"/>
                  </a:cubicBezTo>
                  <a:lnTo>
                    <a:pt x="7936516" y="825151"/>
                  </a:lnTo>
                  <a:cubicBezTo>
                    <a:pt x="7864126" y="825151"/>
                    <a:pt x="7804976" y="778288"/>
                    <a:pt x="7804976" y="721043"/>
                  </a:cubicBezTo>
                  <a:close/>
                  <a:moveTo>
                    <a:pt x="8885111" y="721043"/>
                  </a:moveTo>
                  <a:lnTo>
                    <a:pt x="8885111" y="413575"/>
                  </a:lnTo>
                  <a:cubicBezTo>
                    <a:pt x="8885111" y="356330"/>
                    <a:pt x="8944261" y="309467"/>
                    <a:pt x="9016651" y="309467"/>
                  </a:cubicBezTo>
                  <a:lnTo>
                    <a:pt x="9547860" y="309467"/>
                  </a:lnTo>
                  <a:cubicBezTo>
                    <a:pt x="9620250" y="309467"/>
                    <a:pt x="9679400" y="356330"/>
                    <a:pt x="9679400" y="413575"/>
                  </a:cubicBezTo>
                  <a:lnTo>
                    <a:pt x="9679400" y="721043"/>
                  </a:lnTo>
                  <a:cubicBezTo>
                    <a:pt x="9679400" y="778288"/>
                    <a:pt x="9620250" y="825151"/>
                    <a:pt x="9547860" y="825151"/>
                  </a:cubicBezTo>
                  <a:lnTo>
                    <a:pt x="9016651" y="825151"/>
                  </a:lnTo>
                  <a:cubicBezTo>
                    <a:pt x="8944261" y="825151"/>
                    <a:pt x="8885111" y="778288"/>
                    <a:pt x="8885111" y="721043"/>
                  </a:cubicBezTo>
                  <a:close/>
                  <a:moveTo>
                    <a:pt x="9965245" y="721043"/>
                  </a:moveTo>
                  <a:lnTo>
                    <a:pt x="9965245" y="413575"/>
                  </a:lnTo>
                  <a:cubicBezTo>
                    <a:pt x="9965245" y="356330"/>
                    <a:pt x="10024396" y="309467"/>
                    <a:pt x="10096786" y="309467"/>
                  </a:cubicBezTo>
                  <a:lnTo>
                    <a:pt x="10627995" y="309467"/>
                  </a:lnTo>
                  <a:cubicBezTo>
                    <a:pt x="10700385" y="309467"/>
                    <a:pt x="10759535" y="356330"/>
                    <a:pt x="10759535" y="413575"/>
                  </a:cubicBezTo>
                  <a:lnTo>
                    <a:pt x="10759535" y="721043"/>
                  </a:lnTo>
                  <a:cubicBezTo>
                    <a:pt x="10759535" y="778288"/>
                    <a:pt x="10700385" y="825151"/>
                    <a:pt x="10627995" y="825151"/>
                  </a:cubicBezTo>
                  <a:lnTo>
                    <a:pt x="10096786" y="825151"/>
                  </a:lnTo>
                  <a:cubicBezTo>
                    <a:pt x="10024396" y="825151"/>
                    <a:pt x="9965245" y="778288"/>
                    <a:pt x="9965245" y="721043"/>
                  </a:cubicBez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a:off x="-157711" y="-433779"/>
              <a:ext cx="9459421" cy="1011384"/>
            </a:xfrm>
            <a:custGeom>
              <a:rect b="b" l="l" r="r" t="t"/>
              <a:pathLst>
                <a:path extrusionOk="0" h="1165860" w="10935747">
                  <a:moveTo>
                    <a:pt x="5467826" y="0"/>
                  </a:moveTo>
                  <a:lnTo>
                    <a:pt x="0" y="0"/>
                  </a:lnTo>
                  <a:lnTo>
                    <a:pt x="0" y="1165860"/>
                  </a:lnTo>
                  <a:lnTo>
                    <a:pt x="10935748" y="1165860"/>
                  </a:lnTo>
                  <a:lnTo>
                    <a:pt x="10935748" y="0"/>
                  </a:lnTo>
                  <a:lnTo>
                    <a:pt x="5467922" y="0"/>
                  </a:lnTo>
                  <a:close/>
                  <a:moveTo>
                    <a:pt x="10672572" y="57245"/>
                  </a:moveTo>
                  <a:cubicBezTo>
                    <a:pt x="10672572" y="42958"/>
                    <a:pt x="10687336" y="31242"/>
                    <a:pt x="10705434" y="31242"/>
                  </a:cubicBezTo>
                  <a:lnTo>
                    <a:pt x="10862310" y="31242"/>
                  </a:lnTo>
                  <a:cubicBezTo>
                    <a:pt x="10880408" y="31242"/>
                    <a:pt x="10895171" y="42958"/>
                    <a:pt x="10895171" y="57245"/>
                  </a:cubicBezTo>
                  <a:lnTo>
                    <a:pt x="10895171" y="195072"/>
                  </a:lnTo>
                  <a:cubicBezTo>
                    <a:pt x="10895171" y="209360"/>
                    <a:pt x="10880408" y="221075"/>
                    <a:pt x="10862310" y="221075"/>
                  </a:cubicBezTo>
                  <a:lnTo>
                    <a:pt x="10705434" y="221075"/>
                  </a:lnTo>
                  <a:cubicBezTo>
                    <a:pt x="10687336" y="221075"/>
                    <a:pt x="10672572" y="209360"/>
                    <a:pt x="10672572" y="195072"/>
                  </a:cubicBezTo>
                  <a:lnTo>
                    <a:pt x="10672572" y="57245"/>
                  </a:lnTo>
                  <a:close/>
                  <a:moveTo>
                    <a:pt x="10386726" y="57245"/>
                  </a:moveTo>
                  <a:cubicBezTo>
                    <a:pt x="10386726" y="42958"/>
                    <a:pt x="10401491" y="31242"/>
                    <a:pt x="10419588" y="31242"/>
                  </a:cubicBezTo>
                  <a:lnTo>
                    <a:pt x="10576465" y="31242"/>
                  </a:lnTo>
                  <a:cubicBezTo>
                    <a:pt x="10594563" y="31242"/>
                    <a:pt x="10609326" y="42958"/>
                    <a:pt x="10609326" y="57245"/>
                  </a:cubicBezTo>
                  <a:lnTo>
                    <a:pt x="10609326" y="195072"/>
                  </a:lnTo>
                  <a:cubicBezTo>
                    <a:pt x="10609326" y="209360"/>
                    <a:pt x="10594563" y="221075"/>
                    <a:pt x="10576465" y="221075"/>
                  </a:cubicBezTo>
                  <a:lnTo>
                    <a:pt x="10419588" y="221075"/>
                  </a:lnTo>
                  <a:cubicBezTo>
                    <a:pt x="10401491" y="221075"/>
                    <a:pt x="10386726" y="209360"/>
                    <a:pt x="10386726" y="195072"/>
                  </a:cubicBezTo>
                  <a:lnTo>
                    <a:pt x="10386726" y="57245"/>
                  </a:lnTo>
                  <a:close/>
                  <a:moveTo>
                    <a:pt x="10100881" y="57245"/>
                  </a:moveTo>
                  <a:cubicBezTo>
                    <a:pt x="10100881" y="42958"/>
                    <a:pt x="10115645" y="31242"/>
                    <a:pt x="10133743" y="31242"/>
                  </a:cubicBezTo>
                  <a:lnTo>
                    <a:pt x="10290620" y="31242"/>
                  </a:lnTo>
                  <a:cubicBezTo>
                    <a:pt x="10308717" y="31242"/>
                    <a:pt x="10323480" y="42958"/>
                    <a:pt x="10323480" y="57245"/>
                  </a:cubicBezTo>
                  <a:lnTo>
                    <a:pt x="10323480" y="195072"/>
                  </a:lnTo>
                  <a:cubicBezTo>
                    <a:pt x="10323480" y="209360"/>
                    <a:pt x="10308717" y="221075"/>
                    <a:pt x="10290620" y="221075"/>
                  </a:cubicBezTo>
                  <a:lnTo>
                    <a:pt x="10133743" y="221075"/>
                  </a:lnTo>
                  <a:cubicBezTo>
                    <a:pt x="10115645" y="221075"/>
                    <a:pt x="10100881" y="209360"/>
                    <a:pt x="10100881" y="195072"/>
                  </a:cubicBezTo>
                  <a:lnTo>
                    <a:pt x="10100881" y="57245"/>
                  </a:lnTo>
                  <a:close/>
                  <a:moveTo>
                    <a:pt x="9815036" y="57245"/>
                  </a:moveTo>
                  <a:cubicBezTo>
                    <a:pt x="9815036" y="42958"/>
                    <a:pt x="9829800" y="31242"/>
                    <a:pt x="9847898" y="31242"/>
                  </a:cubicBezTo>
                  <a:lnTo>
                    <a:pt x="10004774" y="31242"/>
                  </a:lnTo>
                  <a:cubicBezTo>
                    <a:pt x="10022872" y="31242"/>
                    <a:pt x="10037635" y="42958"/>
                    <a:pt x="10037635" y="57245"/>
                  </a:cubicBezTo>
                  <a:lnTo>
                    <a:pt x="10037635" y="195072"/>
                  </a:lnTo>
                  <a:cubicBezTo>
                    <a:pt x="10037635" y="209360"/>
                    <a:pt x="10022872" y="221075"/>
                    <a:pt x="10004774" y="221075"/>
                  </a:cubicBezTo>
                  <a:lnTo>
                    <a:pt x="9847898" y="221075"/>
                  </a:lnTo>
                  <a:cubicBezTo>
                    <a:pt x="9829800" y="221075"/>
                    <a:pt x="9815036" y="209360"/>
                    <a:pt x="9815036" y="195072"/>
                  </a:cubicBezTo>
                  <a:lnTo>
                    <a:pt x="9815036" y="57245"/>
                  </a:lnTo>
                  <a:close/>
                  <a:moveTo>
                    <a:pt x="9529191" y="57245"/>
                  </a:moveTo>
                  <a:cubicBezTo>
                    <a:pt x="9529191" y="42958"/>
                    <a:pt x="9543955" y="31242"/>
                    <a:pt x="9562052" y="31242"/>
                  </a:cubicBezTo>
                  <a:lnTo>
                    <a:pt x="9718929" y="31242"/>
                  </a:lnTo>
                  <a:cubicBezTo>
                    <a:pt x="9737027" y="31242"/>
                    <a:pt x="9751790" y="42958"/>
                    <a:pt x="9751790" y="57245"/>
                  </a:cubicBezTo>
                  <a:lnTo>
                    <a:pt x="9751790" y="195072"/>
                  </a:lnTo>
                  <a:cubicBezTo>
                    <a:pt x="9751790" y="209360"/>
                    <a:pt x="9737027" y="221075"/>
                    <a:pt x="9718929" y="221075"/>
                  </a:cubicBezTo>
                  <a:lnTo>
                    <a:pt x="9562052" y="221075"/>
                  </a:lnTo>
                  <a:cubicBezTo>
                    <a:pt x="9543955" y="221075"/>
                    <a:pt x="9529191" y="209360"/>
                    <a:pt x="9529191" y="195072"/>
                  </a:cubicBezTo>
                  <a:lnTo>
                    <a:pt x="9529191" y="57245"/>
                  </a:lnTo>
                  <a:close/>
                  <a:moveTo>
                    <a:pt x="9243346" y="57245"/>
                  </a:moveTo>
                  <a:cubicBezTo>
                    <a:pt x="9243346" y="42958"/>
                    <a:pt x="9258109" y="31242"/>
                    <a:pt x="9276207" y="31242"/>
                  </a:cubicBezTo>
                  <a:lnTo>
                    <a:pt x="9433084" y="31242"/>
                  </a:lnTo>
                  <a:cubicBezTo>
                    <a:pt x="9451181" y="31242"/>
                    <a:pt x="9465945" y="42958"/>
                    <a:pt x="9465945" y="57245"/>
                  </a:cubicBezTo>
                  <a:lnTo>
                    <a:pt x="9465945" y="195072"/>
                  </a:lnTo>
                  <a:cubicBezTo>
                    <a:pt x="9465945" y="209360"/>
                    <a:pt x="9451181" y="221075"/>
                    <a:pt x="9433084" y="221075"/>
                  </a:cubicBezTo>
                  <a:lnTo>
                    <a:pt x="9276207" y="221075"/>
                  </a:lnTo>
                  <a:cubicBezTo>
                    <a:pt x="9258109" y="221075"/>
                    <a:pt x="9243346" y="209360"/>
                    <a:pt x="9243346" y="195072"/>
                  </a:cubicBezTo>
                  <a:lnTo>
                    <a:pt x="9243346" y="57245"/>
                  </a:lnTo>
                  <a:close/>
                  <a:moveTo>
                    <a:pt x="8957500" y="57245"/>
                  </a:moveTo>
                  <a:cubicBezTo>
                    <a:pt x="8957500" y="42958"/>
                    <a:pt x="8972264" y="31242"/>
                    <a:pt x="8990362" y="31242"/>
                  </a:cubicBezTo>
                  <a:lnTo>
                    <a:pt x="9147239" y="31242"/>
                  </a:lnTo>
                  <a:cubicBezTo>
                    <a:pt x="9165336" y="31242"/>
                    <a:pt x="9180100" y="42958"/>
                    <a:pt x="9180100" y="57245"/>
                  </a:cubicBezTo>
                  <a:lnTo>
                    <a:pt x="9180100" y="195072"/>
                  </a:lnTo>
                  <a:cubicBezTo>
                    <a:pt x="9180100" y="209360"/>
                    <a:pt x="9165336" y="221075"/>
                    <a:pt x="9147239" y="221075"/>
                  </a:cubicBezTo>
                  <a:lnTo>
                    <a:pt x="8990362" y="221075"/>
                  </a:lnTo>
                  <a:cubicBezTo>
                    <a:pt x="8972264" y="221075"/>
                    <a:pt x="8957500" y="209360"/>
                    <a:pt x="8957500" y="195072"/>
                  </a:cubicBezTo>
                  <a:lnTo>
                    <a:pt x="8957500" y="57245"/>
                  </a:lnTo>
                  <a:close/>
                  <a:moveTo>
                    <a:pt x="8671655" y="57245"/>
                  </a:moveTo>
                  <a:cubicBezTo>
                    <a:pt x="8671655" y="42958"/>
                    <a:pt x="8686419" y="31242"/>
                    <a:pt x="8704516" y="31242"/>
                  </a:cubicBezTo>
                  <a:lnTo>
                    <a:pt x="8861393" y="31242"/>
                  </a:lnTo>
                  <a:cubicBezTo>
                    <a:pt x="8879491" y="31242"/>
                    <a:pt x="8894255" y="42958"/>
                    <a:pt x="8894255" y="57245"/>
                  </a:cubicBezTo>
                  <a:lnTo>
                    <a:pt x="8894255" y="195072"/>
                  </a:lnTo>
                  <a:cubicBezTo>
                    <a:pt x="8894255" y="209360"/>
                    <a:pt x="8879491" y="221075"/>
                    <a:pt x="8861393" y="221075"/>
                  </a:cubicBezTo>
                  <a:lnTo>
                    <a:pt x="8704516" y="221075"/>
                  </a:lnTo>
                  <a:cubicBezTo>
                    <a:pt x="8686419" y="221075"/>
                    <a:pt x="8671655" y="209360"/>
                    <a:pt x="8671655" y="195072"/>
                  </a:cubicBezTo>
                  <a:lnTo>
                    <a:pt x="8671655" y="57245"/>
                  </a:lnTo>
                  <a:close/>
                  <a:moveTo>
                    <a:pt x="8385810" y="57245"/>
                  </a:moveTo>
                  <a:cubicBezTo>
                    <a:pt x="8385810" y="42958"/>
                    <a:pt x="8400574" y="31242"/>
                    <a:pt x="8418671" y="31242"/>
                  </a:cubicBezTo>
                  <a:lnTo>
                    <a:pt x="8575548" y="31242"/>
                  </a:lnTo>
                  <a:cubicBezTo>
                    <a:pt x="8593645" y="31242"/>
                    <a:pt x="8608409" y="42958"/>
                    <a:pt x="8608409" y="57245"/>
                  </a:cubicBezTo>
                  <a:lnTo>
                    <a:pt x="8608409" y="195072"/>
                  </a:lnTo>
                  <a:cubicBezTo>
                    <a:pt x="8608409" y="209360"/>
                    <a:pt x="8593645" y="221075"/>
                    <a:pt x="8575548" y="221075"/>
                  </a:cubicBezTo>
                  <a:lnTo>
                    <a:pt x="8418671" y="221075"/>
                  </a:lnTo>
                  <a:cubicBezTo>
                    <a:pt x="8400574" y="221075"/>
                    <a:pt x="8385810" y="209360"/>
                    <a:pt x="8385810" y="195072"/>
                  </a:cubicBezTo>
                  <a:lnTo>
                    <a:pt x="8385810" y="57245"/>
                  </a:lnTo>
                  <a:close/>
                  <a:moveTo>
                    <a:pt x="8099965" y="57245"/>
                  </a:moveTo>
                  <a:cubicBezTo>
                    <a:pt x="8099965" y="42958"/>
                    <a:pt x="8114729" y="31242"/>
                    <a:pt x="8132827" y="31242"/>
                  </a:cubicBezTo>
                  <a:lnTo>
                    <a:pt x="8289703" y="31242"/>
                  </a:lnTo>
                  <a:cubicBezTo>
                    <a:pt x="8307801" y="31242"/>
                    <a:pt x="8322564" y="42958"/>
                    <a:pt x="8322564" y="57245"/>
                  </a:cubicBezTo>
                  <a:lnTo>
                    <a:pt x="8322564" y="195072"/>
                  </a:lnTo>
                  <a:cubicBezTo>
                    <a:pt x="8322564" y="209360"/>
                    <a:pt x="8307801" y="221075"/>
                    <a:pt x="8289703" y="221075"/>
                  </a:cubicBezTo>
                  <a:lnTo>
                    <a:pt x="8132827" y="221075"/>
                  </a:lnTo>
                  <a:cubicBezTo>
                    <a:pt x="8114729" y="221075"/>
                    <a:pt x="8099965" y="209360"/>
                    <a:pt x="8099965" y="195072"/>
                  </a:cubicBezTo>
                  <a:lnTo>
                    <a:pt x="8099965" y="57245"/>
                  </a:lnTo>
                  <a:close/>
                  <a:moveTo>
                    <a:pt x="7814120" y="57245"/>
                  </a:moveTo>
                  <a:cubicBezTo>
                    <a:pt x="7814120" y="42958"/>
                    <a:pt x="7828883" y="31242"/>
                    <a:pt x="7846981" y="31242"/>
                  </a:cubicBezTo>
                  <a:lnTo>
                    <a:pt x="8003858" y="31242"/>
                  </a:lnTo>
                  <a:cubicBezTo>
                    <a:pt x="8021955" y="31242"/>
                    <a:pt x="8036719" y="42958"/>
                    <a:pt x="8036719" y="57245"/>
                  </a:cubicBezTo>
                  <a:lnTo>
                    <a:pt x="8036719" y="195072"/>
                  </a:lnTo>
                  <a:cubicBezTo>
                    <a:pt x="8036719" y="209360"/>
                    <a:pt x="8021955" y="221075"/>
                    <a:pt x="8003858" y="221075"/>
                  </a:cubicBezTo>
                  <a:lnTo>
                    <a:pt x="7846981" y="221075"/>
                  </a:lnTo>
                  <a:cubicBezTo>
                    <a:pt x="7828883" y="221075"/>
                    <a:pt x="7814120" y="209360"/>
                    <a:pt x="7814120" y="195072"/>
                  </a:cubicBezTo>
                  <a:lnTo>
                    <a:pt x="7814120" y="57245"/>
                  </a:lnTo>
                  <a:close/>
                  <a:moveTo>
                    <a:pt x="7528274" y="57245"/>
                  </a:moveTo>
                  <a:cubicBezTo>
                    <a:pt x="7528274" y="42958"/>
                    <a:pt x="7543038" y="31242"/>
                    <a:pt x="7561136" y="31242"/>
                  </a:cubicBezTo>
                  <a:lnTo>
                    <a:pt x="7718012" y="31242"/>
                  </a:lnTo>
                  <a:cubicBezTo>
                    <a:pt x="7736110" y="31242"/>
                    <a:pt x="7750874" y="42958"/>
                    <a:pt x="7750874" y="57245"/>
                  </a:cubicBezTo>
                  <a:lnTo>
                    <a:pt x="7750874" y="195072"/>
                  </a:lnTo>
                  <a:cubicBezTo>
                    <a:pt x="7750874" y="209360"/>
                    <a:pt x="7736110" y="221075"/>
                    <a:pt x="7718012" y="221075"/>
                  </a:cubicBezTo>
                  <a:lnTo>
                    <a:pt x="7561136" y="221075"/>
                  </a:lnTo>
                  <a:cubicBezTo>
                    <a:pt x="7543038" y="221075"/>
                    <a:pt x="7528274" y="209360"/>
                    <a:pt x="7528274" y="195072"/>
                  </a:cubicBezTo>
                  <a:lnTo>
                    <a:pt x="7528274" y="57245"/>
                  </a:lnTo>
                  <a:close/>
                  <a:moveTo>
                    <a:pt x="7242429" y="57245"/>
                  </a:moveTo>
                  <a:cubicBezTo>
                    <a:pt x="7242429" y="42958"/>
                    <a:pt x="7257193" y="31242"/>
                    <a:pt x="7275290" y="31242"/>
                  </a:cubicBezTo>
                  <a:lnTo>
                    <a:pt x="7432168" y="31242"/>
                  </a:lnTo>
                  <a:cubicBezTo>
                    <a:pt x="7450265" y="31242"/>
                    <a:pt x="7465028" y="42958"/>
                    <a:pt x="7465028" y="57245"/>
                  </a:cubicBezTo>
                  <a:lnTo>
                    <a:pt x="7465028" y="195072"/>
                  </a:lnTo>
                  <a:cubicBezTo>
                    <a:pt x="7465028" y="209360"/>
                    <a:pt x="7450265" y="221075"/>
                    <a:pt x="7432168" y="221075"/>
                  </a:cubicBezTo>
                  <a:lnTo>
                    <a:pt x="7275290" y="221075"/>
                  </a:lnTo>
                  <a:cubicBezTo>
                    <a:pt x="7257193" y="221075"/>
                    <a:pt x="7242429" y="209360"/>
                    <a:pt x="7242429" y="195072"/>
                  </a:cubicBezTo>
                  <a:lnTo>
                    <a:pt x="7242429" y="57245"/>
                  </a:lnTo>
                  <a:close/>
                  <a:moveTo>
                    <a:pt x="6956584" y="57245"/>
                  </a:moveTo>
                  <a:cubicBezTo>
                    <a:pt x="6956584" y="42958"/>
                    <a:pt x="6971348" y="31242"/>
                    <a:pt x="6989445" y="31242"/>
                  </a:cubicBezTo>
                  <a:lnTo>
                    <a:pt x="7146322" y="31242"/>
                  </a:lnTo>
                  <a:cubicBezTo>
                    <a:pt x="7164419" y="31242"/>
                    <a:pt x="7179183" y="42958"/>
                    <a:pt x="7179183" y="57245"/>
                  </a:cubicBezTo>
                  <a:lnTo>
                    <a:pt x="7179183" y="195072"/>
                  </a:lnTo>
                  <a:cubicBezTo>
                    <a:pt x="7179183" y="209360"/>
                    <a:pt x="7164419" y="221075"/>
                    <a:pt x="7146322" y="221075"/>
                  </a:cubicBezTo>
                  <a:lnTo>
                    <a:pt x="6989445" y="221075"/>
                  </a:lnTo>
                  <a:cubicBezTo>
                    <a:pt x="6971348" y="221075"/>
                    <a:pt x="6956584" y="209360"/>
                    <a:pt x="6956584" y="195072"/>
                  </a:cubicBezTo>
                  <a:lnTo>
                    <a:pt x="6956584" y="57245"/>
                  </a:lnTo>
                  <a:close/>
                  <a:moveTo>
                    <a:pt x="6670739" y="57245"/>
                  </a:moveTo>
                  <a:cubicBezTo>
                    <a:pt x="6670739" y="42958"/>
                    <a:pt x="6685503" y="31242"/>
                    <a:pt x="6703600" y="31242"/>
                  </a:cubicBezTo>
                  <a:lnTo>
                    <a:pt x="6860477" y="31242"/>
                  </a:lnTo>
                  <a:cubicBezTo>
                    <a:pt x="6878574" y="31242"/>
                    <a:pt x="6893338" y="42958"/>
                    <a:pt x="6893338" y="57245"/>
                  </a:cubicBezTo>
                  <a:lnTo>
                    <a:pt x="6893338" y="195072"/>
                  </a:lnTo>
                  <a:cubicBezTo>
                    <a:pt x="6893338" y="209360"/>
                    <a:pt x="6878574" y="221075"/>
                    <a:pt x="6860477" y="221075"/>
                  </a:cubicBezTo>
                  <a:lnTo>
                    <a:pt x="6703600" y="221075"/>
                  </a:lnTo>
                  <a:cubicBezTo>
                    <a:pt x="6685503" y="221075"/>
                    <a:pt x="6670739" y="209360"/>
                    <a:pt x="6670739" y="195072"/>
                  </a:cubicBezTo>
                  <a:lnTo>
                    <a:pt x="6670739" y="57245"/>
                  </a:lnTo>
                  <a:close/>
                  <a:moveTo>
                    <a:pt x="6384894" y="57245"/>
                  </a:moveTo>
                  <a:cubicBezTo>
                    <a:pt x="6384894" y="42958"/>
                    <a:pt x="6399657" y="31242"/>
                    <a:pt x="6417755" y="31242"/>
                  </a:cubicBezTo>
                  <a:lnTo>
                    <a:pt x="6574631" y="31242"/>
                  </a:lnTo>
                  <a:cubicBezTo>
                    <a:pt x="6592729" y="31242"/>
                    <a:pt x="6607493" y="42958"/>
                    <a:pt x="6607493" y="57245"/>
                  </a:cubicBezTo>
                  <a:lnTo>
                    <a:pt x="6607493" y="195072"/>
                  </a:lnTo>
                  <a:cubicBezTo>
                    <a:pt x="6607493" y="209360"/>
                    <a:pt x="6592729" y="221075"/>
                    <a:pt x="6574631" y="221075"/>
                  </a:cubicBezTo>
                  <a:lnTo>
                    <a:pt x="6417755" y="221075"/>
                  </a:lnTo>
                  <a:cubicBezTo>
                    <a:pt x="6399657" y="221075"/>
                    <a:pt x="6384894" y="209360"/>
                    <a:pt x="6384894" y="195072"/>
                  </a:cubicBezTo>
                  <a:lnTo>
                    <a:pt x="6384894" y="57245"/>
                  </a:lnTo>
                  <a:close/>
                  <a:moveTo>
                    <a:pt x="6099048" y="57245"/>
                  </a:moveTo>
                  <a:cubicBezTo>
                    <a:pt x="6099048" y="42958"/>
                    <a:pt x="6113812" y="31242"/>
                    <a:pt x="6131910" y="31242"/>
                  </a:cubicBezTo>
                  <a:lnTo>
                    <a:pt x="6288786" y="31242"/>
                  </a:lnTo>
                  <a:cubicBezTo>
                    <a:pt x="6306884" y="31242"/>
                    <a:pt x="6321648" y="42958"/>
                    <a:pt x="6321648" y="57245"/>
                  </a:cubicBezTo>
                  <a:lnTo>
                    <a:pt x="6321648" y="195072"/>
                  </a:lnTo>
                  <a:cubicBezTo>
                    <a:pt x="6321648" y="209360"/>
                    <a:pt x="6306884" y="221075"/>
                    <a:pt x="6288786" y="221075"/>
                  </a:cubicBezTo>
                  <a:lnTo>
                    <a:pt x="6131910" y="221075"/>
                  </a:lnTo>
                  <a:cubicBezTo>
                    <a:pt x="6113812" y="221075"/>
                    <a:pt x="6099048" y="209360"/>
                    <a:pt x="6099048" y="195072"/>
                  </a:cubicBezTo>
                  <a:lnTo>
                    <a:pt x="6099048" y="57245"/>
                  </a:lnTo>
                  <a:close/>
                  <a:moveTo>
                    <a:pt x="5813203" y="57245"/>
                  </a:moveTo>
                  <a:cubicBezTo>
                    <a:pt x="5813203" y="42958"/>
                    <a:pt x="5827967" y="31242"/>
                    <a:pt x="5846064" y="31242"/>
                  </a:cubicBezTo>
                  <a:lnTo>
                    <a:pt x="6002941" y="31242"/>
                  </a:lnTo>
                  <a:cubicBezTo>
                    <a:pt x="6021039" y="31242"/>
                    <a:pt x="6035802" y="42958"/>
                    <a:pt x="6035802" y="57245"/>
                  </a:cubicBezTo>
                  <a:lnTo>
                    <a:pt x="6035802" y="195072"/>
                  </a:lnTo>
                  <a:cubicBezTo>
                    <a:pt x="6035802" y="209360"/>
                    <a:pt x="6021039" y="221075"/>
                    <a:pt x="6002941" y="221075"/>
                  </a:cubicBezTo>
                  <a:lnTo>
                    <a:pt x="5846064" y="221075"/>
                  </a:lnTo>
                  <a:cubicBezTo>
                    <a:pt x="5827967" y="221075"/>
                    <a:pt x="5813203" y="209360"/>
                    <a:pt x="5813203" y="195072"/>
                  </a:cubicBezTo>
                  <a:lnTo>
                    <a:pt x="5813203" y="57245"/>
                  </a:lnTo>
                  <a:close/>
                  <a:moveTo>
                    <a:pt x="5527358" y="57245"/>
                  </a:moveTo>
                  <a:cubicBezTo>
                    <a:pt x="5527358" y="42958"/>
                    <a:pt x="5542121" y="31242"/>
                    <a:pt x="5560219" y="31242"/>
                  </a:cubicBezTo>
                  <a:lnTo>
                    <a:pt x="5717095" y="31242"/>
                  </a:lnTo>
                  <a:cubicBezTo>
                    <a:pt x="5735193" y="31242"/>
                    <a:pt x="5749957" y="42958"/>
                    <a:pt x="5749957" y="57245"/>
                  </a:cubicBezTo>
                  <a:lnTo>
                    <a:pt x="5749957" y="195072"/>
                  </a:lnTo>
                  <a:cubicBezTo>
                    <a:pt x="5749957" y="209360"/>
                    <a:pt x="5735193" y="221075"/>
                    <a:pt x="5717095" y="221075"/>
                  </a:cubicBezTo>
                  <a:lnTo>
                    <a:pt x="5560219" y="221075"/>
                  </a:lnTo>
                  <a:cubicBezTo>
                    <a:pt x="5542121" y="221075"/>
                    <a:pt x="5527358" y="209360"/>
                    <a:pt x="5527358" y="195072"/>
                  </a:cubicBezTo>
                  <a:lnTo>
                    <a:pt x="5527358" y="57245"/>
                  </a:lnTo>
                  <a:close/>
                  <a:moveTo>
                    <a:pt x="5204555" y="57245"/>
                  </a:moveTo>
                  <a:cubicBezTo>
                    <a:pt x="5204555" y="42958"/>
                    <a:pt x="5219319" y="31242"/>
                    <a:pt x="5237417" y="31242"/>
                  </a:cubicBezTo>
                  <a:lnTo>
                    <a:pt x="5394294" y="31242"/>
                  </a:lnTo>
                  <a:cubicBezTo>
                    <a:pt x="5412391" y="31242"/>
                    <a:pt x="5427155" y="42958"/>
                    <a:pt x="5427155" y="57245"/>
                  </a:cubicBezTo>
                  <a:lnTo>
                    <a:pt x="5427155" y="195072"/>
                  </a:lnTo>
                  <a:cubicBezTo>
                    <a:pt x="5427155" y="209360"/>
                    <a:pt x="5412391" y="221075"/>
                    <a:pt x="5394294" y="221075"/>
                  </a:cubicBezTo>
                  <a:lnTo>
                    <a:pt x="5237417" y="221075"/>
                  </a:lnTo>
                  <a:cubicBezTo>
                    <a:pt x="5219319" y="221075"/>
                    <a:pt x="5204555" y="209360"/>
                    <a:pt x="5204555" y="195072"/>
                  </a:cubicBezTo>
                  <a:lnTo>
                    <a:pt x="5204555" y="57245"/>
                  </a:lnTo>
                  <a:close/>
                  <a:moveTo>
                    <a:pt x="4918710" y="57245"/>
                  </a:moveTo>
                  <a:cubicBezTo>
                    <a:pt x="4918710" y="42958"/>
                    <a:pt x="4933474" y="31242"/>
                    <a:pt x="4951571" y="31242"/>
                  </a:cubicBezTo>
                  <a:lnTo>
                    <a:pt x="5108448" y="31242"/>
                  </a:lnTo>
                  <a:cubicBezTo>
                    <a:pt x="5126545" y="31242"/>
                    <a:pt x="5141310" y="42958"/>
                    <a:pt x="5141310" y="57245"/>
                  </a:cubicBezTo>
                  <a:lnTo>
                    <a:pt x="5141310" y="195072"/>
                  </a:lnTo>
                  <a:cubicBezTo>
                    <a:pt x="5141310" y="209360"/>
                    <a:pt x="5126545" y="221075"/>
                    <a:pt x="5108448" y="221075"/>
                  </a:cubicBezTo>
                  <a:lnTo>
                    <a:pt x="4951571" y="221075"/>
                  </a:lnTo>
                  <a:cubicBezTo>
                    <a:pt x="4933474" y="221075"/>
                    <a:pt x="4918710" y="209360"/>
                    <a:pt x="4918710" y="195072"/>
                  </a:cubicBezTo>
                  <a:lnTo>
                    <a:pt x="4918710" y="57245"/>
                  </a:lnTo>
                  <a:close/>
                  <a:moveTo>
                    <a:pt x="4632865" y="57245"/>
                  </a:moveTo>
                  <a:cubicBezTo>
                    <a:pt x="4632865" y="42958"/>
                    <a:pt x="4647629" y="31242"/>
                    <a:pt x="4665726" y="31242"/>
                  </a:cubicBezTo>
                  <a:lnTo>
                    <a:pt x="4822603" y="31242"/>
                  </a:lnTo>
                  <a:cubicBezTo>
                    <a:pt x="4840700" y="31242"/>
                    <a:pt x="4855464" y="42958"/>
                    <a:pt x="4855464" y="57245"/>
                  </a:cubicBezTo>
                  <a:lnTo>
                    <a:pt x="4855464" y="195072"/>
                  </a:lnTo>
                  <a:cubicBezTo>
                    <a:pt x="4855464" y="209360"/>
                    <a:pt x="4840700" y="221075"/>
                    <a:pt x="4822603" y="221075"/>
                  </a:cubicBezTo>
                  <a:lnTo>
                    <a:pt x="4665726" y="221075"/>
                  </a:lnTo>
                  <a:cubicBezTo>
                    <a:pt x="4647629" y="221075"/>
                    <a:pt x="4632865" y="209360"/>
                    <a:pt x="4632865" y="195072"/>
                  </a:cubicBezTo>
                  <a:lnTo>
                    <a:pt x="4632865" y="57245"/>
                  </a:lnTo>
                  <a:close/>
                  <a:moveTo>
                    <a:pt x="4347020" y="57245"/>
                  </a:moveTo>
                  <a:cubicBezTo>
                    <a:pt x="4347020" y="42958"/>
                    <a:pt x="4361783" y="31242"/>
                    <a:pt x="4379881" y="31242"/>
                  </a:cubicBezTo>
                  <a:lnTo>
                    <a:pt x="4536758" y="31242"/>
                  </a:lnTo>
                  <a:cubicBezTo>
                    <a:pt x="4554855" y="31242"/>
                    <a:pt x="4569619" y="42958"/>
                    <a:pt x="4569619" y="57245"/>
                  </a:cubicBezTo>
                  <a:lnTo>
                    <a:pt x="4569619" y="195072"/>
                  </a:lnTo>
                  <a:cubicBezTo>
                    <a:pt x="4569619" y="209360"/>
                    <a:pt x="4554855" y="221075"/>
                    <a:pt x="4536758" y="221075"/>
                  </a:cubicBezTo>
                  <a:lnTo>
                    <a:pt x="4379881" y="221075"/>
                  </a:lnTo>
                  <a:cubicBezTo>
                    <a:pt x="4361783" y="221075"/>
                    <a:pt x="4347020" y="209360"/>
                    <a:pt x="4347020" y="195072"/>
                  </a:cubicBezTo>
                  <a:lnTo>
                    <a:pt x="4347020" y="57245"/>
                  </a:lnTo>
                  <a:close/>
                  <a:moveTo>
                    <a:pt x="4061174" y="57245"/>
                  </a:moveTo>
                  <a:cubicBezTo>
                    <a:pt x="4061174" y="42958"/>
                    <a:pt x="4075938" y="31242"/>
                    <a:pt x="4094036" y="31242"/>
                  </a:cubicBezTo>
                  <a:lnTo>
                    <a:pt x="4250913" y="31242"/>
                  </a:lnTo>
                  <a:cubicBezTo>
                    <a:pt x="4269010" y="31242"/>
                    <a:pt x="4283774" y="42958"/>
                    <a:pt x="4283774" y="57245"/>
                  </a:cubicBezTo>
                  <a:lnTo>
                    <a:pt x="4283774" y="195072"/>
                  </a:lnTo>
                  <a:cubicBezTo>
                    <a:pt x="4283774" y="209360"/>
                    <a:pt x="4269010" y="221075"/>
                    <a:pt x="4250913" y="221075"/>
                  </a:cubicBezTo>
                  <a:lnTo>
                    <a:pt x="4094036" y="221075"/>
                  </a:lnTo>
                  <a:cubicBezTo>
                    <a:pt x="4075938" y="221075"/>
                    <a:pt x="4061174" y="209360"/>
                    <a:pt x="4061174" y="195072"/>
                  </a:cubicBezTo>
                  <a:lnTo>
                    <a:pt x="4061174" y="57245"/>
                  </a:lnTo>
                  <a:close/>
                  <a:moveTo>
                    <a:pt x="3775329" y="57245"/>
                  </a:moveTo>
                  <a:cubicBezTo>
                    <a:pt x="3775329" y="42958"/>
                    <a:pt x="3790093" y="31242"/>
                    <a:pt x="3808190" y="31242"/>
                  </a:cubicBezTo>
                  <a:lnTo>
                    <a:pt x="3965067" y="31242"/>
                  </a:lnTo>
                  <a:cubicBezTo>
                    <a:pt x="3983165" y="31242"/>
                    <a:pt x="3997928" y="42958"/>
                    <a:pt x="3997928" y="57245"/>
                  </a:cubicBezTo>
                  <a:lnTo>
                    <a:pt x="3997928" y="195072"/>
                  </a:lnTo>
                  <a:cubicBezTo>
                    <a:pt x="3997928" y="209360"/>
                    <a:pt x="3983165" y="221075"/>
                    <a:pt x="3965067" y="221075"/>
                  </a:cubicBezTo>
                  <a:lnTo>
                    <a:pt x="3808190" y="221075"/>
                  </a:lnTo>
                  <a:cubicBezTo>
                    <a:pt x="3790093" y="221075"/>
                    <a:pt x="3775329" y="209360"/>
                    <a:pt x="3775329" y="195072"/>
                  </a:cubicBezTo>
                  <a:lnTo>
                    <a:pt x="3775329" y="57245"/>
                  </a:lnTo>
                  <a:close/>
                  <a:moveTo>
                    <a:pt x="3489484" y="57245"/>
                  </a:moveTo>
                  <a:cubicBezTo>
                    <a:pt x="3489484" y="42958"/>
                    <a:pt x="3504248" y="31242"/>
                    <a:pt x="3522345" y="31242"/>
                  </a:cubicBezTo>
                  <a:lnTo>
                    <a:pt x="3679222" y="31242"/>
                  </a:lnTo>
                  <a:cubicBezTo>
                    <a:pt x="3697320" y="31242"/>
                    <a:pt x="3712083" y="42958"/>
                    <a:pt x="3712083" y="57245"/>
                  </a:cubicBezTo>
                  <a:lnTo>
                    <a:pt x="3712083" y="195072"/>
                  </a:lnTo>
                  <a:cubicBezTo>
                    <a:pt x="3712083" y="209360"/>
                    <a:pt x="3697320" y="221075"/>
                    <a:pt x="3679222" y="221075"/>
                  </a:cubicBezTo>
                  <a:lnTo>
                    <a:pt x="3522345" y="221075"/>
                  </a:lnTo>
                  <a:cubicBezTo>
                    <a:pt x="3504248" y="221075"/>
                    <a:pt x="3489484" y="209360"/>
                    <a:pt x="3489484" y="195072"/>
                  </a:cubicBezTo>
                  <a:lnTo>
                    <a:pt x="3489484" y="57245"/>
                  </a:lnTo>
                  <a:close/>
                  <a:moveTo>
                    <a:pt x="3203639" y="57245"/>
                  </a:moveTo>
                  <a:cubicBezTo>
                    <a:pt x="3203639" y="42958"/>
                    <a:pt x="3218403" y="31242"/>
                    <a:pt x="3236500" y="31242"/>
                  </a:cubicBezTo>
                  <a:lnTo>
                    <a:pt x="3393377" y="31242"/>
                  </a:lnTo>
                  <a:cubicBezTo>
                    <a:pt x="3411474" y="31242"/>
                    <a:pt x="3426238" y="42958"/>
                    <a:pt x="3426238" y="57245"/>
                  </a:cubicBezTo>
                  <a:lnTo>
                    <a:pt x="3426238" y="195072"/>
                  </a:lnTo>
                  <a:cubicBezTo>
                    <a:pt x="3426238" y="209360"/>
                    <a:pt x="3411474" y="221075"/>
                    <a:pt x="3393377" y="221075"/>
                  </a:cubicBezTo>
                  <a:lnTo>
                    <a:pt x="3236500" y="221075"/>
                  </a:lnTo>
                  <a:cubicBezTo>
                    <a:pt x="3218403" y="221075"/>
                    <a:pt x="3203639" y="209360"/>
                    <a:pt x="3203639" y="195072"/>
                  </a:cubicBezTo>
                  <a:lnTo>
                    <a:pt x="3203639" y="57245"/>
                  </a:lnTo>
                  <a:close/>
                  <a:moveTo>
                    <a:pt x="2917793" y="57245"/>
                  </a:moveTo>
                  <a:cubicBezTo>
                    <a:pt x="2917793" y="42958"/>
                    <a:pt x="2932557" y="31242"/>
                    <a:pt x="2950655" y="31242"/>
                  </a:cubicBezTo>
                  <a:lnTo>
                    <a:pt x="3107531" y="31242"/>
                  </a:lnTo>
                  <a:cubicBezTo>
                    <a:pt x="3125629" y="31242"/>
                    <a:pt x="3140393" y="42958"/>
                    <a:pt x="3140393" y="57245"/>
                  </a:cubicBezTo>
                  <a:lnTo>
                    <a:pt x="3140393" y="195072"/>
                  </a:lnTo>
                  <a:cubicBezTo>
                    <a:pt x="3140393" y="209360"/>
                    <a:pt x="3125629" y="221075"/>
                    <a:pt x="3107531" y="221075"/>
                  </a:cubicBezTo>
                  <a:lnTo>
                    <a:pt x="2950655" y="221075"/>
                  </a:lnTo>
                  <a:cubicBezTo>
                    <a:pt x="2932557" y="221075"/>
                    <a:pt x="2917793" y="209360"/>
                    <a:pt x="2917793" y="195072"/>
                  </a:cubicBezTo>
                  <a:lnTo>
                    <a:pt x="2917793" y="57245"/>
                  </a:lnTo>
                  <a:close/>
                  <a:moveTo>
                    <a:pt x="2631948" y="57245"/>
                  </a:moveTo>
                  <a:cubicBezTo>
                    <a:pt x="2631948" y="42958"/>
                    <a:pt x="2646712" y="31242"/>
                    <a:pt x="2664809" y="31242"/>
                  </a:cubicBezTo>
                  <a:lnTo>
                    <a:pt x="2821686" y="31242"/>
                  </a:lnTo>
                  <a:cubicBezTo>
                    <a:pt x="2839784" y="31242"/>
                    <a:pt x="2854547" y="42958"/>
                    <a:pt x="2854547" y="57245"/>
                  </a:cubicBezTo>
                  <a:lnTo>
                    <a:pt x="2854547" y="195072"/>
                  </a:lnTo>
                  <a:cubicBezTo>
                    <a:pt x="2854547" y="209360"/>
                    <a:pt x="2839784" y="221075"/>
                    <a:pt x="2821686" y="221075"/>
                  </a:cubicBezTo>
                  <a:lnTo>
                    <a:pt x="2664809" y="221075"/>
                  </a:lnTo>
                  <a:cubicBezTo>
                    <a:pt x="2646712" y="221075"/>
                    <a:pt x="2631948" y="209360"/>
                    <a:pt x="2631948" y="195072"/>
                  </a:cubicBezTo>
                  <a:lnTo>
                    <a:pt x="2631948" y="57245"/>
                  </a:lnTo>
                  <a:close/>
                  <a:moveTo>
                    <a:pt x="2346103" y="57245"/>
                  </a:moveTo>
                  <a:cubicBezTo>
                    <a:pt x="2346103" y="42958"/>
                    <a:pt x="2360867" y="31242"/>
                    <a:pt x="2378964" y="31242"/>
                  </a:cubicBezTo>
                  <a:lnTo>
                    <a:pt x="2535841" y="31242"/>
                  </a:lnTo>
                  <a:cubicBezTo>
                    <a:pt x="2553938" y="31242"/>
                    <a:pt x="2568702" y="42958"/>
                    <a:pt x="2568702" y="57245"/>
                  </a:cubicBezTo>
                  <a:lnTo>
                    <a:pt x="2568702" y="195072"/>
                  </a:lnTo>
                  <a:cubicBezTo>
                    <a:pt x="2568702" y="209360"/>
                    <a:pt x="2553938" y="221075"/>
                    <a:pt x="2535841" y="221075"/>
                  </a:cubicBezTo>
                  <a:lnTo>
                    <a:pt x="2378964" y="221075"/>
                  </a:lnTo>
                  <a:cubicBezTo>
                    <a:pt x="2360867" y="221075"/>
                    <a:pt x="2346103" y="209360"/>
                    <a:pt x="2346103" y="195072"/>
                  </a:cubicBezTo>
                  <a:lnTo>
                    <a:pt x="2346103" y="57245"/>
                  </a:lnTo>
                  <a:close/>
                  <a:moveTo>
                    <a:pt x="2060258" y="57245"/>
                  </a:moveTo>
                  <a:cubicBezTo>
                    <a:pt x="2060258" y="42958"/>
                    <a:pt x="2075021" y="31242"/>
                    <a:pt x="2093119" y="31242"/>
                  </a:cubicBezTo>
                  <a:lnTo>
                    <a:pt x="2249996" y="31242"/>
                  </a:lnTo>
                  <a:cubicBezTo>
                    <a:pt x="2268093" y="31242"/>
                    <a:pt x="2282857" y="42958"/>
                    <a:pt x="2282857" y="57245"/>
                  </a:cubicBezTo>
                  <a:lnTo>
                    <a:pt x="2282857" y="195072"/>
                  </a:lnTo>
                  <a:cubicBezTo>
                    <a:pt x="2282857" y="209360"/>
                    <a:pt x="2268093" y="221075"/>
                    <a:pt x="2249996" y="221075"/>
                  </a:cubicBezTo>
                  <a:lnTo>
                    <a:pt x="2093119" y="221075"/>
                  </a:lnTo>
                  <a:cubicBezTo>
                    <a:pt x="2075021" y="221075"/>
                    <a:pt x="2060258" y="209360"/>
                    <a:pt x="2060258" y="195072"/>
                  </a:cubicBezTo>
                  <a:lnTo>
                    <a:pt x="2060258" y="57245"/>
                  </a:lnTo>
                  <a:close/>
                  <a:moveTo>
                    <a:pt x="1774412" y="57245"/>
                  </a:moveTo>
                  <a:cubicBezTo>
                    <a:pt x="1774412" y="42958"/>
                    <a:pt x="1789176" y="31242"/>
                    <a:pt x="1807274" y="31242"/>
                  </a:cubicBezTo>
                  <a:lnTo>
                    <a:pt x="1964150" y="31242"/>
                  </a:lnTo>
                  <a:cubicBezTo>
                    <a:pt x="1982248" y="31242"/>
                    <a:pt x="1997012" y="42958"/>
                    <a:pt x="1997012" y="57245"/>
                  </a:cubicBezTo>
                  <a:lnTo>
                    <a:pt x="1997012" y="195072"/>
                  </a:lnTo>
                  <a:cubicBezTo>
                    <a:pt x="1997012" y="209360"/>
                    <a:pt x="1982248" y="221075"/>
                    <a:pt x="1964150" y="221075"/>
                  </a:cubicBezTo>
                  <a:lnTo>
                    <a:pt x="1807274" y="221075"/>
                  </a:lnTo>
                  <a:cubicBezTo>
                    <a:pt x="1789176" y="221075"/>
                    <a:pt x="1774412" y="209360"/>
                    <a:pt x="1774412" y="195072"/>
                  </a:cubicBezTo>
                  <a:lnTo>
                    <a:pt x="1774412" y="57245"/>
                  </a:lnTo>
                  <a:close/>
                  <a:moveTo>
                    <a:pt x="1488567" y="57245"/>
                  </a:moveTo>
                  <a:cubicBezTo>
                    <a:pt x="1488567" y="42958"/>
                    <a:pt x="1503331" y="31242"/>
                    <a:pt x="1521428" y="31242"/>
                  </a:cubicBezTo>
                  <a:lnTo>
                    <a:pt x="1678305" y="31242"/>
                  </a:lnTo>
                  <a:cubicBezTo>
                    <a:pt x="1696403" y="31242"/>
                    <a:pt x="1711166" y="42958"/>
                    <a:pt x="1711166" y="57245"/>
                  </a:cubicBezTo>
                  <a:lnTo>
                    <a:pt x="1711166" y="195072"/>
                  </a:lnTo>
                  <a:cubicBezTo>
                    <a:pt x="1711166" y="209360"/>
                    <a:pt x="1696403" y="221075"/>
                    <a:pt x="1678305" y="221075"/>
                  </a:cubicBezTo>
                  <a:lnTo>
                    <a:pt x="1521428" y="221075"/>
                  </a:lnTo>
                  <a:cubicBezTo>
                    <a:pt x="1503331" y="221075"/>
                    <a:pt x="1488567" y="209360"/>
                    <a:pt x="1488567" y="195072"/>
                  </a:cubicBezTo>
                  <a:lnTo>
                    <a:pt x="1488567" y="57245"/>
                  </a:lnTo>
                  <a:close/>
                  <a:moveTo>
                    <a:pt x="1202722" y="57245"/>
                  </a:moveTo>
                  <a:cubicBezTo>
                    <a:pt x="1202722" y="42958"/>
                    <a:pt x="1217486" y="31242"/>
                    <a:pt x="1235583" y="31242"/>
                  </a:cubicBezTo>
                  <a:lnTo>
                    <a:pt x="1392460" y="31242"/>
                  </a:lnTo>
                  <a:cubicBezTo>
                    <a:pt x="1410557" y="31242"/>
                    <a:pt x="1425321" y="42958"/>
                    <a:pt x="1425321" y="57245"/>
                  </a:cubicBezTo>
                  <a:lnTo>
                    <a:pt x="1425321" y="195072"/>
                  </a:lnTo>
                  <a:cubicBezTo>
                    <a:pt x="1425321" y="209360"/>
                    <a:pt x="1410557" y="221075"/>
                    <a:pt x="1392460" y="221075"/>
                  </a:cubicBezTo>
                  <a:lnTo>
                    <a:pt x="1235583" y="221075"/>
                  </a:lnTo>
                  <a:cubicBezTo>
                    <a:pt x="1217486" y="221075"/>
                    <a:pt x="1202722" y="209360"/>
                    <a:pt x="1202722" y="195072"/>
                  </a:cubicBezTo>
                  <a:lnTo>
                    <a:pt x="1202722" y="57245"/>
                  </a:lnTo>
                  <a:close/>
                  <a:moveTo>
                    <a:pt x="916877" y="57245"/>
                  </a:moveTo>
                  <a:cubicBezTo>
                    <a:pt x="916877" y="42958"/>
                    <a:pt x="931640" y="31242"/>
                    <a:pt x="949738" y="31242"/>
                  </a:cubicBezTo>
                  <a:lnTo>
                    <a:pt x="1106615" y="31242"/>
                  </a:lnTo>
                  <a:cubicBezTo>
                    <a:pt x="1124712" y="31242"/>
                    <a:pt x="1139476" y="42958"/>
                    <a:pt x="1139476" y="57245"/>
                  </a:cubicBezTo>
                  <a:lnTo>
                    <a:pt x="1139476" y="195072"/>
                  </a:lnTo>
                  <a:cubicBezTo>
                    <a:pt x="1139476" y="209360"/>
                    <a:pt x="1124712" y="221075"/>
                    <a:pt x="1106615" y="221075"/>
                  </a:cubicBezTo>
                  <a:lnTo>
                    <a:pt x="949738" y="221075"/>
                  </a:lnTo>
                  <a:cubicBezTo>
                    <a:pt x="931640" y="221075"/>
                    <a:pt x="916877" y="209360"/>
                    <a:pt x="916877" y="195072"/>
                  </a:cubicBezTo>
                  <a:lnTo>
                    <a:pt x="916877" y="57245"/>
                  </a:lnTo>
                  <a:close/>
                  <a:moveTo>
                    <a:pt x="631031" y="57245"/>
                  </a:moveTo>
                  <a:cubicBezTo>
                    <a:pt x="631031" y="42958"/>
                    <a:pt x="645795" y="31242"/>
                    <a:pt x="663893" y="31242"/>
                  </a:cubicBezTo>
                  <a:lnTo>
                    <a:pt x="820769" y="31242"/>
                  </a:lnTo>
                  <a:cubicBezTo>
                    <a:pt x="838867" y="31242"/>
                    <a:pt x="853631" y="42958"/>
                    <a:pt x="853631" y="57245"/>
                  </a:cubicBezTo>
                  <a:lnTo>
                    <a:pt x="853631" y="195072"/>
                  </a:lnTo>
                  <a:cubicBezTo>
                    <a:pt x="853631" y="209360"/>
                    <a:pt x="838867" y="221075"/>
                    <a:pt x="820769" y="221075"/>
                  </a:cubicBezTo>
                  <a:lnTo>
                    <a:pt x="663893" y="221075"/>
                  </a:lnTo>
                  <a:cubicBezTo>
                    <a:pt x="645795" y="221075"/>
                    <a:pt x="631031" y="209360"/>
                    <a:pt x="631031" y="195072"/>
                  </a:cubicBezTo>
                  <a:lnTo>
                    <a:pt x="631031" y="57245"/>
                  </a:lnTo>
                  <a:close/>
                  <a:moveTo>
                    <a:pt x="345186" y="57245"/>
                  </a:moveTo>
                  <a:cubicBezTo>
                    <a:pt x="345186" y="42958"/>
                    <a:pt x="359950" y="31242"/>
                    <a:pt x="378047" y="31242"/>
                  </a:cubicBezTo>
                  <a:lnTo>
                    <a:pt x="534924" y="31242"/>
                  </a:lnTo>
                  <a:cubicBezTo>
                    <a:pt x="553022" y="31242"/>
                    <a:pt x="567785" y="42958"/>
                    <a:pt x="567785" y="57245"/>
                  </a:cubicBezTo>
                  <a:lnTo>
                    <a:pt x="567785" y="195072"/>
                  </a:lnTo>
                  <a:cubicBezTo>
                    <a:pt x="567785" y="209360"/>
                    <a:pt x="553022" y="221075"/>
                    <a:pt x="534924" y="221075"/>
                  </a:cubicBezTo>
                  <a:lnTo>
                    <a:pt x="378047" y="221075"/>
                  </a:lnTo>
                  <a:cubicBezTo>
                    <a:pt x="359950" y="221075"/>
                    <a:pt x="345186" y="209360"/>
                    <a:pt x="345186" y="195072"/>
                  </a:cubicBezTo>
                  <a:lnTo>
                    <a:pt x="345186" y="57245"/>
                  </a:lnTo>
                  <a:close/>
                  <a:moveTo>
                    <a:pt x="59341" y="57245"/>
                  </a:moveTo>
                  <a:cubicBezTo>
                    <a:pt x="59341" y="42958"/>
                    <a:pt x="74105" y="31242"/>
                    <a:pt x="92202" y="31242"/>
                  </a:cubicBezTo>
                  <a:lnTo>
                    <a:pt x="249079" y="31242"/>
                  </a:lnTo>
                  <a:cubicBezTo>
                    <a:pt x="267176" y="31242"/>
                    <a:pt x="281940" y="42958"/>
                    <a:pt x="281940" y="57245"/>
                  </a:cubicBezTo>
                  <a:lnTo>
                    <a:pt x="281940" y="195072"/>
                  </a:lnTo>
                  <a:cubicBezTo>
                    <a:pt x="281940" y="209360"/>
                    <a:pt x="267176" y="221075"/>
                    <a:pt x="249079" y="221075"/>
                  </a:cubicBezTo>
                  <a:lnTo>
                    <a:pt x="92583" y="221075"/>
                  </a:lnTo>
                  <a:cubicBezTo>
                    <a:pt x="74486" y="221075"/>
                    <a:pt x="59722" y="209360"/>
                    <a:pt x="59722" y="195072"/>
                  </a:cubicBezTo>
                  <a:lnTo>
                    <a:pt x="59722" y="57245"/>
                  </a:lnTo>
                  <a:close/>
                  <a:moveTo>
                    <a:pt x="5290947" y="413575"/>
                  </a:moveTo>
                  <a:lnTo>
                    <a:pt x="5290947" y="721043"/>
                  </a:lnTo>
                  <a:cubicBezTo>
                    <a:pt x="5290947" y="778288"/>
                    <a:pt x="5231797" y="825151"/>
                    <a:pt x="5159407" y="825151"/>
                  </a:cubicBezTo>
                  <a:lnTo>
                    <a:pt x="4628198" y="825151"/>
                  </a:lnTo>
                  <a:cubicBezTo>
                    <a:pt x="4555808" y="825151"/>
                    <a:pt x="4496657" y="778288"/>
                    <a:pt x="4496657" y="721043"/>
                  </a:cubicBezTo>
                  <a:lnTo>
                    <a:pt x="4496657" y="413575"/>
                  </a:lnTo>
                  <a:cubicBezTo>
                    <a:pt x="4496657" y="356330"/>
                    <a:pt x="4555808" y="309467"/>
                    <a:pt x="4628198" y="309467"/>
                  </a:cubicBezTo>
                  <a:lnTo>
                    <a:pt x="5159407" y="309467"/>
                  </a:lnTo>
                  <a:cubicBezTo>
                    <a:pt x="5231797" y="309467"/>
                    <a:pt x="5290947" y="356330"/>
                    <a:pt x="5290947" y="413575"/>
                  </a:cubicBezTo>
                  <a:close/>
                  <a:moveTo>
                    <a:pt x="4210812" y="413575"/>
                  </a:moveTo>
                  <a:lnTo>
                    <a:pt x="4210812" y="721043"/>
                  </a:lnTo>
                  <a:cubicBezTo>
                    <a:pt x="4210812" y="778288"/>
                    <a:pt x="4151662" y="825151"/>
                    <a:pt x="4079272" y="825151"/>
                  </a:cubicBezTo>
                  <a:lnTo>
                    <a:pt x="3548063" y="825151"/>
                  </a:lnTo>
                  <a:cubicBezTo>
                    <a:pt x="3475673" y="825151"/>
                    <a:pt x="3416522" y="778288"/>
                    <a:pt x="3416522" y="721043"/>
                  </a:cubicBezTo>
                  <a:lnTo>
                    <a:pt x="3416522" y="413575"/>
                  </a:lnTo>
                  <a:cubicBezTo>
                    <a:pt x="3416522" y="356330"/>
                    <a:pt x="3475673" y="309467"/>
                    <a:pt x="3548063" y="309467"/>
                  </a:cubicBezTo>
                  <a:lnTo>
                    <a:pt x="4079272" y="309467"/>
                  </a:lnTo>
                  <a:cubicBezTo>
                    <a:pt x="4151662" y="309467"/>
                    <a:pt x="4210812" y="356330"/>
                    <a:pt x="4210812" y="413575"/>
                  </a:cubicBezTo>
                  <a:close/>
                  <a:moveTo>
                    <a:pt x="3130677" y="413575"/>
                  </a:moveTo>
                  <a:lnTo>
                    <a:pt x="3130677" y="721043"/>
                  </a:lnTo>
                  <a:cubicBezTo>
                    <a:pt x="3130677" y="778288"/>
                    <a:pt x="3071527" y="825151"/>
                    <a:pt x="2999137" y="825151"/>
                  </a:cubicBezTo>
                  <a:lnTo>
                    <a:pt x="2467928" y="825151"/>
                  </a:lnTo>
                  <a:cubicBezTo>
                    <a:pt x="2395538" y="825151"/>
                    <a:pt x="2336387" y="778288"/>
                    <a:pt x="2336387" y="721043"/>
                  </a:cubicBezTo>
                  <a:lnTo>
                    <a:pt x="2336387" y="413575"/>
                  </a:lnTo>
                  <a:cubicBezTo>
                    <a:pt x="2336387" y="356330"/>
                    <a:pt x="2395538" y="309467"/>
                    <a:pt x="2467928" y="309467"/>
                  </a:cubicBezTo>
                  <a:lnTo>
                    <a:pt x="2999137" y="309467"/>
                  </a:lnTo>
                  <a:cubicBezTo>
                    <a:pt x="3071527" y="309467"/>
                    <a:pt x="3130677" y="356330"/>
                    <a:pt x="3130677" y="413575"/>
                  </a:cubicBezTo>
                  <a:close/>
                  <a:moveTo>
                    <a:pt x="2050542" y="413575"/>
                  </a:moveTo>
                  <a:lnTo>
                    <a:pt x="2050542" y="721043"/>
                  </a:lnTo>
                  <a:cubicBezTo>
                    <a:pt x="2050542" y="778288"/>
                    <a:pt x="1991392" y="825151"/>
                    <a:pt x="1919002" y="825151"/>
                  </a:cubicBezTo>
                  <a:lnTo>
                    <a:pt x="1387793" y="825151"/>
                  </a:lnTo>
                  <a:cubicBezTo>
                    <a:pt x="1315403" y="825151"/>
                    <a:pt x="1256252" y="778288"/>
                    <a:pt x="1256252" y="721043"/>
                  </a:cubicBezTo>
                  <a:lnTo>
                    <a:pt x="1256252" y="413575"/>
                  </a:lnTo>
                  <a:cubicBezTo>
                    <a:pt x="1256252" y="356330"/>
                    <a:pt x="1315403" y="309467"/>
                    <a:pt x="1387793" y="309467"/>
                  </a:cubicBezTo>
                  <a:lnTo>
                    <a:pt x="1919002" y="309467"/>
                  </a:lnTo>
                  <a:cubicBezTo>
                    <a:pt x="1991392" y="309467"/>
                    <a:pt x="2050542" y="356330"/>
                    <a:pt x="2050542" y="413575"/>
                  </a:cubicBezTo>
                  <a:close/>
                  <a:moveTo>
                    <a:pt x="970407" y="413575"/>
                  </a:moveTo>
                  <a:lnTo>
                    <a:pt x="970407" y="721043"/>
                  </a:lnTo>
                  <a:cubicBezTo>
                    <a:pt x="970407" y="778288"/>
                    <a:pt x="911257" y="825151"/>
                    <a:pt x="838867" y="825151"/>
                  </a:cubicBezTo>
                  <a:lnTo>
                    <a:pt x="307658" y="825151"/>
                  </a:lnTo>
                  <a:cubicBezTo>
                    <a:pt x="235268" y="825151"/>
                    <a:pt x="176117" y="778288"/>
                    <a:pt x="176117" y="721043"/>
                  </a:cubicBezTo>
                  <a:lnTo>
                    <a:pt x="176117" y="413575"/>
                  </a:lnTo>
                  <a:cubicBezTo>
                    <a:pt x="176117" y="356330"/>
                    <a:pt x="235268" y="309467"/>
                    <a:pt x="307658" y="309467"/>
                  </a:cubicBezTo>
                  <a:lnTo>
                    <a:pt x="838867" y="309467"/>
                  </a:lnTo>
                  <a:cubicBezTo>
                    <a:pt x="911257" y="309467"/>
                    <a:pt x="970407" y="356330"/>
                    <a:pt x="970407" y="413575"/>
                  </a:cubicBezTo>
                  <a:close/>
                  <a:moveTo>
                    <a:pt x="263081" y="1108615"/>
                  </a:moveTo>
                  <a:cubicBezTo>
                    <a:pt x="263081" y="1122902"/>
                    <a:pt x="248317" y="1134618"/>
                    <a:pt x="230219" y="1134618"/>
                  </a:cubicBezTo>
                  <a:lnTo>
                    <a:pt x="73343" y="1134618"/>
                  </a:lnTo>
                  <a:cubicBezTo>
                    <a:pt x="55245" y="1134618"/>
                    <a:pt x="40481" y="1122902"/>
                    <a:pt x="40481" y="1108615"/>
                  </a:cubicBezTo>
                  <a:lnTo>
                    <a:pt x="40481" y="970788"/>
                  </a:lnTo>
                  <a:cubicBezTo>
                    <a:pt x="40481" y="956501"/>
                    <a:pt x="55245" y="944785"/>
                    <a:pt x="73343" y="944785"/>
                  </a:cubicBezTo>
                  <a:lnTo>
                    <a:pt x="230219" y="944785"/>
                  </a:lnTo>
                  <a:cubicBezTo>
                    <a:pt x="248317" y="944785"/>
                    <a:pt x="263081" y="956501"/>
                    <a:pt x="263081" y="970788"/>
                  </a:cubicBezTo>
                  <a:lnTo>
                    <a:pt x="263081" y="1108615"/>
                  </a:lnTo>
                  <a:close/>
                  <a:moveTo>
                    <a:pt x="548926" y="1108615"/>
                  </a:moveTo>
                  <a:cubicBezTo>
                    <a:pt x="548926" y="1122902"/>
                    <a:pt x="534162" y="1134618"/>
                    <a:pt x="516065" y="1134618"/>
                  </a:cubicBezTo>
                  <a:lnTo>
                    <a:pt x="359188" y="1134618"/>
                  </a:lnTo>
                  <a:cubicBezTo>
                    <a:pt x="341090" y="1134618"/>
                    <a:pt x="326326" y="1122902"/>
                    <a:pt x="326326" y="1108615"/>
                  </a:cubicBezTo>
                  <a:lnTo>
                    <a:pt x="326326" y="970788"/>
                  </a:lnTo>
                  <a:cubicBezTo>
                    <a:pt x="326326" y="956501"/>
                    <a:pt x="341090" y="944785"/>
                    <a:pt x="359188" y="944785"/>
                  </a:cubicBezTo>
                  <a:lnTo>
                    <a:pt x="516065" y="944785"/>
                  </a:lnTo>
                  <a:cubicBezTo>
                    <a:pt x="534162" y="944785"/>
                    <a:pt x="548926" y="956501"/>
                    <a:pt x="548926" y="970788"/>
                  </a:cubicBezTo>
                  <a:lnTo>
                    <a:pt x="548926" y="1108615"/>
                  </a:lnTo>
                  <a:close/>
                  <a:moveTo>
                    <a:pt x="834771" y="1108615"/>
                  </a:moveTo>
                  <a:cubicBezTo>
                    <a:pt x="834771" y="1122902"/>
                    <a:pt x="820007" y="1134618"/>
                    <a:pt x="801910" y="1134618"/>
                  </a:cubicBezTo>
                  <a:lnTo>
                    <a:pt x="645033" y="1134618"/>
                  </a:lnTo>
                  <a:cubicBezTo>
                    <a:pt x="626936" y="1134618"/>
                    <a:pt x="612172" y="1122902"/>
                    <a:pt x="612172" y="1108615"/>
                  </a:cubicBezTo>
                  <a:lnTo>
                    <a:pt x="612172" y="970788"/>
                  </a:lnTo>
                  <a:cubicBezTo>
                    <a:pt x="612172" y="956501"/>
                    <a:pt x="626936" y="944785"/>
                    <a:pt x="645033" y="944785"/>
                  </a:cubicBezTo>
                  <a:lnTo>
                    <a:pt x="801910" y="944785"/>
                  </a:lnTo>
                  <a:cubicBezTo>
                    <a:pt x="820007" y="944785"/>
                    <a:pt x="834771" y="956501"/>
                    <a:pt x="834771" y="970788"/>
                  </a:cubicBezTo>
                  <a:lnTo>
                    <a:pt x="834771" y="1108615"/>
                  </a:lnTo>
                  <a:close/>
                  <a:moveTo>
                    <a:pt x="1120616" y="1108615"/>
                  </a:moveTo>
                  <a:cubicBezTo>
                    <a:pt x="1120616" y="1122902"/>
                    <a:pt x="1105853" y="1134618"/>
                    <a:pt x="1087755" y="1134618"/>
                  </a:cubicBezTo>
                  <a:lnTo>
                    <a:pt x="930878" y="1134618"/>
                  </a:lnTo>
                  <a:cubicBezTo>
                    <a:pt x="912781" y="1134618"/>
                    <a:pt x="898017" y="1122902"/>
                    <a:pt x="898017" y="1108615"/>
                  </a:cubicBezTo>
                  <a:lnTo>
                    <a:pt x="898017" y="970788"/>
                  </a:lnTo>
                  <a:cubicBezTo>
                    <a:pt x="898017" y="956501"/>
                    <a:pt x="912781" y="944785"/>
                    <a:pt x="930878" y="944785"/>
                  </a:cubicBezTo>
                  <a:lnTo>
                    <a:pt x="1087755" y="944785"/>
                  </a:lnTo>
                  <a:cubicBezTo>
                    <a:pt x="1105853" y="944785"/>
                    <a:pt x="1120616" y="956501"/>
                    <a:pt x="1120616" y="970788"/>
                  </a:cubicBezTo>
                  <a:lnTo>
                    <a:pt x="1120616" y="1108615"/>
                  </a:lnTo>
                  <a:close/>
                  <a:moveTo>
                    <a:pt x="1406462" y="1108615"/>
                  </a:moveTo>
                  <a:cubicBezTo>
                    <a:pt x="1406462" y="1122902"/>
                    <a:pt x="1391698" y="1134618"/>
                    <a:pt x="1373600" y="1134618"/>
                  </a:cubicBezTo>
                  <a:lnTo>
                    <a:pt x="1216724" y="1134618"/>
                  </a:lnTo>
                  <a:cubicBezTo>
                    <a:pt x="1198626" y="1134618"/>
                    <a:pt x="1183862" y="1122902"/>
                    <a:pt x="1183862" y="1108615"/>
                  </a:cubicBezTo>
                  <a:lnTo>
                    <a:pt x="1183862" y="970788"/>
                  </a:lnTo>
                  <a:cubicBezTo>
                    <a:pt x="1183862" y="956501"/>
                    <a:pt x="1198626" y="944785"/>
                    <a:pt x="1216724" y="944785"/>
                  </a:cubicBezTo>
                  <a:lnTo>
                    <a:pt x="1373600" y="944785"/>
                  </a:lnTo>
                  <a:cubicBezTo>
                    <a:pt x="1391698" y="944785"/>
                    <a:pt x="1406462" y="956501"/>
                    <a:pt x="1406462" y="970788"/>
                  </a:cubicBezTo>
                  <a:lnTo>
                    <a:pt x="1406462" y="1108615"/>
                  </a:lnTo>
                  <a:close/>
                  <a:moveTo>
                    <a:pt x="1692307" y="1108615"/>
                  </a:moveTo>
                  <a:cubicBezTo>
                    <a:pt x="1692307" y="1122902"/>
                    <a:pt x="1677543" y="1134618"/>
                    <a:pt x="1659446" y="1134618"/>
                  </a:cubicBezTo>
                  <a:lnTo>
                    <a:pt x="1502569" y="1134618"/>
                  </a:lnTo>
                  <a:cubicBezTo>
                    <a:pt x="1484471" y="1134618"/>
                    <a:pt x="1469708" y="1122902"/>
                    <a:pt x="1469708" y="1108615"/>
                  </a:cubicBezTo>
                  <a:lnTo>
                    <a:pt x="1469708" y="970788"/>
                  </a:lnTo>
                  <a:cubicBezTo>
                    <a:pt x="1469708" y="956501"/>
                    <a:pt x="1484471" y="944785"/>
                    <a:pt x="1502569" y="944785"/>
                  </a:cubicBezTo>
                  <a:lnTo>
                    <a:pt x="1659446" y="944785"/>
                  </a:lnTo>
                  <a:cubicBezTo>
                    <a:pt x="1677543" y="944785"/>
                    <a:pt x="1692307" y="956501"/>
                    <a:pt x="1692307" y="970788"/>
                  </a:cubicBezTo>
                  <a:lnTo>
                    <a:pt x="1692307" y="1108615"/>
                  </a:lnTo>
                  <a:close/>
                  <a:moveTo>
                    <a:pt x="1978152" y="1108615"/>
                  </a:moveTo>
                  <a:cubicBezTo>
                    <a:pt x="1978152" y="1122902"/>
                    <a:pt x="1963388" y="1134618"/>
                    <a:pt x="1945291" y="1134618"/>
                  </a:cubicBezTo>
                  <a:lnTo>
                    <a:pt x="1788414" y="1134618"/>
                  </a:lnTo>
                  <a:cubicBezTo>
                    <a:pt x="1770317" y="1134618"/>
                    <a:pt x="1755553" y="1122902"/>
                    <a:pt x="1755553" y="1108615"/>
                  </a:cubicBezTo>
                  <a:lnTo>
                    <a:pt x="1755553" y="970788"/>
                  </a:lnTo>
                  <a:cubicBezTo>
                    <a:pt x="1755553" y="956501"/>
                    <a:pt x="1770317" y="944785"/>
                    <a:pt x="1788414" y="944785"/>
                  </a:cubicBezTo>
                  <a:lnTo>
                    <a:pt x="1945291" y="944785"/>
                  </a:lnTo>
                  <a:cubicBezTo>
                    <a:pt x="1963388" y="944785"/>
                    <a:pt x="1978152" y="956501"/>
                    <a:pt x="1978152" y="970788"/>
                  </a:cubicBezTo>
                  <a:lnTo>
                    <a:pt x="1978152" y="1108615"/>
                  </a:lnTo>
                  <a:close/>
                  <a:moveTo>
                    <a:pt x="2263997" y="1108615"/>
                  </a:moveTo>
                  <a:cubicBezTo>
                    <a:pt x="2263997" y="1122902"/>
                    <a:pt x="2249234" y="1134618"/>
                    <a:pt x="2231136" y="1134618"/>
                  </a:cubicBezTo>
                  <a:lnTo>
                    <a:pt x="2074259" y="1134618"/>
                  </a:lnTo>
                  <a:cubicBezTo>
                    <a:pt x="2056162" y="1134618"/>
                    <a:pt x="2041398" y="1122902"/>
                    <a:pt x="2041398" y="1108615"/>
                  </a:cubicBezTo>
                  <a:lnTo>
                    <a:pt x="2041398" y="970788"/>
                  </a:lnTo>
                  <a:cubicBezTo>
                    <a:pt x="2041398" y="956501"/>
                    <a:pt x="2056162" y="944785"/>
                    <a:pt x="2074259" y="944785"/>
                  </a:cubicBezTo>
                  <a:lnTo>
                    <a:pt x="2231136" y="944785"/>
                  </a:lnTo>
                  <a:cubicBezTo>
                    <a:pt x="2249234" y="944785"/>
                    <a:pt x="2263997" y="956501"/>
                    <a:pt x="2263997" y="970788"/>
                  </a:cubicBezTo>
                  <a:lnTo>
                    <a:pt x="2263997" y="1108615"/>
                  </a:lnTo>
                  <a:close/>
                  <a:moveTo>
                    <a:pt x="2549843" y="1108615"/>
                  </a:moveTo>
                  <a:cubicBezTo>
                    <a:pt x="2549843" y="1122902"/>
                    <a:pt x="2535079" y="1134618"/>
                    <a:pt x="2516981" y="1134618"/>
                  </a:cubicBezTo>
                  <a:lnTo>
                    <a:pt x="2360105" y="1134618"/>
                  </a:lnTo>
                  <a:cubicBezTo>
                    <a:pt x="2342007" y="1134618"/>
                    <a:pt x="2327243" y="1122902"/>
                    <a:pt x="2327243" y="1108615"/>
                  </a:cubicBezTo>
                  <a:lnTo>
                    <a:pt x="2327243" y="970788"/>
                  </a:lnTo>
                  <a:cubicBezTo>
                    <a:pt x="2327243" y="956501"/>
                    <a:pt x="2342007" y="944785"/>
                    <a:pt x="2360105" y="944785"/>
                  </a:cubicBezTo>
                  <a:lnTo>
                    <a:pt x="2516981" y="944785"/>
                  </a:lnTo>
                  <a:cubicBezTo>
                    <a:pt x="2535079" y="944785"/>
                    <a:pt x="2549843" y="956501"/>
                    <a:pt x="2549843" y="970788"/>
                  </a:cubicBezTo>
                  <a:lnTo>
                    <a:pt x="2549843" y="1108615"/>
                  </a:lnTo>
                  <a:close/>
                  <a:moveTo>
                    <a:pt x="2835688" y="1108615"/>
                  </a:moveTo>
                  <a:cubicBezTo>
                    <a:pt x="2835688" y="1122902"/>
                    <a:pt x="2820924" y="1134618"/>
                    <a:pt x="2802827" y="1134618"/>
                  </a:cubicBezTo>
                  <a:lnTo>
                    <a:pt x="2645950" y="1134618"/>
                  </a:lnTo>
                  <a:cubicBezTo>
                    <a:pt x="2627853" y="1134618"/>
                    <a:pt x="2613089" y="1122902"/>
                    <a:pt x="2613089" y="1108615"/>
                  </a:cubicBezTo>
                  <a:lnTo>
                    <a:pt x="2613089" y="970788"/>
                  </a:lnTo>
                  <a:cubicBezTo>
                    <a:pt x="2613089" y="956501"/>
                    <a:pt x="2627853" y="944785"/>
                    <a:pt x="2645950" y="944785"/>
                  </a:cubicBezTo>
                  <a:lnTo>
                    <a:pt x="2802827" y="944785"/>
                  </a:lnTo>
                  <a:cubicBezTo>
                    <a:pt x="2820924" y="944785"/>
                    <a:pt x="2835688" y="956501"/>
                    <a:pt x="2835688" y="970788"/>
                  </a:cubicBezTo>
                  <a:lnTo>
                    <a:pt x="2835688" y="1108615"/>
                  </a:lnTo>
                  <a:close/>
                  <a:moveTo>
                    <a:pt x="3121533" y="1108615"/>
                  </a:moveTo>
                  <a:cubicBezTo>
                    <a:pt x="3121533" y="1122902"/>
                    <a:pt x="3106770" y="1134618"/>
                    <a:pt x="3088672" y="1134618"/>
                  </a:cubicBezTo>
                  <a:lnTo>
                    <a:pt x="2931795" y="1134618"/>
                  </a:lnTo>
                  <a:cubicBezTo>
                    <a:pt x="2913698" y="1134618"/>
                    <a:pt x="2898934" y="1122902"/>
                    <a:pt x="2898934" y="1108615"/>
                  </a:cubicBezTo>
                  <a:lnTo>
                    <a:pt x="2898934" y="970788"/>
                  </a:lnTo>
                  <a:cubicBezTo>
                    <a:pt x="2898934" y="956501"/>
                    <a:pt x="2913698" y="944785"/>
                    <a:pt x="2931795" y="944785"/>
                  </a:cubicBezTo>
                  <a:lnTo>
                    <a:pt x="3088672" y="944785"/>
                  </a:lnTo>
                  <a:cubicBezTo>
                    <a:pt x="3106770" y="944785"/>
                    <a:pt x="3121533" y="956501"/>
                    <a:pt x="3121533" y="970788"/>
                  </a:cubicBezTo>
                  <a:lnTo>
                    <a:pt x="3121533" y="1108615"/>
                  </a:lnTo>
                  <a:close/>
                  <a:moveTo>
                    <a:pt x="3407378" y="1108615"/>
                  </a:moveTo>
                  <a:cubicBezTo>
                    <a:pt x="3407378" y="1122902"/>
                    <a:pt x="3392615" y="1134618"/>
                    <a:pt x="3374517" y="1134618"/>
                  </a:cubicBezTo>
                  <a:lnTo>
                    <a:pt x="3217640" y="1134618"/>
                  </a:lnTo>
                  <a:cubicBezTo>
                    <a:pt x="3199543" y="1134618"/>
                    <a:pt x="3184779" y="1122902"/>
                    <a:pt x="3184779" y="1108615"/>
                  </a:cubicBezTo>
                  <a:lnTo>
                    <a:pt x="3184779" y="970788"/>
                  </a:lnTo>
                  <a:cubicBezTo>
                    <a:pt x="3184779" y="956501"/>
                    <a:pt x="3199543" y="944785"/>
                    <a:pt x="3217640" y="944785"/>
                  </a:cubicBezTo>
                  <a:lnTo>
                    <a:pt x="3374517" y="944785"/>
                  </a:lnTo>
                  <a:cubicBezTo>
                    <a:pt x="3392615" y="944785"/>
                    <a:pt x="3407378" y="956501"/>
                    <a:pt x="3407378" y="970788"/>
                  </a:cubicBezTo>
                  <a:lnTo>
                    <a:pt x="3407378" y="1108615"/>
                  </a:lnTo>
                  <a:close/>
                  <a:moveTo>
                    <a:pt x="3693224" y="1108615"/>
                  </a:moveTo>
                  <a:cubicBezTo>
                    <a:pt x="3693224" y="1122902"/>
                    <a:pt x="3678460" y="1134618"/>
                    <a:pt x="3660362" y="1134618"/>
                  </a:cubicBezTo>
                  <a:lnTo>
                    <a:pt x="3503486" y="1134618"/>
                  </a:lnTo>
                  <a:cubicBezTo>
                    <a:pt x="3485388" y="1134618"/>
                    <a:pt x="3470624" y="1122902"/>
                    <a:pt x="3470624" y="1108615"/>
                  </a:cubicBezTo>
                  <a:lnTo>
                    <a:pt x="3470624" y="970788"/>
                  </a:lnTo>
                  <a:cubicBezTo>
                    <a:pt x="3470624" y="956501"/>
                    <a:pt x="3485388" y="944785"/>
                    <a:pt x="3503486" y="944785"/>
                  </a:cubicBezTo>
                  <a:lnTo>
                    <a:pt x="3660362" y="944785"/>
                  </a:lnTo>
                  <a:cubicBezTo>
                    <a:pt x="3678460" y="944785"/>
                    <a:pt x="3693224" y="956501"/>
                    <a:pt x="3693224" y="970788"/>
                  </a:cubicBezTo>
                  <a:lnTo>
                    <a:pt x="3693224" y="1108615"/>
                  </a:lnTo>
                  <a:close/>
                  <a:moveTo>
                    <a:pt x="3979069" y="1108615"/>
                  </a:moveTo>
                  <a:cubicBezTo>
                    <a:pt x="3979069" y="1122902"/>
                    <a:pt x="3964305" y="1134618"/>
                    <a:pt x="3946208" y="1134618"/>
                  </a:cubicBezTo>
                  <a:lnTo>
                    <a:pt x="3789331" y="1134618"/>
                  </a:lnTo>
                  <a:cubicBezTo>
                    <a:pt x="3771233" y="1134618"/>
                    <a:pt x="3756470" y="1122902"/>
                    <a:pt x="3756470" y="1108615"/>
                  </a:cubicBezTo>
                  <a:lnTo>
                    <a:pt x="3756470" y="970788"/>
                  </a:lnTo>
                  <a:cubicBezTo>
                    <a:pt x="3756470" y="956501"/>
                    <a:pt x="3771233" y="944785"/>
                    <a:pt x="3789331" y="944785"/>
                  </a:cubicBezTo>
                  <a:lnTo>
                    <a:pt x="3946208" y="944785"/>
                  </a:lnTo>
                  <a:cubicBezTo>
                    <a:pt x="3964305" y="944785"/>
                    <a:pt x="3979069" y="956501"/>
                    <a:pt x="3979069" y="970788"/>
                  </a:cubicBezTo>
                  <a:lnTo>
                    <a:pt x="3979069" y="1108615"/>
                  </a:lnTo>
                  <a:close/>
                  <a:moveTo>
                    <a:pt x="4264914" y="1108615"/>
                  </a:moveTo>
                  <a:cubicBezTo>
                    <a:pt x="4264914" y="1122902"/>
                    <a:pt x="4250150" y="1134618"/>
                    <a:pt x="4232053" y="1134618"/>
                  </a:cubicBezTo>
                  <a:lnTo>
                    <a:pt x="4075176" y="1134618"/>
                  </a:lnTo>
                  <a:cubicBezTo>
                    <a:pt x="4057079" y="1134618"/>
                    <a:pt x="4042315" y="1122902"/>
                    <a:pt x="4042315" y="1108615"/>
                  </a:cubicBezTo>
                  <a:lnTo>
                    <a:pt x="4042315" y="970788"/>
                  </a:lnTo>
                  <a:cubicBezTo>
                    <a:pt x="4042315" y="956501"/>
                    <a:pt x="4057079" y="944785"/>
                    <a:pt x="4075176" y="944785"/>
                  </a:cubicBezTo>
                  <a:lnTo>
                    <a:pt x="4232053" y="944785"/>
                  </a:lnTo>
                  <a:cubicBezTo>
                    <a:pt x="4250150" y="944785"/>
                    <a:pt x="4264914" y="956501"/>
                    <a:pt x="4264914" y="970788"/>
                  </a:cubicBezTo>
                  <a:lnTo>
                    <a:pt x="4264914" y="1108615"/>
                  </a:lnTo>
                  <a:close/>
                  <a:moveTo>
                    <a:pt x="4550759" y="1108615"/>
                  </a:moveTo>
                  <a:cubicBezTo>
                    <a:pt x="4550759" y="1122902"/>
                    <a:pt x="4535996" y="1134618"/>
                    <a:pt x="4517898" y="1134618"/>
                  </a:cubicBezTo>
                  <a:lnTo>
                    <a:pt x="4361022" y="1134618"/>
                  </a:lnTo>
                  <a:cubicBezTo>
                    <a:pt x="4342924" y="1134618"/>
                    <a:pt x="4328160" y="1122902"/>
                    <a:pt x="4328160" y="1108615"/>
                  </a:cubicBezTo>
                  <a:lnTo>
                    <a:pt x="4328160" y="970788"/>
                  </a:lnTo>
                  <a:cubicBezTo>
                    <a:pt x="4328160" y="956501"/>
                    <a:pt x="4342924" y="944785"/>
                    <a:pt x="4361022" y="944785"/>
                  </a:cubicBezTo>
                  <a:lnTo>
                    <a:pt x="4517898" y="944785"/>
                  </a:lnTo>
                  <a:cubicBezTo>
                    <a:pt x="4535996" y="944785"/>
                    <a:pt x="4550759" y="956501"/>
                    <a:pt x="4550759" y="970788"/>
                  </a:cubicBezTo>
                  <a:lnTo>
                    <a:pt x="4550759" y="1108615"/>
                  </a:lnTo>
                  <a:close/>
                  <a:moveTo>
                    <a:pt x="4836605" y="1108615"/>
                  </a:moveTo>
                  <a:cubicBezTo>
                    <a:pt x="4836605" y="1122902"/>
                    <a:pt x="4821841" y="1134618"/>
                    <a:pt x="4803743" y="1134618"/>
                  </a:cubicBezTo>
                  <a:lnTo>
                    <a:pt x="4646867" y="1134618"/>
                  </a:lnTo>
                  <a:cubicBezTo>
                    <a:pt x="4628769" y="1134618"/>
                    <a:pt x="4614006" y="1122902"/>
                    <a:pt x="4614006" y="1108615"/>
                  </a:cubicBezTo>
                  <a:lnTo>
                    <a:pt x="4614006" y="970788"/>
                  </a:lnTo>
                  <a:cubicBezTo>
                    <a:pt x="4614006" y="956501"/>
                    <a:pt x="4628769" y="944785"/>
                    <a:pt x="4646867" y="944785"/>
                  </a:cubicBezTo>
                  <a:lnTo>
                    <a:pt x="4803743" y="944785"/>
                  </a:lnTo>
                  <a:cubicBezTo>
                    <a:pt x="4821841" y="944785"/>
                    <a:pt x="4836605" y="956501"/>
                    <a:pt x="4836605" y="970788"/>
                  </a:cubicBezTo>
                  <a:lnTo>
                    <a:pt x="4836605" y="1108615"/>
                  </a:lnTo>
                  <a:close/>
                  <a:moveTo>
                    <a:pt x="5122450" y="1108615"/>
                  </a:moveTo>
                  <a:cubicBezTo>
                    <a:pt x="5122450" y="1122902"/>
                    <a:pt x="5107686" y="1134618"/>
                    <a:pt x="5089589" y="1134618"/>
                  </a:cubicBezTo>
                  <a:lnTo>
                    <a:pt x="4932712" y="1134618"/>
                  </a:lnTo>
                  <a:cubicBezTo>
                    <a:pt x="4914614" y="1134618"/>
                    <a:pt x="4899851" y="1122902"/>
                    <a:pt x="4899851" y="1108615"/>
                  </a:cubicBezTo>
                  <a:lnTo>
                    <a:pt x="4899851" y="970788"/>
                  </a:lnTo>
                  <a:cubicBezTo>
                    <a:pt x="4899851" y="956501"/>
                    <a:pt x="4914614" y="944785"/>
                    <a:pt x="4932712" y="944785"/>
                  </a:cubicBezTo>
                  <a:lnTo>
                    <a:pt x="5089589" y="944785"/>
                  </a:lnTo>
                  <a:cubicBezTo>
                    <a:pt x="5107686" y="944785"/>
                    <a:pt x="5122450" y="956501"/>
                    <a:pt x="5122450" y="970788"/>
                  </a:cubicBezTo>
                  <a:lnTo>
                    <a:pt x="5122450" y="1108615"/>
                  </a:lnTo>
                  <a:close/>
                  <a:moveTo>
                    <a:pt x="5408295" y="1108615"/>
                  </a:moveTo>
                  <a:cubicBezTo>
                    <a:pt x="5408295" y="1122902"/>
                    <a:pt x="5393531" y="1134618"/>
                    <a:pt x="5375434" y="1134618"/>
                  </a:cubicBezTo>
                  <a:lnTo>
                    <a:pt x="5218557" y="1134618"/>
                  </a:lnTo>
                  <a:cubicBezTo>
                    <a:pt x="5200460" y="1134618"/>
                    <a:pt x="5185696" y="1122902"/>
                    <a:pt x="5185696" y="1108615"/>
                  </a:cubicBezTo>
                  <a:lnTo>
                    <a:pt x="5185696" y="970788"/>
                  </a:lnTo>
                  <a:cubicBezTo>
                    <a:pt x="5185696" y="956501"/>
                    <a:pt x="5200460" y="944785"/>
                    <a:pt x="5218557" y="944785"/>
                  </a:cubicBezTo>
                  <a:lnTo>
                    <a:pt x="5375434" y="944785"/>
                  </a:lnTo>
                  <a:cubicBezTo>
                    <a:pt x="5393531" y="944785"/>
                    <a:pt x="5408295" y="956501"/>
                    <a:pt x="5408295" y="970788"/>
                  </a:cubicBezTo>
                  <a:lnTo>
                    <a:pt x="5408295" y="1108615"/>
                  </a:lnTo>
                  <a:close/>
                  <a:moveTo>
                    <a:pt x="5731098" y="1108615"/>
                  </a:moveTo>
                  <a:cubicBezTo>
                    <a:pt x="5731098" y="1122902"/>
                    <a:pt x="5716334" y="1134618"/>
                    <a:pt x="5698236" y="1134618"/>
                  </a:cubicBezTo>
                  <a:lnTo>
                    <a:pt x="5541360" y="1134618"/>
                  </a:lnTo>
                  <a:cubicBezTo>
                    <a:pt x="5523262" y="1134618"/>
                    <a:pt x="5508498" y="1122902"/>
                    <a:pt x="5508498" y="1108615"/>
                  </a:cubicBezTo>
                  <a:lnTo>
                    <a:pt x="5508498" y="970788"/>
                  </a:lnTo>
                  <a:cubicBezTo>
                    <a:pt x="5508498" y="956501"/>
                    <a:pt x="5523262" y="944785"/>
                    <a:pt x="5541360" y="944785"/>
                  </a:cubicBezTo>
                  <a:lnTo>
                    <a:pt x="5698236" y="944785"/>
                  </a:lnTo>
                  <a:cubicBezTo>
                    <a:pt x="5716334" y="944785"/>
                    <a:pt x="5731098" y="956501"/>
                    <a:pt x="5731098" y="970788"/>
                  </a:cubicBezTo>
                  <a:lnTo>
                    <a:pt x="5731098" y="1108615"/>
                  </a:lnTo>
                  <a:close/>
                  <a:moveTo>
                    <a:pt x="6016943" y="1108615"/>
                  </a:moveTo>
                  <a:cubicBezTo>
                    <a:pt x="6016943" y="1122902"/>
                    <a:pt x="6002179" y="1134618"/>
                    <a:pt x="5984081" y="1134618"/>
                  </a:cubicBezTo>
                  <a:lnTo>
                    <a:pt x="5827205" y="1134618"/>
                  </a:lnTo>
                  <a:cubicBezTo>
                    <a:pt x="5809107" y="1134618"/>
                    <a:pt x="5794344" y="1122902"/>
                    <a:pt x="5794344" y="1108615"/>
                  </a:cubicBezTo>
                  <a:lnTo>
                    <a:pt x="5794344" y="970788"/>
                  </a:lnTo>
                  <a:cubicBezTo>
                    <a:pt x="5794344" y="956501"/>
                    <a:pt x="5809107" y="944785"/>
                    <a:pt x="5827205" y="944785"/>
                  </a:cubicBezTo>
                  <a:lnTo>
                    <a:pt x="5984081" y="944785"/>
                  </a:lnTo>
                  <a:cubicBezTo>
                    <a:pt x="6002179" y="944785"/>
                    <a:pt x="6016943" y="956501"/>
                    <a:pt x="6016943" y="970788"/>
                  </a:cubicBezTo>
                  <a:lnTo>
                    <a:pt x="6016943" y="1108615"/>
                  </a:lnTo>
                  <a:close/>
                  <a:moveTo>
                    <a:pt x="6302788" y="1108615"/>
                  </a:moveTo>
                  <a:cubicBezTo>
                    <a:pt x="6302788" y="1122902"/>
                    <a:pt x="6288024" y="1134618"/>
                    <a:pt x="6269927" y="1134618"/>
                  </a:cubicBezTo>
                  <a:lnTo>
                    <a:pt x="6113050" y="1134618"/>
                  </a:lnTo>
                  <a:cubicBezTo>
                    <a:pt x="6094953" y="1134618"/>
                    <a:pt x="6080189" y="1122902"/>
                    <a:pt x="6080189" y="1108615"/>
                  </a:cubicBezTo>
                  <a:lnTo>
                    <a:pt x="6080189" y="970788"/>
                  </a:lnTo>
                  <a:cubicBezTo>
                    <a:pt x="6080189" y="956501"/>
                    <a:pt x="6094953" y="944785"/>
                    <a:pt x="6113050" y="944785"/>
                  </a:cubicBezTo>
                  <a:lnTo>
                    <a:pt x="6269927" y="944785"/>
                  </a:lnTo>
                  <a:cubicBezTo>
                    <a:pt x="6288024" y="944785"/>
                    <a:pt x="6302788" y="956501"/>
                    <a:pt x="6302788" y="970788"/>
                  </a:cubicBezTo>
                  <a:lnTo>
                    <a:pt x="6302788" y="1108615"/>
                  </a:lnTo>
                  <a:close/>
                  <a:moveTo>
                    <a:pt x="6588633" y="1108615"/>
                  </a:moveTo>
                  <a:cubicBezTo>
                    <a:pt x="6588633" y="1122902"/>
                    <a:pt x="6573869" y="1134618"/>
                    <a:pt x="6555772" y="1134618"/>
                  </a:cubicBezTo>
                  <a:lnTo>
                    <a:pt x="6398895" y="1134618"/>
                  </a:lnTo>
                  <a:cubicBezTo>
                    <a:pt x="6380798" y="1134618"/>
                    <a:pt x="6366034" y="1122902"/>
                    <a:pt x="6366034" y="1108615"/>
                  </a:cubicBezTo>
                  <a:lnTo>
                    <a:pt x="6366034" y="970788"/>
                  </a:lnTo>
                  <a:cubicBezTo>
                    <a:pt x="6366034" y="956501"/>
                    <a:pt x="6380798" y="944785"/>
                    <a:pt x="6398895" y="944785"/>
                  </a:cubicBezTo>
                  <a:lnTo>
                    <a:pt x="6555772" y="944785"/>
                  </a:lnTo>
                  <a:cubicBezTo>
                    <a:pt x="6573869" y="944785"/>
                    <a:pt x="6588633" y="956501"/>
                    <a:pt x="6588633" y="970788"/>
                  </a:cubicBezTo>
                  <a:lnTo>
                    <a:pt x="6588633" y="1108615"/>
                  </a:lnTo>
                  <a:close/>
                  <a:moveTo>
                    <a:pt x="6874478" y="1108615"/>
                  </a:moveTo>
                  <a:cubicBezTo>
                    <a:pt x="6874478" y="1122902"/>
                    <a:pt x="6859715" y="1134618"/>
                    <a:pt x="6841618" y="1134618"/>
                  </a:cubicBezTo>
                  <a:lnTo>
                    <a:pt x="6684740" y="1134618"/>
                  </a:lnTo>
                  <a:cubicBezTo>
                    <a:pt x="6666643" y="1134618"/>
                    <a:pt x="6651879" y="1122902"/>
                    <a:pt x="6651879" y="1108615"/>
                  </a:cubicBezTo>
                  <a:lnTo>
                    <a:pt x="6651879" y="970788"/>
                  </a:lnTo>
                  <a:cubicBezTo>
                    <a:pt x="6651879" y="956501"/>
                    <a:pt x="6666643" y="944785"/>
                    <a:pt x="6684740" y="944785"/>
                  </a:cubicBezTo>
                  <a:lnTo>
                    <a:pt x="6841618" y="944785"/>
                  </a:lnTo>
                  <a:cubicBezTo>
                    <a:pt x="6859715" y="944785"/>
                    <a:pt x="6874478" y="956501"/>
                    <a:pt x="6874478" y="970788"/>
                  </a:cubicBezTo>
                  <a:lnTo>
                    <a:pt x="6874478" y="1108615"/>
                  </a:lnTo>
                  <a:close/>
                  <a:moveTo>
                    <a:pt x="7160324" y="1108615"/>
                  </a:moveTo>
                  <a:cubicBezTo>
                    <a:pt x="7160324" y="1122902"/>
                    <a:pt x="7145560" y="1134618"/>
                    <a:pt x="7127462" y="1134618"/>
                  </a:cubicBezTo>
                  <a:lnTo>
                    <a:pt x="6970586" y="1134618"/>
                  </a:lnTo>
                  <a:cubicBezTo>
                    <a:pt x="6952488" y="1134618"/>
                    <a:pt x="6937724" y="1122902"/>
                    <a:pt x="6937724" y="1108615"/>
                  </a:cubicBezTo>
                  <a:lnTo>
                    <a:pt x="6937724" y="970788"/>
                  </a:lnTo>
                  <a:cubicBezTo>
                    <a:pt x="6937724" y="956501"/>
                    <a:pt x="6952488" y="944785"/>
                    <a:pt x="6970586" y="944785"/>
                  </a:cubicBezTo>
                  <a:lnTo>
                    <a:pt x="7127462" y="944785"/>
                  </a:lnTo>
                  <a:cubicBezTo>
                    <a:pt x="7145560" y="944785"/>
                    <a:pt x="7160324" y="956501"/>
                    <a:pt x="7160324" y="970788"/>
                  </a:cubicBezTo>
                  <a:lnTo>
                    <a:pt x="7160324" y="1108615"/>
                  </a:lnTo>
                  <a:close/>
                  <a:moveTo>
                    <a:pt x="7446169" y="1108615"/>
                  </a:moveTo>
                  <a:cubicBezTo>
                    <a:pt x="7446169" y="1122902"/>
                    <a:pt x="7431405" y="1134618"/>
                    <a:pt x="7413308" y="1134618"/>
                  </a:cubicBezTo>
                  <a:lnTo>
                    <a:pt x="7256431" y="1134618"/>
                  </a:lnTo>
                  <a:cubicBezTo>
                    <a:pt x="7238333" y="1134618"/>
                    <a:pt x="7223570" y="1122902"/>
                    <a:pt x="7223570" y="1108615"/>
                  </a:cubicBezTo>
                  <a:lnTo>
                    <a:pt x="7223570" y="970788"/>
                  </a:lnTo>
                  <a:cubicBezTo>
                    <a:pt x="7223570" y="956501"/>
                    <a:pt x="7238333" y="944785"/>
                    <a:pt x="7256431" y="944785"/>
                  </a:cubicBezTo>
                  <a:lnTo>
                    <a:pt x="7413308" y="944785"/>
                  </a:lnTo>
                  <a:cubicBezTo>
                    <a:pt x="7431405" y="944785"/>
                    <a:pt x="7446169" y="956501"/>
                    <a:pt x="7446169" y="970788"/>
                  </a:cubicBezTo>
                  <a:lnTo>
                    <a:pt x="7446169" y="1108615"/>
                  </a:lnTo>
                  <a:close/>
                  <a:moveTo>
                    <a:pt x="7732014" y="1108615"/>
                  </a:moveTo>
                  <a:cubicBezTo>
                    <a:pt x="7732014" y="1122902"/>
                    <a:pt x="7717251" y="1134618"/>
                    <a:pt x="7699153" y="1134618"/>
                  </a:cubicBezTo>
                  <a:lnTo>
                    <a:pt x="7542277" y="1134618"/>
                  </a:lnTo>
                  <a:cubicBezTo>
                    <a:pt x="7524179" y="1134618"/>
                    <a:pt x="7509415" y="1122902"/>
                    <a:pt x="7509415" y="1108615"/>
                  </a:cubicBezTo>
                  <a:lnTo>
                    <a:pt x="7509415" y="970788"/>
                  </a:lnTo>
                  <a:cubicBezTo>
                    <a:pt x="7509415" y="956501"/>
                    <a:pt x="7524179" y="944785"/>
                    <a:pt x="7542277" y="944785"/>
                  </a:cubicBezTo>
                  <a:lnTo>
                    <a:pt x="7699153" y="944785"/>
                  </a:lnTo>
                  <a:cubicBezTo>
                    <a:pt x="7717251" y="944785"/>
                    <a:pt x="7732014" y="956501"/>
                    <a:pt x="7732014" y="970788"/>
                  </a:cubicBezTo>
                  <a:lnTo>
                    <a:pt x="7732014" y="1108615"/>
                  </a:lnTo>
                  <a:close/>
                  <a:moveTo>
                    <a:pt x="8017860" y="1108615"/>
                  </a:moveTo>
                  <a:cubicBezTo>
                    <a:pt x="8017860" y="1122902"/>
                    <a:pt x="8003095" y="1134618"/>
                    <a:pt x="7984998" y="1134618"/>
                  </a:cubicBezTo>
                  <a:lnTo>
                    <a:pt x="7828121" y="1134618"/>
                  </a:lnTo>
                  <a:cubicBezTo>
                    <a:pt x="7810024" y="1134618"/>
                    <a:pt x="7795260" y="1122902"/>
                    <a:pt x="7795260" y="1108615"/>
                  </a:cubicBezTo>
                  <a:lnTo>
                    <a:pt x="7795260" y="970788"/>
                  </a:lnTo>
                  <a:cubicBezTo>
                    <a:pt x="7795260" y="956501"/>
                    <a:pt x="7810024" y="944785"/>
                    <a:pt x="7828121" y="944785"/>
                  </a:cubicBezTo>
                  <a:lnTo>
                    <a:pt x="7984998" y="944785"/>
                  </a:lnTo>
                  <a:cubicBezTo>
                    <a:pt x="8003095" y="944785"/>
                    <a:pt x="8017860" y="956501"/>
                    <a:pt x="8017860" y="970788"/>
                  </a:cubicBezTo>
                  <a:lnTo>
                    <a:pt x="8017860" y="1108615"/>
                  </a:lnTo>
                  <a:close/>
                  <a:moveTo>
                    <a:pt x="8303705" y="1108615"/>
                  </a:moveTo>
                  <a:cubicBezTo>
                    <a:pt x="8303705" y="1122902"/>
                    <a:pt x="8288941" y="1134618"/>
                    <a:pt x="8270844" y="1134618"/>
                  </a:cubicBezTo>
                  <a:lnTo>
                    <a:pt x="8113967" y="1134618"/>
                  </a:lnTo>
                  <a:cubicBezTo>
                    <a:pt x="8095869" y="1134618"/>
                    <a:pt x="8081105" y="1122902"/>
                    <a:pt x="8081105" y="1108615"/>
                  </a:cubicBezTo>
                  <a:lnTo>
                    <a:pt x="8081105" y="970788"/>
                  </a:lnTo>
                  <a:cubicBezTo>
                    <a:pt x="8081105" y="956501"/>
                    <a:pt x="8095869" y="944785"/>
                    <a:pt x="8113967" y="944785"/>
                  </a:cubicBezTo>
                  <a:lnTo>
                    <a:pt x="8270844" y="944785"/>
                  </a:lnTo>
                  <a:cubicBezTo>
                    <a:pt x="8288941" y="944785"/>
                    <a:pt x="8303705" y="956501"/>
                    <a:pt x="8303705" y="970788"/>
                  </a:cubicBezTo>
                  <a:lnTo>
                    <a:pt x="8303705" y="1108615"/>
                  </a:lnTo>
                  <a:close/>
                  <a:moveTo>
                    <a:pt x="8589550" y="1108615"/>
                  </a:moveTo>
                  <a:cubicBezTo>
                    <a:pt x="8589550" y="1122902"/>
                    <a:pt x="8574786" y="1134618"/>
                    <a:pt x="8556689" y="1134618"/>
                  </a:cubicBezTo>
                  <a:lnTo>
                    <a:pt x="8399812" y="1134618"/>
                  </a:lnTo>
                  <a:cubicBezTo>
                    <a:pt x="8381714" y="1134618"/>
                    <a:pt x="8366951" y="1122902"/>
                    <a:pt x="8366951" y="1108615"/>
                  </a:cubicBezTo>
                  <a:lnTo>
                    <a:pt x="8366951" y="970788"/>
                  </a:lnTo>
                  <a:cubicBezTo>
                    <a:pt x="8366951" y="956501"/>
                    <a:pt x="8381714" y="944785"/>
                    <a:pt x="8399812" y="944785"/>
                  </a:cubicBezTo>
                  <a:lnTo>
                    <a:pt x="8556689" y="944785"/>
                  </a:lnTo>
                  <a:cubicBezTo>
                    <a:pt x="8574786" y="944785"/>
                    <a:pt x="8589550" y="956501"/>
                    <a:pt x="8589550" y="970788"/>
                  </a:cubicBezTo>
                  <a:lnTo>
                    <a:pt x="8589550" y="1108615"/>
                  </a:lnTo>
                  <a:close/>
                  <a:moveTo>
                    <a:pt x="8875395" y="1108615"/>
                  </a:moveTo>
                  <a:cubicBezTo>
                    <a:pt x="8875395" y="1122902"/>
                    <a:pt x="8860631" y="1134618"/>
                    <a:pt x="8842534" y="1134618"/>
                  </a:cubicBezTo>
                  <a:lnTo>
                    <a:pt x="8685657" y="1134618"/>
                  </a:lnTo>
                  <a:cubicBezTo>
                    <a:pt x="8667559" y="1134618"/>
                    <a:pt x="8652796" y="1122902"/>
                    <a:pt x="8652796" y="1108615"/>
                  </a:cubicBezTo>
                  <a:lnTo>
                    <a:pt x="8652796" y="970788"/>
                  </a:lnTo>
                  <a:cubicBezTo>
                    <a:pt x="8652796" y="956501"/>
                    <a:pt x="8667559" y="944785"/>
                    <a:pt x="8685657" y="944785"/>
                  </a:cubicBezTo>
                  <a:lnTo>
                    <a:pt x="8842534" y="944785"/>
                  </a:lnTo>
                  <a:cubicBezTo>
                    <a:pt x="8860631" y="944785"/>
                    <a:pt x="8875395" y="956501"/>
                    <a:pt x="8875395" y="970788"/>
                  </a:cubicBezTo>
                  <a:lnTo>
                    <a:pt x="8875395" y="1108615"/>
                  </a:lnTo>
                  <a:close/>
                  <a:moveTo>
                    <a:pt x="9161240" y="1108615"/>
                  </a:moveTo>
                  <a:cubicBezTo>
                    <a:pt x="9161240" y="1122902"/>
                    <a:pt x="9146477" y="1134618"/>
                    <a:pt x="9128379" y="1134618"/>
                  </a:cubicBezTo>
                  <a:lnTo>
                    <a:pt x="8971502" y="1134618"/>
                  </a:lnTo>
                  <a:cubicBezTo>
                    <a:pt x="8953405" y="1134618"/>
                    <a:pt x="8938641" y="1122902"/>
                    <a:pt x="8938641" y="1108615"/>
                  </a:cubicBezTo>
                  <a:lnTo>
                    <a:pt x="8938641" y="970788"/>
                  </a:lnTo>
                  <a:cubicBezTo>
                    <a:pt x="8938641" y="956501"/>
                    <a:pt x="8953405" y="944785"/>
                    <a:pt x="8971502" y="944785"/>
                  </a:cubicBezTo>
                  <a:lnTo>
                    <a:pt x="9128379" y="944785"/>
                  </a:lnTo>
                  <a:cubicBezTo>
                    <a:pt x="9146477" y="944785"/>
                    <a:pt x="9161240" y="956501"/>
                    <a:pt x="9161240" y="970788"/>
                  </a:cubicBezTo>
                  <a:lnTo>
                    <a:pt x="9161240" y="1108615"/>
                  </a:lnTo>
                  <a:close/>
                  <a:moveTo>
                    <a:pt x="9447086" y="1108615"/>
                  </a:moveTo>
                  <a:cubicBezTo>
                    <a:pt x="9447086" y="1122902"/>
                    <a:pt x="9432322" y="1134618"/>
                    <a:pt x="9414224" y="1134618"/>
                  </a:cubicBezTo>
                  <a:lnTo>
                    <a:pt x="9257348" y="1134618"/>
                  </a:lnTo>
                  <a:cubicBezTo>
                    <a:pt x="9239250" y="1134618"/>
                    <a:pt x="9224486" y="1122902"/>
                    <a:pt x="9224486" y="1108615"/>
                  </a:cubicBezTo>
                  <a:lnTo>
                    <a:pt x="9224486" y="970788"/>
                  </a:lnTo>
                  <a:cubicBezTo>
                    <a:pt x="9224486" y="956501"/>
                    <a:pt x="9239250" y="944785"/>
                    <a:pt x="9257348" y="944785"/>
                  </a:cubicBezTo>
                  <a:lnTo>
                    <a:pt x="9414224" y="944785"/>
                  </a:lnTo>
                  <a:cubicBezTo>
                    <a:pt x="9432322" y="944785"/>
                    <a:pt x="9447086" y="956501"/>
                    <a:pt x="9447086" y="970788"/>
                  </a:cubicBezTo>
                  <a:lnTo>
                    <a:pt x="9447086" y="1108615"/>
                  </a:lnTo>
                  <a:close/>
                  <a:moveTo>
                    <a:pt x="9732931" y="1108615"/>
                  </a:moveTo>
                  <a:cubicBezTo>
                    <a:pt x="9732931" y="1122902"/>
                    <a:pt x="9718167" y="1134618"/>
                    <a:pt x="9700070" y="1134618"/>
                  </a:cubicBezTo>
                  <a:lnTo>
                    <a:pt x="9543192" y="1134618"/>
                  </a:lnTo>
                  <a:cubicBezTo>
                    <a:pt x="9525095" y="1134618"/>
                    <a:pt x="9510332" y="1122902"/>
                    <a:pt x="9510332" y="1108615"/>
                  </a:cubicBezTo>
                  <a:lnTo>
                    <a:pt x="9510332" y="970788"/>
                  </a:lnTo>
                  <a:cubicBezTo>
                    <a:pt x="9510332" y="956501"/>
                    <a:pt x="9525095" y="944785"/>
                    <a:pt x="9543192" y="944785"/>
                  </a:cubicBezTo>
                  <a:lnTo>
                    <a:pt x="9700070" y="944785"/>
                  </a:lnTo>
                  <a:cubicBezTo>
                    <a:pt x="9718167" y="944785"/>
                    <a:pt x="9732931" y="956501"/>
                    <a:pt x="9732931" y="970788"/>
                  </a:cubicBezTo>
                  <a:lnTo>
                    <a:pt x="9732931" y="1108615"/>
                  </a:lnTo>
                  <a:close/>
                  <a:moveTo>
                    <a:pt x="10018776" y="1108615"/>
                  </a:moveTo>
                  <a:cubicBezTo>
                    <a:pt x="10018776" y="1122902"/>
                    <a:pt x="10004013" y="1134618"/>
                    <a:pt x="9985915" y="1134618"/>
                  </a:cubicBezTo>
                  <a:lnTo>
                    <a:pt x="9829038" y="1134618"/>
                  </a:lnTo>
                  <a:cubicBezTo>
                    <a:pt x="9810941" y="1134618"/>
                    <a:pt x="9796176" y="1122902"/>
                    <a:pt x="9796176" y="1108615"/>
                  </a:cubicBezTo>
                  <a:lnTo>
                    <a:pt x="9796176" y="970788"/>
                  </a:lnTo>
                  <a:cubicBezTo>
                    <a:pt x="9796176" y="956501"/>
                    <a:pt x="9810941" y="944785"/>
                    <a:pt x="9829038" y="944785"/>
                  </a:cubicBezTo>
                  <a:lnTo>
                    <a:pt x="9985915" y="944785"/>
                  </a:lnTo>
                  <a:cubicBezTo>
                    <a:pt x="10004013" y="944785"/>
                    <a:pt x="10018776" y="956501"/>
                    <a:pt x="10018776" y="970788"/>
                  </a:cubicBezTo>
                  <a:lnTo>
                    <a:pt x="10018776" y="1108615"/>
                  </a:lnTo>
                  <a:close/>
                  <a:moveTo>
                    <a:pt x="10304621" y="1108615"/>
                  </a:moveTo>
                  <a:cubicBezTo>
                    <a:pt x="10304621" y="1122902"/>
                    <a:pt x="10289858" y="1134618"/>
                    <a:pt x="10271760" y="1134618"/>
                  </a:cubicBezTo>
                  <a:lnTo>
                    <a:pt x="10114884" y="1134618"/>
                  </a:lnTo>
                  <a:cubicBezTo>
                    <a:pt x="10096786" y="1134618"/>
                    <a:pt x="10082022" y="1122902"/>
                    <a:pt x="10082022" y="1108615"/>
                  </a:cubicBezTo>
                  <a:lnTo>
                    <a:pt x="10082022" y="970788"/>
                  </a:lnTo>
                  <a:cubicBezTo>
                    <a:pt x="10082022" y="956501"/>
                    <a:pt x="10096786" y="944785"/>
                    <a:pt x="10114884" y="944785"/>
                  </a:cubicBezTo>
                  <a:lnTo>
                    <a:pt x="10271760" y="944785"/>
                  </a:lnTo>
                  <a:cubicBezTo>
                    <a:pt x="10289858" y="944785"/>
                    <a:pt x="10304621" y="956501"/>
                    <a:pt x="10304621" y="970788"/>
                  </a:cubicBezTo>
                  <a:lnTo>
                    <a:pt x="10304621" y="1108615"/>
                  </a:lnTo>
                  <a:close/>
                  <a:moveTo>
                    <a:pt x="10590466" y="1108615"/>
                  </a:moveTo>
                  <a:cubicBezTo>
                    <a:pt x="10590466" y="1122902"/>
                    <a:pt x="10575703" y="1134618"/>
                    <a:pt x="10557606" y="1134618"/>
                  </a:cubicBezTo>
                  <a:lnTo>
                    <a:pt x="10400728" y="1134618"/>
                  </a:lnTo>
                  <a:cubicBezTo>
                    <a:pt x="10382631" y="1134618"/>
                    <a:pt x="10367867" y="1122902"/>
                    <a:pt x="10367867" y="1108615"/>
                  </a:cubicBezTo>
                  <a:lnTo>
                    <a:pt x="10367867" y="970788"/>
                  </a:lnTo>
                  <a:cubicBezTo>
                    <a:pt x="10367867" y="956501"/>
                    <a:pt x="10382631" y="944785"/>
                    <a:pt x="10400728" y="944785"/>
                  </a:cubicBezTo>
                  <a:lnTo>
                    <a:pt x="10557606" y="944785"/>
                  </a:lnTo>
                  <a:cubicBezTo>
                    <a:pt x="10575703" y="944785"/>
                    <a:pt x="10590466" y="956501"/>
                    <a:pt x="10590466" y="970788"/>
                  </a:cubicBezTo>
                  <a:lnTo>
                    <a:pt x="10590466" y="1108615"/>
                  </a:lnTo>
                  <a:close/>
                  <a:moveTo>
                    <a:pt x="10876312" y="1108615"/>
                  </a:moveTo>
                  <a:cubicBezTo>
                    <a:pt x="10876312" y="1122902"/>
                    <a:pt x="10861547" y="1134618"/>
                    <a:pt x="10843451" y="1134618"/>
                  </a:cubicBezTo>
                  <a:lnTo>
                    <a:pt x="10686573" y="1134618"/>
                  </a:lnTo>
                  <a:cubicBezTo>
                    <a:pt x="10668477" y="1134618"/>
                    <a:pt x="10653712" y="1122902"/>
                    <a:pt x="10653712" y="1108615"/>
                  </a:cubicBezTo>
                  <a:lnTo>
                    <a:pt x="10653712" y="970788"/>
                  </a:lnTo>
                  <a:cubicBezTo>
                    <a:pt x="10653712" y="956501"/>
                    <a:pt x="10668477" y="944785"/>
                    <a:pt x="10686573" y="944785"/>
                  </a:cubicBezTo>
                  <a:lnTo>
                    <a:pt x="10843451" y="944785"/>
                  </a:lnTo>
                  <a:cubicBezTo>
                    <a:pt x="10861547" y="944785"/>
                    <a:pt x="10876312" y="956501"/>
                    <a:pt x="10876312" y="970788"/>
                  </a:cubicBezTo>
                  <a:lnTo>
                    <a:pt x="10876312" y="1108615"/>
                  </a:lnTo>
                  <a:close/>
                  <a:moveTo>
                    <a:pt x="5644706" y="721043"/>
                  </a:moveTo>
                  <a:lnTo>
                    <a:pt x="5644706" y="413575"/>
                  </a:lnTo>
                  <a:cubicBezTo>
                    <a:pt x="5644706" y="356330"/>
                    <a:pt x="5703856" y="309467"/>
                    <a:pt x="5776246" y="309467"/>
                  </a:cubicBezTo>
                  <a:lnTo>
                    <a:pt x="6307455" y="309467"/>
                  </a:lnTo>
                  <a:cubicBezTo>
                    <a:pt x="6379845" y="309467"/>
                    <a:pt x="6438996" y="356330"/>
                    <a:pt x="6438996" y="413575"/>
                  </a:cubicBezTo>
                  <a:lnTo>
                    <a:pt x="6438996" y="721043"/>
                  </a:lnTo>
                  <a:cubicBezTo>
                    <a:pt x="6438996" y="778288"/>
                    <a:pt x="6379845" y="825151"/>
                    <a:pt x="6307455" y="825151"/>
                  </a:cubicBezTo>
                  <a:lnTo>
                    <a:pt x="5776246" y="825151"/>
                  </a:lnTo>
                  <a:cubicBezTo>
                    <a:pt x="5703856" y="825151"/>
                    <a:pt x="5644706" y="778288"/>
                    <a:pt x="5644706" y="721043"/>
                  </a:cubicBezTo>
                  <a:close/>
                  <a:moveTo>
                    <a:pt x="6724841" y="721043"/>
                  </a:moveTo>
                  <a:lnTo>
                    <a:pt x="6724841" y="413575"/>
                  </a:lnTo>
                  <a:cubicBezTo>
                    <a:pt x="6724841" y="356330"/>
                    <a:pt x="6783991" y="309467"/>
                    <a:pt x="6856381" y="309467"/>
                  </a:cubicBezTo>
                  <a:lnTo>
                    <a:pt x="7387590" y="309467"/>
                  </a:lnTo>
                  <a:cubicBezTo>
                    <a:pt x="7459980" y="309467"/>
                    <a:pt x="7519130" y="356330"/>
                    <a:pt x="7519130" y="413575"/>
                  </a:cubicBezTo>
                  <a:lnTo>
                    <a:pt x="7519130" y="721043"/>
                  </a:lnTo>
                  <a:cubicBezTo>
                    <a:pt x="7519130" y="778288"/>
                    <a:pt x="7459980" y="825151"/>
                    <a:pt x="7387590" y="825151"/>
                  </a:cubicBezTo>
                  <a:lnTo>
                    <a:pt x="6856381" y="825151"/>
                  </a:lnTo>
                  <a:cubicBezTo>
                    <a:pt x="6783991" y="825151"/>
                    <a:pt x="6724841" y="778288"/>
                    <a:pt x="6724841" y="721043"/>
                  </a:cubicBezTo>
                  <a:close/>
                  <a:moveTo>
                    <a:pt x="7804976" y="721043"/>
                  </a:moveTo>
                  <a:lnTo>
                    <a:pt x="7804976" y="413575"/>
                  </a:lnTo>
                  <a:cubicBezTo>
                    <a:pt x="7804976" y="356330"/>
                    <a:pt x="7864126" y="309467"/>
                    <a:pt x="7936516" y="309467"/>
                  </a:cubicBezTo>
                  <a:lnTo>
                    <a:pt x="8467725" y="309467"/>
                  </a:lnTo>
                  <a:cubicBezTo>
                    <a:pt x="8540115" y="309467"/>
                    <a:pt x="8599265" y="356330"/>
                    <a:pt x="8599265" y="413575"/>
                  </a:cubicBezTo>
                  <a:lnTo>
                    <a:pt x="8599265" y="721043"/>
                  </a:lnTo>
                  <a:cubicBezTo>
                    <a:pt x="8599265" y="778288"/>
                    <a:pt x="8540115" y="825151"/>
                    <a:pt x="8467725" y="825151"/>
                  </a:cubicBezTo>
                  <a:lnTo>
                    <a:pt x="7936516" y="825151"/>
                  </a:lnTo>
                  <a:cubicBezTo>
                    <a:pt x="7864126" y="825151"/>
                    <a:pt x="7804976" y="778288"/>
                    <a:pt x="7804976" y="721043"/>
                  </a:cubicBezTo>
                  <a:close/>
                  <a:moveTo>
                    <a:pt x="8885111" y="721043"/>
                  </a:moveTo>
                  <a:lnTo>
                    <a:pt x="8885111" y="413575"/>
                  </a:lnTo>
                  <a:cubicBezTo>
                    <a:pt x="8885111" y="356330"/>
                    <a:pt x="8944261" y="309467"/>
                    <a:pt x="9016651" y="309467"/>
                  </a:cubicBezTo>
                  <a:lnTo>
                    <a:pt x="9547860" y="309467"/>
                  </a:lnTo>
                  <a:cubicBezTo>
                    <a:pt x="9620250" y="309467"/>
                    <a:pt x="9679400" y="356330"/>
                    <a:pt x="9679400" y="413575"/>
                  </a:cubicBezTo>
                  <a:lnTo>
                    <a:pt x="9679400" y="721043"/>
                  </a:lnTo>
                  <a:cubicBezTo>
                    <a:pt x="9679400" y="778288"/>
                    <a:pt x="9620250" y="825151"/>
                    <a:pt x="9547860" y="825151"/>
                  </a:cubicBezTo>
                  <a:lnTo>
                    <a:pt x="9016651" y="825151"/>
                  </a:lnTo>
                  <a:cubicBezTo>
                    <a:pt x="8944261" y="825151"/>
                    <a:pt x="8885111" y="778288"/>
                    <a:pt x="8885111" y="721043"/>
                  </a:cubicBezTo>
                  <a:close/>
                  <a:moveTo>
                    <a:pt x="9965245" y="721043"/>
                  </a:moveTo>
                  <a:lnTo>
                    <a:pt x="9965245" y="413575"/>
                  </a:lnTo>
                  <a:cubicBezTo>
                    <a:pt x="9965245" y="356330"/>
                    <a:pt x="10024396" y="309467"/>
                    <a:pt x="10096786" y="309467"/>
                  </a:cubicBezTo>
                  <a:lnTo>
                    <a:pt x="10627995" y="309467"/>
                  </a:lnTo>
                  <a:cubicBezTo>
                    <a:pt x="10700385" y="309467"/>
                    <a:pt x="10759535" y="356330"/>
                    <a:pt x="10759535" y="413575"/>
                  </a:cubicBezTo>
                  <a:lnTo>
                    <a:pt x="10759535" y="721043"/>
                  </a:lnTo>
                  <a:cubicBezTo>
                    <a:pt x="10759535" y="778288"/>
                    <a:pt x="10700385" y="825151"/>
                    <a:pt x="10627995" y="825151"/>
                  </a:cubicBezTo>
                  <a:lnTo>
                    <a:pt x="10096786" y="825151"/>
                  </a:lnTo>
                  <a:cubicBezTo>
                    <a:pt x="10024396" y="825151"/>
                    <a:pt x="9965245" y="778288"/>
                    <a:pt x="9965245" y="721043"/>
                  </a:cubicBez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12" name="Google Shape;12;p2"/>
          <p:cNvPicPr preferRelativeResize="0"/>
          <p:nvPr/>
        </p:nvPicPr>
        <p:blipFill rotWithShape="1">
          <a:blip r:embed="rId2">
            <a:alphaModFix amt="50000"/>
          </a:blip>
          <a:srcRect b="19" l="0" r="0" t="9"/>
          <a:stretch/>
        </p:blipFill>
        <p:spPr>
          <a:xfrm>
            <a:off x="0" y="0"/>
            <a:ext cx="9144002" cy="5143502"/>
          </a:xfrm>
          <a:prstGeom prst="rect">
            <a:avLst/>
          </a:prstGeom>
          <a:noFill/>
          <a:ln>
            <a:noFill/>
          </a:ln>
        </p:spPr>
      </p:pic>
      <p:sp>
        <p:nvSpPr>
          <p:cNvPr id="13" name="Google Shape;13;p2"/>
          <p:cNvSpPr/>
          <p:nvPr/>
        </p:nvSpPr>
        <p:spPr>
          <a:xfrm>
            <a:off x="303000" y="287775"/>
            <a:ext cx="8538000" cy="4567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4" name="Google Shape;14;p2"/>
          <p:cNvSpPr txBox="1"/>
          <p:nvPr>
            <p:ph type="ctrTitle"/>
          </p:nvPr>
        </p:nvSpPr>
        <p:spPr>
          <a:xfrm>
            <a:off x="2372556" y="1608363"/>
            <a:ext cx="4762800" cy="15288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5" name="Google Shape;15;p2"/>
          <p:cNvSpPr txBox="1"/>
          <p:nvPr>
            <p:ph idx="1" type="subTitle"/>
          </p:nvPr>
        </p:nvSpPr>
        <p:spPr>
          <a:xfrm>
            <a:off x="2372556" y="3137038"/>
            <a:ext cx="4762800" cy="398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pic>
        <p:nvPicPr>
          <p:cNvPr id="81" name="Google Shape;81;p11"/>
          <p:cNvPicPr preferRelativeResize="0"/>
          <p:nvPr/>
        </p:nvPicPr>
        <p:blipFill rotWithShape="1">
          <a:blip r:embed="rId2">
            <a:alphaModFix amt="50000"/>
          </a:blip>
          <a:srcRect b="19" l="0" r="0" t="9"/>
          <a:stretch/>
        </p:blipFill>
        <p:spPr>
          <a:xfrm>
            <a:off x="0" y="0"/>
            <a:ext cx="9144002" cy="5143502"/>
          </a:xfrm>
          <a:prstGeom prst="rect">
            <a:avLst/>
          </a:prstGeom>
          <a:noFill/>
          <a:ln>
            <a:noFill/>
          </a:ln>
        </p:spPr>
      </p:pic>
      <p:sp>
        <p:nvSpPr>
          <p:cNvPr id="82" name="Google Shape;82;p11"/>
          <p:cNvSpPr txBox="1"/>
          <p:nvPr>
            <p:ph hasCustomPrompt="1" type="title"/>
          </p:nvPr>
        </p:nvSpPr>
        <p:spPr>
          <a:xfrm>
            <a:off x="3243141" y="1838400"/>
            <a:ext cx="3158700" cy="10527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3" name="Google Shape;83;p11"/>
          <p:cNvSpPr txBox="1"/>
          <p:nvPr>
            <p:ph idx="1" type="subTitle"/>
          </p:nvPr>
        </p:nvSpPr>
        <p:spPr>
          <a:xfrm>
            <a:off x="3243141" y="2891100"/>
            <a:ext cx="3158700" cy="41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4" name="Google Shape;84;p11"/>
          <p:cNvGrpSpPr/>
          <p:nvPr/>
        </p:nvGrpSpPr>
        <p:grpSpPr>
          <a:xfrm>
            <a:off x="-2555457" y="-1278102"/>
            <a:ext cx="14447967" cy="7926376"/>
            <a:chOff x="-2555457" y="-1278102"/>
            <a:chExt cx="14447967" cy="7926376"/>
          </a:xfrm>
        </p:grpSpPr>
        <p:sp>
          <p:nvSpPr>
            <p:cNvPr id="85" name="Google Shape;85;p11"/>
            <p:cNvSpPr/>
            <p:nvPr/>
          </p:nvSpPr>
          <p:spPr>
            <a:xfrm rot="-904847">
              <a:off x="2467151" y="4424283"/>
              <a:ext cx="9457050" cy="1011031"/>
            </a:xfrm>
            <a:custGeom>
              <a:rect b="b" l="l" r="r" t="t"/>
              <a:pathLst>
                <a:path extrusionOk="0" h="1165860" w="10935747">
                  <a:moveTo>
                    <a:pt x="5467826" y="0"/>
                  </a:moveTo>
                  <a:lnTo>
                    <a:pt x="0" y="0"/>
                  </a:lnTo>
                  <a:lnTo>
                    <a:pt x="0" y="1165860"/>
                  </a:lnTo>
                  <a:lnTo>
                    <a:pt x="10935748" y="1165860"/>
                  </a:lnTo>
                  <a:lnTo>
                    <a:pt x="10935748" y="0"/>
                  </a:lnTo>
                  <a:lnTo>
                    <a:pt x="5467922" y="0"/>
                  </a:lnTo>
                  <a:close/>
                  <a:moveTo>
                    <a:pt x="10672572" y="57245"/>
                  </a:moveTo>
                  <a:cubicBezTo>
                    <a:pt x="10672572" y="42958"/>
                    <a:pt x="10687336" y="31242"/>
                    <a:pt x="10705434" y="31242"/>
                  </a:cubicBezTo>
                  <a:lnTo>
                    <a:pt x="10862310" y="31242"/>
                  </a:lnTo>
                  <a:cubicBezTo>
                    <a:pt x="10880408" y="31242"/>
                    <a:pt x="10895171" y="42958"/>
                    <a:pt x="10895171" y="57245"/>
                  </a:cubicBezTo>
                  <a:lnTo>
                    <a:pt x="10895171" y="195072"/>
                  </a:lnTo>
                  <a:cubicBezTo>
                    <a:pt x="10895171" y="209360"/>
                    <a:pt x="10880408" y="221075"/>
                    <a:pt x="10862310" y="221075"/>
                  </a:cubicBezTo>
                  <a:lnTo>
                    <a:pt x="10705434" y="221075"/>
                  </a:lnTo>
                  <a:cubicBezTo>
                    <a:pt x="10687336" y="221075"/>
                    <a:pt x="10672572" y="209360"/>
                    <a:pt x="10672572" y="195072"/>
                  </a:cubicBezTo>
                  <a:lnTo>
                    <a:pt x="10672572" y="57245"/>
                  </a:lnTo>
                  <a:close/>
                  <a:moveTo>
                    <a:pt x="10386726" y="57245"/>
                  </a:moveTo>
                  <a:cubicBezTo>
                    <a:pt x="10386726" y="42958"/>
                    <a:pt x="10401491" y="31242"/>
                    <a:pt x="10419588" y="31242"/>
                  </a:cubicBezTo>
                  <a:lnTo>
                    <a:pt x="10576465" y="31242"/>
                  </a:lnTo>
                  <a:cubicBezTo>
                    <a:pt x="10594563" y="31242"/>
                    <a:pt x="10609326" y="42958"/>
                    <a:pt x="10609326" y="57245"/>
                  </a:cubicBezTo>
                  <a:lnTo>
                    <a:pt x="10609326" y="195072"/>
                  </a:lnTo>
                  <a:cubicBezTo>
                    <a:pt x="10609326" y="209360"/>
                    <a:pt x="10594563" y="221075"/>
                    <a:pt x="10576465" y="221075"/>
                  </a:cubicBezTo>
                  <a:lnTo>
                    <a:pt x="10419588" y="221075"/>
                  </a:lnTo>
                  <a:cubicBezTo>
                    <a:pt x="10401491" y="221075"/>
                    <a:pt x="10386726" y="209360"/>
                    <a:pt x="10386726" y="195072"/>
                  </a:cubicBezTo>
                  <a:lnTo>
                    <a:pt x="10386726" y="57245"/>
                  </a:lnTo>
                  <a:close/>
                  <a:moveTo>
                    <a:pt x="10100881" y="57245"/>
                  </a:moveTo>
                  <a:cubicBezTo>
                    <a:pt x="10100881" y="42958"/>
                    <a:pt x="10115645" y="31242"/>
                    <a:pt x="10133743" y="31242"/>
                  </a:cubicBezTo>
                  <a:lnTo>
                    <a:pt x="10290620" y="31242"/>
                  </a:lnTo>
                  <a:cubicBezTo>
                    <a:pt x="10308717" y="31242"/>
                    <a:pt x="10323480" y="42958"/>
                    <a:pt x="10323480" y="57245"/>
                  </a:cubicBezTo>
                  <a:lnTo>
                    <a:pt x="10323480" y="195072"/>
                  </a:lnTo>
                  <a:cubicBezTo>
                    <a:pt x="10323480" y="209360"/>
                    <a:pt x="10308717" y="221075"/>
                    <a:pt x="10290620" y="221075"/>
                  </a:cubicBezTo>
                  <a:lnTo>
                    <a:pt x="10133743" y="221075"/>
                  </a:lnTo>
                  <a:cubicBezTo>
                    <a:pt x="10115645" y="221075"/>
                    <a:pt x="10100881" y="209360"/>
                    <a:pt x="10100881" y="195072"/>
                  </a:cubicBezTo>
                  <a:lnTo>
                    <a:pt x="10100881" y="57245"/>
                  </a:lnTo>
                  <a:close/>
                  <a:moveTo>
                    <a:pt x="9815036" y="57245"/>
                  </a:moveTo>
                  <a:cubicBezTo>
                    <a:pt x="9815036" y="42958"/>
                    <a:pt x="9829800" y="31242"/>
                    <a:pt x="9847898" y="31242"/>
                  </a:cubicBezTo>
                  <a:lnTo>
                    <a:pt x="10004774" y="31242"/>
                  </a:lnTo>
                  <a:cubicBezTo>
                    <a:pt x="10022872" y="31242"/>
                    <a:pt x="10037635" y="42958"/>
                    <a:pt x="10037635" y="57245"/>
                  </a:cubicBezTo>
                  <a:lnTo>
                    <a:pt x="10037635" y="195072"/>
                  </a:lnTo>
                  <a:cubicBezTo>
                    <a:pt x="10037635" y="209360"/>
                    <a:pt x="10022872" y="221075"/>
                    <a:pt x="10004774" y="221075"/>
                  </a:cubicBezTo>
                  <a:lnTo>
                    <a:pt x="9847898" y="221075"/>
                  </a:lnTo>
                  <a:cubicBezTo>
                    <a:pt x="9829800" y="221075"/>
                    <a:pt x="9815036" y="209360"/>
                    <a:pt x="9815036" y="195072"/>
                  </a:cubicBezTo>
                  <a:lnTo>
                    <a:pt x="9815036" y="57245"/>
                  </a:lnTo>
                  <a:close/>
                  <a:moveTo>
                    <a:pt x="9529191" y="57245"/>
                  </a:moveTo>
                  <a:cubicBezTo>
                    <a:pt x="9529191" y="42958"/>
                    <a:pt x="9543955" y="31242"/>
                    <a:pt x="9562052" y="31242"/>
                  </a:cubicBezTo>
                  <a:lnTo>
                    <a:pt x="9718929" y="31242"/>
                  </a:lnTo>
                  <a:cubicBezTo>
                    <a:pt x="9737027" y="31242"/>
                    <a:pt x="9751790" y="42958"/>
                    <a:pt x="9751790" y="57245"/>
                  </a:cubicBezTo>
                  <a:lnTo>
                    <a:pt x="9751790" y="195072"/>
                  </a:lnTo>
                  <a:cubicBezTo>
                    <a:pt x="9751790" y="209360"/>
                    <a:pt x="9737027" y="221075"/>
                    <a:pt x="9718929" y="221075"/>
                  </a:cubicBezTo>
                  <a:lnTo>
                    <a:pt x="9562052" y="221075"/>
                  </a:lnTo>
                  <a:cubicBezTo>
                    <a:pt x="9543955" y="221075"/>
                    <a:pt x="9529191" y="209360"/>
                    <a:pt x="9529191" y="195072"/>
                  </a:cubicBezTo>
                  <a:lnTo>
                    <a:pt x="9529191" y="57245"/>
                  </a:lnTo>
                  <a:close/>
                  <a:moveTo>
                    <a:pt x="9243346" y="57245"/>
                  </a:moveTo>
                  <a:cubicBezTo>
                    <a:pt x="9243346" y="42958"/>
                    <a:pt x="9258109" y="31242"/>
                    <a:pt x="9276207" y="31242"/>
                  </a:cubicBezTo>
                  <a:lnTo>
                    <a:pt x="9433084" y="31242"/>
                  </a:lnTo>
                  <a:cubicBezTo>
                    <a:pt x="9451181" y="31242"/>
                    <a:pt x="9465945" y="42958"/>
                    <a:pt x="9465945" y="57245"/>
                  </a:cubicBezTo>
                  <a:lnTo>
                    <a:pt x="9465945" y="195072"/>
                  </a:lnTo>
                  <a:cubicBezTo>
                    <a:pt x="9465945" y="209360"/>
                    <a:pt x="9451181" y="221075"/>
                    <a:pt x="9433084" y="221075"/>
                  </a:cubicBezTo>
                  <a:lnTo>
                    <a:pt x="9276207" y="221075"/>
                  </a:lnTo>
                  <a:cubicBezTo>
                    <a:pt x="9258109" y="221075"/>
                    <a:pt x="9243346" y="209360"/>
                    <a:pt x="9243346" y="195072"/>
                  </a:cubicBezTo>
                  <a:lnTo>
                    <a:pt x="9243346" y="57245"/>
                  </a:lnTo>
                  <a:close/>
                  <a:moveTo>
                    <a:pt x="8957500" y="57245"/>
                  </a:moveTo>
                  <a:cubicBezTo>
                    <a:pt x="8957500" y="42958"/>
                    <a:pt x="8972264" y="31242"/>
                    <a:pt x="8990362" y="31242"/>
                  </a:cubicBezTo>
                  <a:lnTo>
                    <a:pt x="9147239" y="31242"/>
                  </a:lnTo>
                  <a:cubicBezTo>
                    <a:pt x="9165336" y="31242"/>
                    <a:pt x="9180100" y="42958"/>
                    <a:pt x="9180100" y="57245"/>
                  </a:cubicBezTo>
                  <a:lnTo>
                    <a:pt x="9180100" y="195072"/>
                  </a:lnTo>
                  <a:cubicBezTo>
                    <a:pt x="9180100" y="209360"/>
                    <a:pt x="9165336" y="221075"/>
                    <a:pt x="9147239" y="221075"/>
                  </a:cubicBezTo>
                  <a:lnTo>
                    <a:pt x="8990362" y="221075"/>
                  </a:lnTo>
                  <a:cubicBezTo>
                    <a:pt x="8972264" y="221075"/>
                    <a:pt x="8957500" y="209360"/>
                    <a:pt x="8957500" y="195072"/>
                  </a:cubicBezTo>
                  <a:lnTo>
                    <a:pt x="8957500" y="57245"/>
                  </a:lnTo>
                  <a:close/>
                  <a:moveTo>
                    <a:pt x="8671655" y="57245"/>
                  </a:moveTo>
                  <a:cubicBezTo>
                    <a:pt x="8671655" y="42958"/>
                    <a:pt x="8686419" y="31242"/>
                    <a:pt x="8704516" y="31242"/>
                  </a:cubicBezTo>
                  <a:lnTo>
                    <a:pt x="8861393" y="31242"/>
                  </a:lnTo>
                  <a:cubicBezTo>
                    <a:pt x="8879491" y="31242"/>
                    <a:pt x="8894255" y="42958"/>
                    <a:pt x="8894255" y="57245"/>
                  </a:cubicBezTo>
                  <a:lnTo>
                    <a:pt x="8894255" y="195072"/>
                  </a:lnTo>
                  <a:cubicBezTo>
                    <a:pt x="8894255" y="209360"/>
                    <a:pt x="8879491" y="221075"/>
                    <a:pt x="8861393" y="221075"/>
                  </a:cubicBezTo>
                  <a:lnTo>
                    <a:pt x="8704516" y="221075"/>
                  </a:lnTo>
                  <a:cubicBezTo>
                    <a:pt x="8686419" y="221075"/>
                    <a:pt x="8671655" y="209360"/>
                    <a:pt x="8671655" y="195072"/>
                  </a:cubicBezTo>
                  <a:lnTo>
                    <a:pt x="8671655" y="57245"/>
                  </a:lnTo>
                  <a:close/>
                  <a:moveTo>
                    <a:pt x="8385810" y="57245"/>
                  </a:moveTo>
                  <a:cubicBezTo>
                    <a:pt x="8385810" y="42958"/>
                    <a:pt x="8400574" y="31242"/>
                    <a:pt x="8418671" y="31242"/>
                  </a:cubicBezTo>
                  <a:lnTo>
                    <a:pt x="8575548" y="31242"/>
                  </a:lnTo>
                  <a:cubicBezTo>
                    <a:pt x="8593645" y="31242"/>
                    <a:pt x="8608409" y="42958"/>
                    <a:pt x="8608409" y="57245"/>
                  </a:cubicBezTo>
                  <a:lnTo>
                    <a:pt x="8608409" y="195072"/>
                  </a:lnTo>
                  <a:cubicBezTo>
                    <a:pt x="8608409" y="209360"/>
                    <a:pt x="8593645" y="221075"/>
                    <a:pt x="8575548" y="221075"/>
                  </a:cubicBezTo>
                  <a:lnTo>
                    <a:pt x="8418671" y="221075"/>
                  </a:lnTo>
                  <a:cubicBezTo>
                    <a:pt x="8400574" y="221075"/>
                    <a:pt x="8385810" y="209360"/>
                    <a:pt x="8385810" y="195072"/>
                  </a:cubicBezTo>
                  <a:lnTo>
                    <a:pt x="8385810" y="57245"/>
                  </a:lnTo>
                  <a:close/>
                  <a:moveTo>
                    <a:pt x="8099965" y="57245"/>
                  </a:moveTo>
                  <a:cubicBezTo>
                    <a:pt x="8099965" y="42958"/>
                    <a:pt x="8114729" y="31242"/>
                    <a:pt x="8132827" y="31242"/>
                  </a:cubicBezTo>
                  <a:lnTo>
                    <a:pt x="8289703" y="31242"/>
                  </a:lnTo>
                  <a:cubicBezTo>
                    <a:pt x="8307801" y="31242"/>
                    <a:pt x="8322564" y="42958"/>
                    <a:pt x="8322564" y="57245"/>
                  </a:cubicBezTo>
                  <a:lnTo>
                    <a:pt x="8322564" y="195072"/>
                  </a:lnTo>
                  <a:cubicBezTo>
                    <a:pt x="8322564" y="209360"/>
                    <a:pt x="8307801" y="221075"/>
                    <a:pt x="8289703" y="221075"/>
                  </a:cubicBezTo>
                  <a:lnTo>
                    <a:pt x="8132827" y="221075"/>
                  </a:lnTo>
                  <a:cubicBezTo>
                    <a:pt x="8114729" y="221075"/>
                    <a:pt x="8099965" y="209360"/>
                    <a:pt x="8099965" y="195072"/>
                  </a:cubicBezTo>
                  <a:lnTo>
                    <a:pt x="8099965" y="57245"/>
                  </a:lnTo>
                  <a:close/>
                  <a:moveTo>
                    <a:pt x="7814120" y="57245"/>
                  </a:moveTo>
                  <a:cubicBezTo>
                    <a:pt x="7814120" y="42958"/>
                    <a:pt x="7828883" y="31242"/>
                    <a:pt x="7846981" y="31242"/>
                  </a:cubicBezTo>
                  <a:lnTo>
                    <a:pt x="8003858" y="31242"/>
                  </a:lnTo>
                  <a:cubicBezTo>
                    <a:pt x="8021955" y="31242"/>
                    <a:pt x="8036719" y="42958"/>
                    <a:pt x="8036719" y="57245"/>
                  </a:cubicBezTo>
                  <a:lnTo>
                    <a:pt x="8036719" y="195072"/>
                  </a:lnTo>
                  <a:cubicBezTo>
                    <a:pt x="8036719" y="209360"/>
                    <a:pt x="8021955" y="221075"/>
                    <a:pt x="8003858" y="221075"/>
                  </a:cubicBezTo>
                  <a:lnTo>
                    <a:pt x="7846981" y="221075"/>
                  </a:lnTo>
                  <a:cubicBezTo>
                    <a:pt x="7828883" y="221075"/>
                    <a:pt x="7814120" y="209360"/>
                    <a:pt x="7814120" y="195072"/>
                  </a:cubicBezTo>
                  <a:lnTo>
                    <a:pt x="7814120" y="57245"/>
                  </a:lnTo>
                  <a:close/>
                  <a:moveTo>
                    <a:pt x="7528274" y="57245"/>
                  </a:moveTo>
                  <a:cubicBezTo>
                    <a:pt x="7528274" y="42958"/>
                    <a:pt x="7543038" y="31242"/>
                    <a:pt x="7561136" y="31242"/>
                  </a:cubicBezTo>
                  <a:lnTo>
                    <a:pt x="7718012" y="31242"/>
                  </a:lnTo>
                  <a:cubicBezTo>
                    <a:pt x="7736110" y="31242"/>
                    <a:pt x="7750874" y="42958"/>
                    <a:pt x="7750874" y="57245"/>
                  </a:cubicBezTo>
                  <a:lnTo>
                    <a:pt x="7750874" y="195072"/>
                  </a:lnTo>
                  <a:cubicBezTo>
                    <a:pt x="7750874" y="209360"/>
                    <a:pt x="7736110" y="221075"/>
                    <a:pt x="7718012" y="221075"/>
                  </a:cubicBezTo>
                  <a:lnTo>
                    <a:pt x="7561136" y="221075"/>
                  </a:lnTo>
                  <a:cubicBezTo>
                    <a:pt x="7543038" y="221075"/>
                    <a:pt x="7528274" y="209360"/>
                    <a:pt x="7528274" y="195072"/>
                  </a:cubicBezTo>
                  <a:lnTo>
                    <a:pt x="7528274" y="57245"/>
                  </a:lnTo>
                  <a:close/>
                  <a:moveTo>
                    <a:pt x="7242429" y="57245"/>
                  </a:moveTo>
                  <a:cubicBezTo>
                    <a:pt x="7242429" y="42958"/>
                    <a:pt x="7257193" y="31242"/>
                    <a:pt x="7275290" y="31242"/>
                  </a:cubicBezTo>
                  <a:lnTo>
                    <a:pt x="7432168" y="31242"/>
                  </a:lnTo>
                  <a:cubicBezTo>
                    <a:pt x="7450265" y="31242"/>
                    <a:pt x="7465028" y="42958"/>
                    <a:pt x="7465028" y="57245"/>
                  </a:cubicBezTo>
                  <a:lnTo>
                    <a:pt x="7465028" y="195072"/>
                  </a:lnTo>
                  <a:cubicBezTo>
                    <a:pt x="7465028" y="209360"/>
                    <a:pt x="7450265" y="221075"/>
                    <a:pt x="7432168" y="221075"/>
                  </a:cubicBezTo>
                  <a:lnTo>
                    <a:pt x="7275290" y="221075"/>
                  </a:lnTo>
                  <a:cubicBezTo>
                    <a:pt x="7257193" y="221075"/>
                    <a:pt x="7242429" y="209360"/>
                    <a:pt x="7242429" y="195072"/>
                  </a:cubicBezTo>
                  <a:lnTo>
                    <a:pt x="7242429" y="57245"/>
                  </a:lnTo>
                  <a:close/>
                  <a:moveTo>
                    <a:pt x="6956584" y="57245"/>
                  </a:moveTo>
                  <a:cubicBezTo>
                    <a:pt x="6956584" y="42958"/>
                    <a:pt x="6971348" y="31242"/>
                    <a:pt x="6989445" y="31242"/>
                  </a:cubicBezTo>
                  <a:lnTo>
                    <a:pt x="7146322" y="31242"/>
                  </a:lnTo>
                  <a:cubicBezTo>
                    <a:pt x="7164419" y="31242"/>
                    <a:pt x="7179183" y="42958"/>
                    <a:pt x="7179183" y="57245"/>
                  </a:cubicBezTo>
                  <a:lnTo>
                    <a:pt x="7179183" y="195072"/>
                  </a:lnTo>
                  <a:cubicBezTo>
                    <a:pt x="7179183" y="209360"/>
                    <a:pt x="7164419" y="221075"/>
                    <a:pt x="7146322" y="221075"/>
                  </a:cubicBezTo>
                  <a:lnTo>
                    <a:pt x="6989445" y="221075"/>
                  </a:lnTo>
                  <a:cubicBezTo>
                    <a:pt x="6971348" y="221075"/>
                    <a:pt x="6956584" y="209360"/>
                    <a:pt x="6956584" y="195072"/>
                  </a:cubicBezTo>
                  <a:lnTo>
                    <a:pt x="6956584" y="57245"/>
                  </a:lnTo>
                  <a:close/>
                  <a:moveTo>
                    <a:pt x="6670739" y="57245"/>
                  </a:moveTo>
                  <a:cubicBezTo>
                    <a:pt x="6670739" y="42958"/>
                    <a:pt x="6685503" y="31242"/>
                    <a:pt x="6703600" y="31242"/>
                  </a:cubicBezTo>
                  <a:lnTo>
                    <a:pt x="6860477" y="31242"/>
                  </a:lnTo>
                  <a:cubicBezTo>
                    <a:pt x="6878574" y="31242"/>
                    <a:pt x="6893338" y="42958"/>
                    <a:pt x="6893338" y="57245"/>
                  </a:cubicBezTo>
                  <a:lnTo>
                    <a:pt x="6893338" y="195072"/>
                  </a:lnTo>
                  <a:cubicBezTo>
                    <a:pt x="6893338" y="209360"/>
                    <a:pt x="6878574" y="221075"/>
                    <a:pt x="6860477" y="221075"/>
                  </a:cubicBezTo>
                  <a:lnTo>
                    <a:pt x="6703600" y="221075"/>
                  </a:lnTo>
                  <a:cubicBezTo>
                    <a:pt x="6685503" y="221075"/>
                    <a:pt x="6670739" y="209360"/>
                    <a:pt x="6670739" y="195072"/>
                  </a:cubicBezTo>
                  <a:lnTo>
                    <a:pt x="6670739" y="57245"/>
                  </a:lnTo>
                  <a:close/>
                  <a:moveTo>
                    <a:pt x="6384894" y="57245"/>
                  </a:moveTo>
                  <a:cubicBezTo>
                    <a:pt x="6384894" y="42958"/>
                    <a:pt x="6399657" y="31242"/>
                    <a:pt x="6417755" y="31242"/>
                  </a:cubicBezTo>
                  <a:lnTo>
                    <a:pt x="6574631" y="31242"/>
                  </a:lnTo>
                  <a:cubicBezTo>
                    <a:pt x="6592729" y="31242"/>
                    <a:pt x="6607493" y="42958"/>
                    <a:pt x="6607493" y="57245"/>
                  </a:cubicBezTo>
                  <a:lnTo>
                    <a:pt x="6607493" y="195072"/>
                  </a:lnTo>
                  <a:cubicBezTo>
                    <a:pt x="6607493" y="209360"/>
                    <a:pt x="6592729" y="221075"/>
                    <a:pt x="6574631" y="221075"/>
                  </a:cubicBezTo>
                  <a:lnTo>
                    <a:pt x="6417755" y="221075"/>
                  </a:lnTo>
                  <a:cubicBezTo>
                    <a:pt x="6399657" y="221075"/>
                    <a:pt x="6384894" y="209360"/>
                    <a:pt x="6384894" y="195072"/>
                  </a:cubicBezTo>
                  <a:lnTo>
                    <a:pt x="6384894" y="57245"/>
                  </a:lnTo>
                  <a:close/>
                  <a:moveTo>
                    <a:pt x="6099048" y="57245"/>
                  </a:moveTo>
                  <a:cubicBezTo>
                    <a:pt x="6099048" y="42958"/>
                    <a:pt x="6113812" y="31242"/>
                    <a:pt x="6131910" y="31242"/>
                  </a:cubicBezTo>
                  <a:lnTo>
                    <a:pt x="6288786" y="31242"/>
                  </a:lnTo>
                  <a:cubicBezTo>
                    <a:pt x="6306884" y="31242"/>
                    <a:pt x="6321648" y="42958"/>
                    <a:pt x="6321648" y="57245"/>
                  </a:cubicBezTo>
                  <a:lnTo>
                    <a:pt x="6321648" y="195072"/>
                  </a:lnTo>
                  <a:cubicBezTo>
                    <a:pt x="6321648" y="209360"/>
                    <a:pt x="6306884" y="221075"/>
                    <a:pt x="6288786" y="221075"/>
                  </a:cubicBezTo>
                  <a:lnTo>
                    <a:pt x="6131910" y="221075"/>
                  </a:lnTo>
                  <a:cubicBezTo>
                    <a:pt x="6113812" y="221075"/>
                    <a:pt x="6099048" y="209360"/>
                    <a:pt x="6099048" y="195072"/>
                  </a:cubicBezTo>
                  <a:lnTo>
                    <a:pt x="6099048" y="57245"/>
                  </a:lnTo>
                  <a:close/>
                  <a:moveTo>
                    <a:pt x="5813203" y="57245"/>
                  </a:moveTo>
                  <a:cubicBezTo>
                    <a:pt x="5813203" y="42958"/>
                    <a:pt x="5827967" y="31242"/>
                    <a:pt x="5846064" y="31242"/>
                  </a:cubicBezTo>
                  <a:lnTo>
                    <a:pt x="6002941" y="31242"/>
                  </a:lnTo>
                  <a:cubicBezTo>
                    <a:pt x="6021039" y="31242"/>
                    <a:pt x="6035802" y="42958"/>
                    <a:pt x="6035802" y="57245"/>
                  </a:cubicBezTo>
                  <a:lnTo>
                    <a:pt x="6035802" y="195072"/>
                  </a:lnTo>
                  <a:cubicBezTo>
                    <a:pt x="6035802" y="209360"/>
                    <a:pt x="6021039" y="221075"/>
                    <a:pt x="6002941" y="221075"/>
                  </a:cubicBezTo>
                  <a:lnTo>
                    <a:pt x="5846064" y="221075"/>
                  </a:lnTo>
                  <a:cubicBezTo>
                    <a:pt x="5827967" y="221075"/>
                    <a:pt x="5813203" y="209360"/>
                    <a:pt x="5813203" y="195072"/>
                  </a:cubicBezTo>
                  <a:lnTo>
                    <a:pt x="5813203" y="57245"/>
                  </a:lnTo>
                  <a:close/>
                  <a:moveTo>
                    <a:pt x="5527358" y="57245"/>
                  </a:moveTo>
                  <a:cubicBezTo>
                    <a:pt x="5527358" y="42958"/>
                    <a:pt x="5542121" y="31242"/>
                    <a:pt x="5560219" y="31242"/>
                  </a:cubicBezTo>
                  <a:lnTo>
                    <a:pt x="5717095" y="31242"/>
                  </a:lnTo>
                  <a:cubicBezTo>
                    <a:pt x="5735193" y="31242"/>
                    <a:pt x="5749957" y="42958"/>
                    <a:pt x="5749957" y="57245"/>
                  </a:cubicBezTo>
                  <a:lnTo>
                    <a:pt x="5749957" y="195072"/>
                  </a:lnTo>
                  <a:cubicBezTo>
                    <a:pt x="5749957" y="209360"/>
                    <a:pt x="5735193" y="221075"/>
                    <a:pt x="5717095" y="221075"/>
                  </a:cubicBezTo>
                  <a:lnTo>
                    <a:pt x="5560219" y="221075"/>
                  </a:lnTo>
                  <a:cubicBezTo>
                    <a:pt x="5542121" y="221075"/>
                    <a:pt x="5527358" y="209360"/>
                    <a:pt x="5527358" y="195072"/>
                  </a:cubicBezTo>
                  <a:lnTo>
                    <a:pt x="5527358" y="57245"/>
                  </a:lnTo>
                  <a:close/>
                  <a:moveTo>
                    <a:pt x="5204555" y="57245"/>
                  </a:moveTo>
                  <a:cubicBezTo>
                    <a:pt x="5204555" y="42958"/>
                    <a:pt x="5219319" y="31242"/>
                    <a:pt x="5237417" y="31242"/>
                  </a:cubicBezTo>
                  <a:lnTo>
                    <a:pt x="5394294" y="31242"/>
                  </a:lnTo>
                  <a:cubicBezTo>
                    <a:pt x="5412391" y="31242"/>
                    <a:pt x="5427155" y="42958"/>
                    <a:pt x="5427155" y="57245"/>
                  </a:cubicBezTo>
                  <a:lnTo>
                    <a:pt x="5427155" y="195072"/>
                  </a:lnTo>
                  <a:cubicBezTo>
                    <a:pt x="5427155" y="209360"/>
                    <a:pt x="5412391" y="221075"/>
                    <a:pt x="5394294" y="221075"/>
                  </a:cubicBezTo>
                  <a:lnTo>
                    <a:pt x="5237417" y="221075"/>
                  </a:lnTo>
                  <a:cubicBezTo>
                    <a:pt x="5219319" y="221075"/>
                    <a:pt x="5204555" y="209360"/>
                    <a:pt x="5204555" y="195072"/>
                  </a:cubicBezTo>
                  <a:lnTo>
                    <a:pt x="5204555" y="57245"/>
                  </a:lnTo>
                  <a:close/>
                  <a:moveTo>
                    <a:pt x="4918710" y="57245"/>
                  </a:moveTo>
                  <a:cubicBezTo>
                    <a:pt x="4918710" y="42958"/>
                    <a:pt x="4933474" y="31242"/>
                    <a:pt x="4951571" y="31242"/>
                  </a:cubicBezTo>
                  <a:lnTo>
                    <a:pt x="5108448" y="31242"/>
                  </a:lnTo>
                  <a:cubicBezTo>
                    <a:pt x="5126545" y="31242"/>
                    <a:pt x="5141310" y="42958"/>
                    <a:pt x="5141310" y="57245"/>
                  </a:cubicBezTo>
                  <a:lnTo>
                    <a:pt x="5141310" y="195072"/>
                  </a:lnTo>
                  <a:cubicBezTo>
                    <a:pt x="5141310" y="209360"/>
                    <a:pt x="5126545" y="221075"/>
                    <a:pt x="5108448" y="221075"/>
                  </a:cubicBezTo>
                  <a:lnTo>
                    <a:pt x="4951571" y="221075"/>
                  </a:lnTo>
                  <a:cubicBezTo>
                    <a:pt x="4933474" y="221075"/>
                    <a:pt x="4918710" y="209360"/>
                    <a:pt x="4918710" y="195072"/>
                  </a:cubicBezTo>
                  <a:lnTo>
                    <a:pt x="4918710" y="57245"/>
                  </a:lnTo>
                  <a:close/>
                  <a:moveTo>
                    <a:pt x="4632865" y="57245"/>
                  </a:moveTo>
                  <a:cubicBezTo>
                    <a:pt x="4632865" y="42958"/>
                    <a:pt x="4647629" y="31242"/>
                    <a:pt x="4665726" y="31242"/>
                  </a:cubicBezTo>
                  <a:lnTo>
                    <a:pt x="4822603" y="31242"/>
                  </a:lnTo>
                  <a:cubicBezTo>
                    <a:pt x="4840700" y="31242"/>
                    <a:pt x="4855464" y="42958"/>
                    <a:pt x="4855464" y="57245"/>
                  </a:cubicBezTo>
                  <a:lnTo>
                    <a:pt x="4855464" y="195072"/>
                  </a:lnTo>
                  <a:cubicBezTo>
                    <a:pt x="4855464" y="209360"/>
                    <a:pt x="4840700" y="221075"/>
                    <a:pt x="4822603" y="221075"/>
                  </a:cubicBezTo>
                  <a:lnTo>
                    <a:pt x="4665726" y="221075"/>
                  </a:lnTo>
                  <a:cubicBezTo>
                    <a:pt x="4647629" y="221075"/>
                    <a:pt x="4632865" y="209360"/>
                    <a:pt x="4632865" y="195072"/>
                  </a:cubicBezTo>
                  <a:lnTo>
                    <a:pt x="4632865" y="57245"/>
                  </a:lnTo>
                  <a:close/>
                  <a:moveTo>
                    <a:pt x="4347020" y="57245"/>
                  </a:moveTo>
                  <a:cubicBezTo>
                    <a:pt x="4347020" y="42958"/>
                    <a:pt x="4361783" y="31242"/>
                    <a:pt x="4379881" y="31242"/>
                  </a:cubicBezTo>
                  <a:lnTo>
                    <a:pt x="4536758" y="31242"/>
                  </a:lnTo>
                  <a:cubicBezTo>
                    <a:pt x="4554855" y="31242"/>
                    <a:pt x="4569619" y="42958"/>
                    <a:pt x="4569619" y="57245"/>
                  </a:cubicBezTo>
                  <a:lnTo>
                    <a:pt x="4569619" y="195072"/>
                  </a:lnTo>
                  <a:cubicBezTo>
                    <a:pt x="4569619" y="209360"/>
                    <a:pt x="4554855" y="221075"/>
                    <a:pt x="4536758" y="221075"/>
                  </a:cubicBezTo>
                  <a:lnTo>
                    <a:pt x="4379881" y="221075"/>
                  </a:lnTo>
                  <a:cubicBezTo>
                    <a:pt x="4361783" y="221075"/>
                    <a:pt x="4347020" y="209360"/>
                    <a:pt x="4347020" y="195072"/>
                  </a:cubicBezTo>
                  <a:lnTo>
                    <a:pt x="4347020" y="57245"/>
                  </a:lnTo>
                  <a:close/>
                  <a:moveTo>
                    <a:pt x="4061174" y="57245"/>
                  </a:moveTo>
                  <a:cubicBezTo>
                    <a:pt x="4061174" y="42958"/>
                    <a:pt x="4075938" y="31242"/>
                    <a:pt x="4094036" y="31242"/>
                  </a:cubicBezTo>
                  <a:lnTo>
                    <a:pt x="4250913" y="31242"/>
                  </a:lnTo>
                  <a:cubicBezTo>
                    <a:pt x="4269010" y="31242"/>
                    <a:pt x="4283774" y="42958"/>
                    <a:pt x="4283774" y="57245"/>
                  </a:cubicBezTo>
                  <a:lnTo>
                    <a:pt x="4283774" y="195072"/>
                  </a:lnTo>
                  <a:cubicBezTo>
                    <a:pt x="4283774" y="209360"/>
                    <a:pt x="4269010" y="221075"/>
                    <a:pt x="4250913" y="221075"/>
                  </a:cubicBezTo>
                  <a:lnTo>
                    <a:pt x="4094036" y="221075"/>
                  </a:lnTo>
                  <a:cubicBezTo>
                    <a:pt x="4075938" y="221075"/>
                    <a:pt x="4061174" y="209360"/>
                    <a:pt x="4061174" y="195072"/>
                  </a:cubicBezTo>
                  <a:lnTo>
                    <a:pt x="4061174" y="57245"/>
                  </a:lnTo>
                  <a:close/>
                  <a:moveTo>
                    <a:pt x="3775329" y="57245"/>
                  </a:moveTo>
                  <a:cubicBezTo>
                    <a:pt x="3775329" y="42958"/>
                    <a:pt x="3790093" y="31242"/>
                    <a:pt x="3808190" y="31242"/>
                  </a:cubicBezTo>
                  <a:lnTo>
                    <a:pt x="3965067" y="31242"/>
                  </a:lnTo>
                  <a:cubicBezTo>
                    <a:pt x="3983165" y="31242"/>
                    <a:pt x="3997928" y="42958"/>
                    <a:pt x="3997928" y="57245"/>
                  </a:cubicBezTo>
                  <a:lnTo>
                    <a:pt x="3997928" y="195072"/>
                  </a:lnTo>
                  <a:cubicBezTo>
                    <a:pt x="3997928" y="209360"/>
                    <a:pt x="3983165" y="221075"/>
                    <a:pt x="3965067" y="221075"/>
                  </a:cubicBezTo>
                  <a:lnTo>
                    <a:pt x="3808190" y="221075"/>
                  </a:lnTo>
                  <a:cubicBezTo>
                    <a:pt x="3790093" y="221075"/>
                    <a:pt x="3775329" y="209360"/>
                    <a:pt x="3775329" y="195072"/>
                  </a:cubicBezTo>
                  <a:lnTo>
                    <a:pt x="3775329" y="57245"/>
                  </a:lnTo>
                  <a:close/>
                  <a:moveTo>
                    <a:pt x="3489484" y="57245"/>
                  </a:moveTo>
                  <a:cubicBezTo>
                    <a:pt x="3489484" y="42958"/>
                    <a:pt x="3504248" y="31242"/>
                    <a:pt x="3522345" y="31242"/>
                  </a:cubicBezTo>
                  <a:lnTo>
                    <a:pt x="3679222" y="31242"/>
                  </a:lnTo>
                  <a:cubicBezTo>
                    <a:pt x="3697320" y="31242"/>
                    <a:pt x="3712083" y="42958"/>
                    <a:pt x="3712083" y="57245"/>
                  </a:cubicBezTo>
                  <a:lnTo>
                    <a:pt x="3712083" y="195072"/>
                  </a:lnTo>
                  <a:cubicBezTo>
                    <a:pt x="3712083" y="209360"/>
                    <a:pt x="3697320" y="221075"/>
                    <a:pt x="3679222" y="221075"/>
                  </a:cubicBezTo>
                  <a:lnTo>
                    <a:pt x="3522345" y="221075"/>
                  </a:lnTo>
                  <a:cubicBezTo>
                    <a:pt x="3504248" y="221075"/>
                    <a:pt x="3489484" y="209360"/>
                    <a:pt x="3489484" y="195072"/>
                  </a:cubicBezTo>
                  <a:lnTo>
                    <a:pt x="3489484" y="57245"/>
                  </a:lnTo>
                  <a:close/>
                  <a:moveTo>
                    <a:pt x="3203639" y="57245"/>
                  </a:moveTo>
                  <a:cubicBezTo>
                    <a:pt x="3203639" y="42958"/>
                    <a:pt x="3218403" y="31242"/>
                    <a:pt x="3236500" y="31242"/>
                  </a:cubicBezTo>
                  <a:lnTo>
                    <a:pt x="3393377" y="31242"/>
                  </a:lnTo>
                  <a:cubicBezTo>
                    <a:pt x="3411474" y="31242"/>
                    <a:pt x="3426238" y="42958"/>
                    <a:pt x="3426238" y="57245"/>
                  </a:cubicBezTo>
                  <a:lnTo>
                    <a:pt x="3426238" y="195072"/>
                  </a:lnTo>
                  <a:cubicBezTo>
                    <a:pt x="3426238" y="209360"/>
                    <a:pt x="3411474" y="221075"/>
                    <a:pt x="3393377" y="221075"/>
                  </a:cubicBezTo>
                  <a:lnTo>
                    <a:pt x="3236500" y="221075"/>
                  </a:lnTo>
                  <a:cubicBezTo>
                    <a:pt x="3218403" y="221075"/>
                    <a:pt x="3203639" y="209360"/>
                    <a:pt x="3203639" y="195072"/>
                  </a:cubicBezTo>
                  <a:lnTo>
                    <a:pt x="3203639" y="57245"/>
                  </a:lnTo>
                  <a:close/>
                  <a:moveTo>
                    <a:pt x="2917793" y="57245"/>
                  </a:moveTo>
                  <a:cubicBezTo>
                    <a:pt x="2917793" y="42958"/>
                    <a:pt x="2932557" y="31242"/>
                    <a:pt x="2950655" y="31242"/>
                  </a:cubicBezTo>
                  <a:lnTo>
                    <a:pt x="3107531" y="31242"/>
                  </a:lnTo>
                  <a:cubicBezTo>
                    <a:pt x="3125629" y="31242"/>
                    <a:pt x="3140393" y="42958"/>
                    <a:pt x="3140393" y="57245"/>
                  </a:cubicBezTo>
                  <a:lnTo>
                    <a:pt x="3140393" y="195072"/>
                  </a:lnTo>
                  <a:cubicBezTo>
                    <a:pt x="3140393" y="209360"/>
                    <a:pt x="3125629" y="221075"/>
                    <a:pt x="3107531" y="221075"/>
                  </a:cubicBezTo>
                  <a:lnTo>
                    <a:pt x="2950655" y="221075"/>
                  </a:lnTo>
                  <a:cubicBezTo>
                    <a:pt x="2932557" y="221075"/>
                    <a:pt x="2917793" y="209360"/>
                    <a:pt x="2917793" y="195072"/>
                  </a:cubicBezTo>
                  <a:lnTo>
                    <a:pt x="2917793" y="57245"/>
                  </a:lnTo>
                  <a:close/>
                  <a:moveTo>
                    <a:pt x="2631948" y="57245"/>
                  </a:moveTo>
                  <a:cubicBezTo>
                    <a:pt x="2631948" y="42958"/>
                    <a:pt x="2646712" y="31242"/>
                    <a:pt x="2664809" y="31242"/>
                  </a:cubicBezTo>
                  <a:lnTo>
                    <a:pt x="2821686" y="31242"/>
                  </a:lnTo>
                  <a:cubicBezTo>
                    <a:pt x="2839784" y="31242"/>
                    <a:pt x="2854547" y="42958"/>
                    <a:pt x="2854547" y="57245"/>
                  </a:cubicBezTo>
                  <a:lnTo>
                    <a:pt x="2854547" y="195072"/>
                  </a:lnTo>
                  <a:cubicBezTo>
                    <a:pt x="2854547" y="209360"/>
                    <a:pt x="2839784" y="221075"/>
                    <a:pt x="2821686" y="221075"/>
                  </a:cubicBezTo>
                  <a:lnTo>
                    <a:pt x="2664809" y="221075"/>
                  </a:lnTo>
                  <a:cubicBezTo>
                    <a:pt x="2646712" y="221075"/>
                    <a:pt x="2631948" y="209360"/>
                    <a:pt x="2631948" y="195072"/>
                  </a:cubicBezTo>
                  <a:lnTo>
                    <a:pt x="2631948" y="57245"/>
                  </a:lnTo>
                  <a:close/>
                  <a:moveTo>
                    <a:pt x="2346103" y="57245"/>
                  </a:moveTo>
                  <a:cubicBezTo>
                    <a:pt x="2346103" y="42958"/>
                    <a:pt x="2360867" y="31242"/>
                    <a:pt x="2378964" y="31242"/>
                  </a:cubicBezTo>
                  <a:lnTo>
                    <a:pt x="2535841" y="31242"/>
                  </a:lnTo>
                  <a:cubicBezTo>
                    <a:pt x="2553938" y="31242"/>
                    <a:pt x="2568702" y="42958"/>
                    <a:pt x="2568702" y="57245"/>
                  </a:cubicBezTo>
                  <a:lnTo>
                    <a:pt x="2568702" y="195072"/>
                  </a:lnTo>
                  <a:cubicBezTo>
                    <a:pt x="2568702" y="209360"/>
                    <a:pt x="2553938" y="221075"/>
                    <a:pt x="2535841" y="221075"/>
                  </a:cubicBezTo>
                  <a:lnTo>
                    <a:pt x="2378964" y="221075"/>
                  </a:lnTo>
                  <a:cubicBezTo>
                    <a:pt x="2360867" y="221075"/>
                    <a:pt x="2346103" y="209360"/>
                    <a:pt x="2346103" y="195072"/>
                  </a:cubicBezTo>
                  <a:lnTo>
                    <a:pt x="2346103" y="57245"/>
                  </a:lnTo>
                  <a:close/>
                  <a:moveTo>
                    <a:pt x="2060258" y="57245"/>
                  </a:moveTo>
                  <a:cubicBezTo>
                    <a:pt x="2060258" y="42958"/>
                    <a:pt x="2075021" y="31242"/>
                    <a:pt x="2093119" y="31242"/>
                  </a:cubicBezTo>
                  <a:lnTo>
                    <a:pt x="2249996" y="31242"/>
                  </a:lnTo>
                  <a:cubicBezTo>
                    <a:pt x="2268093" y="31242"/>
                    <a:pt x="2282857" y="42958"/>
                    <a:pt x="2282857" y="57245"/>
                  </a:cubicBezTo>
                  <a:lnTo>
                    <a:pt x="2282857" y="195072"/>
                  </a:lnTo>
                  <a:cubicBezTo>
                    <a:pt x="2282857" y="209360"/>
                    <a:pt x="2268093" y="221075"/>
                    <a:pt x="2249996" y="221075"/>
                  </a:cubicBezTo>
                  <a:lnTo>
                    <a:pt x="2093119" y="221075"/>
                  </a:lnTo>
                  <a:cubicBezTo>
                    <a:pt x="2075021" y="221075"/>
                    <a:pt x="2060258" y="209360"/>
                    <a:pt x="2060258" y="195072"/>
                  </a:cubicBezTo>
                  <a:lnTo>
                    <a:pt x="2060258" y="57245"/>
                  </a:lnTo>
                  <a:close/>
                  <a:moveTo>
                    <a:pt x="1774412" y="57245"/>
                  </a:moveTo>
                  <a:cubicBezTo>
                    <a:pt x="1774412" y="42958"/>
                    <a:pt x="1789176" y="31242"/>
                    <a:pt x="1807274" y="31242"/>
                  </a:cubicBezTo>
                  <a:lnTo>
                    <a:pt x="1964150" y="31242"/>
                  </a:lnTo>
                  <a:cubicBezTo>
                    <a:pt x="1982248" y="31242"/>
                    <a:pt x="1997012" y="42958"/>
                    <a:pt x="1997012" y="57245"/>
                  </a:cubicBezTo>
                  <a:lnTo>
                    <a:pt x="1997012" y="195072"/>
                  </a:lnTo>
                  <a:cubicBezTo>
                    <a:pt x="1997012" y="209360"/>
                    <a:pt x="1982248" y="221075"/>
                    <a:pt x="1964150" y="221075"/>
                  </a:cubicBezTo>
                  <a:lnTo>
                    <a:pt x="1807274" y="221075"/>
                  </a:lnTo>
                  <a:cubicBezTo>
                    <a:pt x="1789176" y="221075"/>
                    <a:pt x="1774412" y="209360"/>
                    <a:pt x="1774412" y="195072"/>
                  </a:cubicBezTo>
                  <a:lnTo>
                    <a:pt x="1774412" y="57245"/>
                  </a:lnTo>
                  <a:close/>
                  <a:moveTo>
                    <a:pt x="1488567" y="57245"/>
                  </a:moveTo>
                  <a:cubicBezTo>
                    <a:pt x="1488567" y="42958"/>
                    <a:pt x="1503331" y="31242"/>
                    <a:pt x="1521428" y="31242"/>
                  </a:cubicBezTo>
                  <a:lnTo>
                    <a:pt x="1678305" y="31242"/>
                  </a:lnTo>
                  <a:cubicBezTo>
                    <a:pt x="1696403" y="31242"/>
                    <a:pt x="1711166" y="42958"/>
                    <a:pt x="1711166" y="57245"/>
                  </a:cubicBezTo>
                  <a:lnTo>
                    <a:pt x="1711166" y="195072"/>
                  </a:lnTo>
                  <a:cubicBezTo>
                    <a:pt x="1711166" y="209360"/>
                    <a:pt x="1696403" y="221075"/>
                    <a:pt x="1678305" y="221075"/>
                  </a:cubicBezTo>
                  <a:lnTo>
                    <a:pt x="1521428" y="221075"/>
                  </a:lnTo>
                  <a:cubicBezTo>
                    <a:pt x="1503331" y="221075"/>
                    <a:pt x="1488567" y="209360"/>
                    <a:pt x="1488567" y="195072"/>
                  </a:cubicBezTo>
                  <a:lnTo>
                    <a:pt x="1488567" y="57245"/>
                  </a:lnTo>
                  <a:close/>
                  <a:moveTo>
                    <a:pt x="1202722" y="57245"/>
                  </a:moveTo>
                  <a:cubicBezTo>
                    <a:pt x="1202722" y="42958"/>
                    <a:pt x="1217486" y="31242"/>
                    <a:pt x="1235583" y="31242"/>
                  </a:cubicBezTo>
                  <a:lnTo>
                    <a:pt x="1392460" y="31242"/>
                  </a:lnTo>
                  <a:cubicBezTo>
                    <a:pt x="1410557" y="31242"/>
                    <a:pt x="1425321" y="42958"/>
                    <a:pt x="1425321" y="57245"/>
                  </a:cubicBezTo>
                  <a:lnTo>
                    <a:pt x="1425321" y="195072"/>
                  </a:lnTo>
                  <a:cubicBezTo>
                    <a:pt x="1425321" y="209360"/>
                    <a:pt x="1410557" y="221075"/>
                    <a:pt x="1392460" y="221075"/>
                  </a:cubicBezTo>
                  <a:lnTo>
                    <a:pt x="1235583" y="221075"/>
                  </a:lnTo>
                  <a:cubicBezTo>
                    <a:pt x="1217486" y="221075"/>
                    <a:pt x="1202722" y="209360"/>
                    <a:pt x="1202722" y="195072"/>
                  </a:cubicBezTo>
                  <a:lnTo>
                    <a:pt x="1202722" y="57245"/>
                  </a:lnTo>
                  <a:close/>
                  <a:moveTo>
                    <a:pt x="916877" y="57245"/>
                  </a:moveTo>
                  <a:cubicBezTo>
                    <a:pt x="916877" y="42958"/>
                    <a:pt x="931640" y="31242"/>
                    <a:pt x="949738" y="31242"/>
                  </a:cubicBezTo>
                  <a:lnTo>
                    <a:pt x="1106615" y="31242"/>
                  </a:lnTo>
                  <a:cubicBezTo>
                    <a:pt x="1124712" y="31242"/>
                    <a:pt x="1139476" y="42958"/>
                    <a:pt x="1139476" y="57245"/>
                  </a:cubicBezTo>
                  <a:lnTo>
                    <a:pt x="1139476" y="195072"/>
                  </a:lnTo>
                  <a:cubicBezTo>
                    <a:pt x="1139476" y="209360"/>
                    <a:pt x="1124712" y="221075"/>
                    <a:pt x="1106615" y="221075"/>
                  </a:cubicBezTo>
                  <a:lnTo>
                    <a:pt x="949738" y="221075"/>
                  </a:lnTo>
                  <a:cubicBezTo>
                    <a:pt x="931640" y="221075"/>
                    <a:pt x="916877" y="209360"/>
                    <a:pt x="916877" y="195072"/>
                  </a:cubicBezTo>
                  <a:lnTo>
                    <a:pt x="916877" y="57245"/>
                  </a:lnTo>
                  <a:close/>
                  <a:moveTo>
                    <a:pt x="631031" y="57245"/>
                  </a:moveTo>
                  <a:cubicBezTo>
                    <a:pt x="631031" y="42958"/>
                    <a:pt x="645795" y="31242"/>
                    <a:pt x="663893" y="31242"/>
                  </a:cubicBezTo>
                  <a:lnTo>
                    <a:pt x="820769" y="31242"/>
                  </a:lnTo>
                  <a:cubicBezTo>
                    <a:pt x="838867" y="31242"/>
                    <a:pt x="853631" y="42958"/>
                    <a:pt x="853631" y="57245"/>
                  </a:cubicBezTo>
                  <a:lnTo>
                    <a:pt x="853631" y="195072"/>
                  </a:lnTo>
                  <a:cubicBezTo>
                    <a:pt x="853631" y="209360"/>
                    <a:pt x="838867" y="221075"/>
                    <a:pt x="820769" y="221075"/>
                  </a:cubicBezTo>
                  <a:lnTo>
                    <a:pt x="663893" y="221075"/>
                  </a:lnTo>
                  <a:cubicBezTo>
                    <a:pt x="645795" y="221075"/>
                    <a:pt x="631031" y="209360"/>
                    <a:pt x="631031" y="195072"/>
                  </a:cubicBezTo>
                  <a:lnTo>
                    <a:pt x="631031" y="57245"/>
                  </a:lnTo>
                  <a:close/>
                  <a:moveTo>
                    <a:pt x="345186" y="57245"/>
                  </a:moveTo>
                  <a:cubicBezTo>
                    <a:pt x="345186" y="42958"/>
                    <a:pt x="359950" y="31242"/>
                    <a:pt x="378047" y="31242"/>
                  </a:cubicBezTo>
                  <a:lnTo>
                    <a:pt x="534924" y="31242"/>
                  </a:lnTo>
                  <a:cubicBezTo>
                    <a:pt x="553022" y="31242"/>
                    <a:pt x="567785" y="42958"/>
                    <a:pt x="567785" y="57245"/>
                  </a:cubicBezTo>
                  <a:lnTo>
                    <a:pt x="567785" y="195072"/>
                  </a:lnTo>
                  <a:cubicBezTo>
                    <a:pt x="567785" y="209360"/>
                    <a:pt x="553022" y="221075"/>
                    <a:pt x="534924" y="221075"/>
                  </a:cubicBezTo>
                  <a:lnTo>
                    <a:pt x="378047" y="221075"/>
                  </a:lnTo>
                  <a:cubicBezTo>
                    <a:pt x="359950" y="221075"/>
                    <a:pt x="345186" y="209360"/>
                    <a:pt x="345186" y="195072"/>
                  </a:cubicBezTo>
                  <a:lnTo>
                    <a:pt x="345186" y="57245"/>
                  </a:lnTo>
                  <a:close/>
                  <a:moveTo>
                    <a:pt x="59341" y="57245"/>
                  </a:moveTo>
                  <a:cubicBezTo>
                    <a:pt x="59341" y="42958"/>
                    <a:pt x="74105" y="31242"/>
                    <a:pt x="92202" y="31242"/>
                  </a:cubicBezTo>
                  <a:lnTo>
                    <a:pt x="249079" y="31242"/>
                  </a:lnTo>
                  <a:cubicBezTo>
                    <a:pt x="267176" y="31242"/>
                    <a:pt x="281940" y="42958"/>
                    <a:pt x="281940" y="57245"/>
                  </a:cubicBezTo>
                  <a:lnTo>
                    <a:pt x="281940" y="195072"/>
                  </a:lnTo>
                  <a:cubicBezTo>
                    <a:pt x="281940" y="209360"/>
                    <a:pt x="267176" y="221075"/>
                    <a:pt x="249079" y="221075"/>
                  </a:cubicBezTo>
                  <a:lnTo>
                    <a:pt x="92583" y="221075"/>
                  </a:lnTo>
                  <a:cubicBezTo>
                    <a:pt x="74486" y="221075"/>
                    <a:pt x="59722" y="209360"/>
                    <a:pt x="59722" y="195072"/>
                  </a:cubicBezTo>
                  <a:lnTo>
                    <a:pt x="59722" y="57245"/>
                  </a:lnTo>
                  <a:close/>
                  <a:moveTo>
                    <a:pt x="5290947" y="413575"/>
                  </a:moveTo>
                  <a:lnTo>
                    <a:pt x="5290947" y="721043"/>
                  </a:lnTo>
                  <a:cubicBezTo>
                    <a:pt x="5290947" y="778288"/>
                    <a:pt x="5231797" y="825151"/>
                    <a:pt x="5159407" y="825151"/>
                  </a:cubicBezTo>
                  <a:lnTo>
                    <a:pt x="4628198" y="825151"/>
                  </a:lnTo>
                  <a:cubicBezTo>
                    <a:pt x="4555808" y="825151"/>
                    <a:pt x="4496657" y="778288"/>
                    <a:pt x="4496657" y="721043"/>
                  </a:cubicBezTo>
                  <a:lnTo>
                    <a:pt x="4496657" y="413575"/>
                  </a:lnTo>
                  <a:cubicBezTo>
                    <a:pt x="4496657" y="356330"/>
                    <a:pt x="4555808" y="309467"/>
                    <a:pt x="4628198" y="309467"/>
                  </a:cubicBezTo>
                  <a:lnTo>
                    <a:pt x="5159407" y="309467"/>
                  </a:lnTo>
                  <a:cubicBezTo>
                    <a:pt x="5231797" y="309467"/>
                    <a:pt x="5290947" y="356330"/>
                    <a:pt x="5290947" y="413575"/>
                  </a:cubicBezTo>
                  <a:close/>
                  <a:moveTo>
                    <a:pt x="4210812" y="413575"/>
                  </a:moveTo>
                  <a:lnTo>
                    <a:pt x="4210812" y="721043"/>
                  </a:lnTo>
                  <a:cubicBezTo>
                    <a:pt x="4210812" y="778288"/>
                    <a:pt x="4151662" y="825151"/>
                    <a:pt x="4079272" y="825151"/>
                  </a:cubicBezTo>
                  <a:lnTo>
                    <a:pt x="3548063" y="825151"/>
                  </a:lnTo>
                  <a:cubicBezTo>
                    <a:pt x="3475673" y="825151"/>
                    <a:pt x="3416522" y="778288"/>
                    <a:pt x="3416522" y="721043"/>
                  </a:cubicBezTo>
                  <a:lnTo>
                    <a:pt x="3416522" y="413575"/>
                  </a:lnTo>
                  <a:cubicBezTo>
                    <a:pt x="3416522" y="356330"/>
                    <a:pt x="3475673" y="309467"/>
                    <a:pt x="3548063" y="309467"/>
                  </a:cubicBezTo>
                  <a:lnTo>
                    <a:pt x="4079272" y="309467"/>
                  </a:lnTo>
                  <a:cubicBezTo>
                    <a:pt x="4151662" y="309467"/>
                    <a:pt x="4210812" y="356330"/>
                    <a:pt x="4210812" y="413575"/>
                  </a:cubicBezTo>
                  <a:close/>
                  <a:moveTo>
                    <a:pt x="3130677" y="413575"/>
                  </a:moveTo>
                  <a:lnTo>
                    <a:pt x="3130677" y="721043"/>
                  </a:lnTo>
                  <a:cubicBezTo>
                    <a:pt x="3130677" y="778288"/>
                    <a:pt x="3071527" y="825151"/>
                    <a:pt x="2999137" y="825151"/>
                  </a:cubicBezTo>
                  <a:lnTo>
                    <a:pt x="2467928" y="825151"/>
                  </a:lnTo>
                  <a:cubicBezTo>
                    <a:pt x="2395538" y="825151"/>
                    <a:pt x="2336387" y="778288"/>
                    <a:pt x="2336387" y="721043"/>
                  </a:cubicBezTo>
                  <a:lnTo>
                    <a:pt x="2336387" y="413575"/>
                  </a:lnTo>
                  <a:cubicBezTo>
                    <a:pt x="2336387" y="356330"/>
                    <a:pt x="2395538" y="309467"/>
                    <a:pt x="2467928" y="309467"/>
                  </a:cubicBezTo>
                  <a:lnTo>
                    <a:pt x="2999137" y="309467"/>
                  </a:lnTo>
                  <a:cubicBezTo>
                    <a:pt x="3071527" y="309467"/>
                    <a:pt x="3130677" y="356330"/>
                    <a:pt x="3130677" y="413575"/>
                  </a:cubicBezTo>
                  <a:close/>
                  <a:moveTo>
                    <a:pt x="2050542" y="413575"/>
                  </a:moveTo>
                  <a:lnTo>
                    <a:pt x="2050542" y="721043"/>
                  </a:lnTo>
                  <a:cubicBezTo>
                    <a:pt x="2050542" y="778288"/>
                    <a:pt x="1991392" y="825151"/>
                    <a:pt x="1919002" y="825151"/>
                  </a:cubicBezTo>
                  <a:lnTo>
                    <a:pt x="1387793" y="825151"/>
                  </a:lnTo>
                  <a:cubicBezTo>
                    <a:pt x="1315403" y="825151"/>
                    <a:pt x="1256252" y="778288"/>
                    <a:pt x="1256252" y="721043"/>
                  </a:cubicBezTo>
                  <a:lnTo>
                    <a:pt x="1256252" y="413575"/>
                  </a:lnTo>
                  <a:cubicBezTo>
                    <a:pt x="1256252" y="356330"/>
                    <a:pt x="1315403" y="309467"/>
                    <a:pt x="1387793" y="309467"/>
                  </a:cubicBezTo>
                  <a:lnTo>
                    <a:pt x="1919002" y="309467"/>
                  </a:lnTo>
                  <a:cubicBezTo>
                    <a:pt x="1991392" y="309467"/>
                    <a:pt x="2050542" y="356330"/>
                    <a:pt x="2050542" y="413575"/>
                  </a:cubicBezTo>
                  <a:close/>
                  <a:moveTo>
                    <a:pt x="970407" y="413575"/>
                  </a:moveTo>
                  <a:lnTo>
                    <a:pt x="970407" y="721043"/>
                  </a:lnTo>
                  <a:cubicBezTo>
                    <a:pt x="970407" y="778288"/>
                    <a:pt x="911257" y="825151"/>
                    <a:pt x="838867" y="825151"/>
                  </a:cubicBezTo>
                  <a:lnTo>
                    <a:pt x="307658" y="825151"/>
                  </a:lnTo>
                  <a:cubicBezTo>
                    <a:pt x="235268" y="825151"/>
                    <a:pt x="176117" y="778288"/>
                    <a:pt x="176117" y="721043"/>
                  </a:cubicBezTo>
                  <a:lnTo>
                    <a:pt x="176117" y="413575"/>
                  </a:lnTo>
                  <a:cubicBezTo>
                    <a:pt x="176117" y="356330"/>
                    <a:pt x="235268" y="309467"/>
                    <a:pt x="307658" y="309467"/>
                  </a:cubicBezTo>
                  <a:lnTo>
                    <a:pt x="838867" y="309467"/>
                  </a:lnTo>
                  <a:cubicBezTo>
                    <a:pt x="911257" y="309467"/>
                    <a:pt x="970407" y="356330"/>
                    <a:pt x="970407" y="413575"/>
                  </a:cubicBezTo>
                  <a:close/>
                  <a:moveTo>
                    <a:pt x="263081" y="1108615"/>
                  </a:moveTo>
                  <a:cubicBezTo>
                    <a:pt x="263081" y="1122902"/>
                    <a:pt x="248317" y="1134618"/>
                    <a:pt x="230219" y="1134618"/>
                  </a:cubicBezTo>
                  <a:lnTo>
                    <a:pt x="73343" y="1134618"/>
                  </a:lnTo>
                  <a:cubicBezTo>
                    <a:pt x="55245" y="1134618"/>
                    <a:pt x="40481" y="1122902"/>
                    <a:pt x="40481" y="1108615"/>
                  </a:cubicBezTo>
                  <a:lnTo>
                    <a:pt x="40481" y="970788"/>
                  </a:lnTo>
                  <a:cubicBezTo>
                    <a:pt x="40481" y="956501"/>
                    <a:pt x="55245" y="944785"/>
                    <a:pt x="73343" y="944785"/>
                  </a:cubicBezTo>
                  <a:lnTo>
                    <a:pt x="230219" y="944785"/>
                  </a:lnTo>
                  <a:cubicBezTo>
                    <a:pt x="248317" y="944785"/>
                    <a:pt x="263081" y="956501"/>
                    <a:pt x="263081" y="970788"/>
                  </a:cubicBezTo>
                  <a:lnTo>
                    <a:pt x="263081" y="1108615"/>
                  </a:lnTo>
                  <a:close/>
                  <a:moveTo>
                    <a:pt x="548926" y="1108615"/>
                  </a:moveTo>
                  <a:cubicBezTo>
                    <a:pt x="548926" y="1122902"/>
                    <a:pt x="534162" y="1134618"/>
                    <a:pt x="516065" y="1134618"/>
                  </a:cubicBezTo>
                  <a:lnTo>
                    <a:pt x="359188" y="1134618"/>
                  </a:lnTo>
                  <a:cubicBezTo>
                    <a:pt x="341090" y="1134618"/>
                    <a:pt x="326326" y="1122902"/>
                    <a:pt x="326326" y="1108615"/>
                  </a:cubicBezTo>
                  <a:lnTo>
                    <a:pt x="326326" y="970788"/>
                  </a:lnTo>
                  <a:cubicBezTo>
                    <a:pt x="326326" y="956501"/>
                    <a:pt x="341090" y="944785"/>
                    <a:pt x="359188" y="944785"/>
                  </a:cubicBezTo>
                  <a:lnTo>
                    <a:pt x="516065" y="944785"/>
                  </a:lnTo>
                  <a:cubicBezTo>
                    <a:pt x="534162" y="944785"/>
                    <a:pt x="548926" y="956501"/>
                    <a:pt x="548926" y="970788"/>
                  </a:cubicBezTo>
                  <a:lnTo>
                    <a:pt x="548926" y="1108615"/>
                  </a:lnTo>
                  <a:close/>
                  <a:moveTo>
                    <a:pt x="834771" y="1108615"/>
                  </a:moveTo>
                  <a:cubicBezTo>
                    <a:pt x="834771" y="1122902"/>
                    <a:pt x="820007" y="1134618"/>
                    <a:pt x="801910" y="1134618"/>
                  </a:cubicBezTo>
                  <a:lnTo>
                    <a:pt x="645033" y="1134618"/>
                  </a:lnTo>
                  <a:cubicBezTo>
                    <a:pt x="626936" y="1134618"/>
                    <a:pt x="612172" y="1122902"/>
                    <a:pt x="612172" y="1108615"/>
                  </a:cubicBezTo>
                  <a:lnTo>
                    <a:pt x="612172" y="970788"/>
                  </a:lnTo>
                  <a:cubicBezTo>
                    <a:pt x="612172" y="956501"/>
                    <a:pt x="626936" y="944785"/>
                    <a:pt x="645033" y="944785"/>
                  </a:cubicBezTo>
                  <a:lnTo>
                    <a:pt x="801910" y="944785"/>
                  </a:lnTo>
                  <a:cubicBezTo>
                    <a:pt x="820007" y="944785"/>
                    <a:pt x="834771" y="956501"/>
                    <a:pt x="834771" y="970788"/>
                  </a:cubicBezTo>
                  <a:lnTo>
                    <a:pt x="834771" y="1108615"/>
                  </a:lnTo>
                  <a:close/>
                  <a:moveTo>
                    <a:pt x="1120616" y="1108615"/>
                  </a:moveTo>
                  <a:cubicBezTo>
                    <a:pt x="1120616" y="1122902"/>
                    <a:pt x="1105853" y="1134618"/>
                    <a:pt x="1087755" y="1134618"/>
                  </a:cubicBezTo>
                  <a:lnTo>
                    <a:pt x="930878" y="1134618"/>
                  </a:lnTo>
                  <a:cubicBezTo>
                    <a:pt x="912781" y="1134618"/>
                    <a:pt x="898017" y="1122902"/>
                    <a:pt x="898017" y="1108615"/>
                  </a:cubicBezTo>
                  <a:lnTo>
                    <a:pt x="898017" y="970788"/>
                  </a:lnTo>
                  <a:cubicBezTo>
                    <a:pt x="898017" y="956501"/>
                    <a:pt x="912781" y="944785"/>
                    <a:pt x="930878" y="944785"/>
                  </a:cubicBezTo>
                  <a:lnTo>
                    <a:pt x="1087755" y="944785"/>
                  </a:lnTo>
                  <a:cubicBezTo>
                    <a:pt x="1105853" y="944785"/>
                    <a:pt x="1120616" y="956501"/>
                    <a:pt x="1120616" y="970788"/>
                  </a:cubicBezTo>
                  <a:lnTo>
                    <a:pt x="1120616" y="1108615"/>
                  </a:lnTo>
                  <a:close/>
                  <a:moveTo>
                    <a:pt x="1406462" y="1108615"/>
                  </a:moveTo>
                  <a:cubicBezTo>
                    <a:pt x="1406462" y="1122902"/>
                    <a:pt x="1391698" y="1134618"/>
                    <a:pt x="1373600" y="1134618"/>
                  </a:cubicBezTo>
                  <a:lnTo>
                    <a:pt x="1216724" y="1134618"/>
                  </a:lnTo>
                  <a:cubicBezTo>
                    <a:pt x="1198626" y="1134618"/>
                    <a:pt x="1183862" y="1122902"/>
                    <a:pt x="1183862" y="1108615"/>
                  </a:cubicBezTo>
                  <a:lnTo>
                    <a:pt x="1183862" y="970788"/>
                  </a:lnTo>
                  <a:cubicBezTo>
                    <a:pt x="1183862" y="956501"/>
                    <a:pt x="1198626" y="944785"/>
                    <a:pt x="1216724" y="944785"/>
                  </a:cubicBezTo>
                  <a:lnTo>
                    <a:pt x="1373600" y="944785"/>
                  </a:lnTo>
                  <a:cubicBezTo>
                    <a:pt x="1391698" y="944785"/>
                    <a:pt x="1406462" y="956501"/>
                    <a:pt x="1406462" y="970788"/>
                  </a:cubicBezTo>
                  <a:lnTo>
                    <a:pt x="1406462" y="1108615"/>
                  </a:lnTo>
                  <a:close/>
                  <a:moveTo>
                    <a:pt x="1692307" y="1108615"/>
                  </a:moveTo>
                  <a:cubicBezTo>
                    <a:pt x="1692307" y="1122902"/>
                    <a:pt x="1677543" y="1134618"/>
                    <a:pt x="1659446" y="1134618"/>
                  </a:cubicBezTo>
                  <a:lnTo>
                    <a:pt x="1502569" y="1134618"/>
                  </a:lnTo>
                  <a:cubicBezTo>
                    <a:pt x="1484471" y="1134618"/>
                    <a:pt x="1469708" y="1122902"/>
                    <a:pt x="1469708" y="1108615"/>
                  </a:cubicBezTo>
                  <a:lnTo>
                    <a:pt x="1469708" y="970788"/>
                  </a:lnTo>
                  <a:cubicBezTo>
                    <a:pt x="1469708" y="956501"/>
                    <a:pt x="1484471" y="944785"/>
                    <a:pt x="1502569" y="944785"/>
                  </a:cubicBezTo>
                  <a:lnTo>
                    <a:pt x="1659446" y="944785"/>
                  </a:lnTo>
                  <a:cubicBezTo>
                    <a:pt x="1677543" y="944785"/>
                    <a:pt x="1692307" y="956501"/>
                    <a:pt x="1692307" y="970788"/>
                  </a:cubicBezTo>
                  <a:lnTo>
                    <a:pt x="1692307" y="1108615"/>
                  </a:lnTo>
                  <a:close/>
                  <a:moveTo>
                    <a:pt x="1978152" y="1108615"/>
                  </a:moveTo>
                  <a:cubicBezTo>
                    <a:pt x="1978152" y="1122902"/>
                    <a:pt x="1963388" y="1134618"/>
                    <a:pt x="1945291" y="1134618"/>
                  </a:cubicBezTo>
                  <a:lnTo>
                    <a:pt x="1788414" y="1134618"/>
                  </a:lnTo>
                  <a:cubicBezTo>
                    <a:pt x="1770317" y="1134618"/>
                    <a:pt x="1755553" y="1122902"/>
                    <a:pt x="1755553" y="1108615"/>
                  </a:cubicBezTo>
                  <a:lnTo>
                    <a:pt x="1755553" y="970788"/>
                  </a:lnTo>
                  <a:cubicBezTo>
                    <a:pt x="1755553" y="956501"/>
                    <a:pt x="1770317" y="944785"/>
                    <a:pt x="1788414" y="944785"/>
                  </a:cubicBezTo>
                  <a:lnTo>
                    <a:pt x="1945291" y="944785"/>
                  </a:lnTo>
                  <a:cubicBezTo>
                    <a:pt x="1963388" y="944785"/>
                    <a:pt x="1978152" y="956501"/>
                    <a:pt x="1978152" y="970788"/>
                  </a:cubicBezTo>
                  <a:lnTo>
                    <a:pt x="1978152" y="1108615"/>
                  </a:lnTo>
                  <a:close/>
                  <a:moveTo>
                    <a:pt x="2263997" y="1108615"/>
                  </a:moveTo>
                  <a:cubicBezTo>
                    <a:pt x="2263997" y="1122902"/>
                    <a:pt x="2249234" y="1134618"/>
                    <a:pt x="2231136" y="1134618"/>
                  </a:cubicBezTo>
                  <a:lnTo>
                    <a:pt x="2074259" y="1134618"/>
                  </a:lnTo>
                  <a:cubicBezTo>
                    <a:pt x="2056162" y="1134618"/>
                    <a:pt x="2041398" y="1122902"/>
                    <a:pt x="2041398" y="1108615"/>
                  </a:cubicBezTo>
                  <a:lnTo>
                    <a:pt x="2041398" y="970788"/>
                  </a:lnTo>
                  <a:cubicBezTo>
                    <a:pt x="2041398" y="956501"/>
                    <a:pt x="2056162" y="944785"/>
                    <a:pt x="2074259" y="944785"/>
                  </a:cubicBezTo>
                  <a:lnTo>
                    <a:pt x="2231136" y="944785"/>
                  </a:lnTo>
                  <a:cubicBezTo>
                    <a:pt x="2249234" y="944785"/>
                    <a:pt x="2263997" y="956501"/>
                    <a:pt x="2263997" y="970788"/>
                  </a:cubicBezTo>
                  <a:lnTo>
                    <a:pt x="2263997" y="1108615"/>
                  </a:lnTo>
                  <a:close/>
                  <a:moveTo>
                    <a:pt x="2549843" y="1108615"/>
                  </a:moveTo>
                  <a:cubicBezTo>
                    <a:pt x="2549843" y="1122902"/>
                    <a:pt x="2535079" y="1134618"/>
                    <a:pt x="2516981" y="1134618"/>
                  </a:cubicBezTo>
                  <a:lnTo>
                    <a:pt x="2360105" y="1134618"/>
                  </a:lnTo>
                  <a:cubicBezTo>
                    <a:pt x="2342007" y="1134618"/>
                    <a:pt x="2327243" y="1122902"/>
                    <a:pt x="2327243" y="1108615"/>
                  </a:cubicBezTo>
                  <a:lnTo>
                    <a:pt x="2327243" y="970788"/>
                  </a:lnTo>
                  <a:cubicBezTo>
                    <a:pt x="2327243" y="956501"/>
                    <a:pt x="2342007" y="944785"/>
                    <a:pt x="2360105" y="944785"/>
                  </a:cubicBezTo>
                  <a:lnTo>
                    <a:pt x="2516981" y="944785"/>
                  </a:lnTo>
                  <a:cubicBezTo>
                    <a:pt x="2535079" y="944785"/>
                    <a:pt x="2549843" y="956501"/>
                    <a:pt x="2549843" y="970788"/>
                  </a:cubicBezTo>
                  <a:lnTo>
                    <a:pt x="2549843" y="1108615"/>
                  </a:lnTo>
                  <a:close/>
                  <a:moveTo>
                    <a:pt x="2835688" y="1108615"/>
                  </a:moveTo>
                  <a:cubicBezTo>
                    <a:pt x="2835688" y="1122902"/>
                    <a:pt x="2820924" y="1134618"/>
                    <a:pt x="2802827" y="1134618"/>
                  </a:cubicBezTo>
                  <a:lnTo>
                    <a:pt x="2645950" y="1134618"/>
                  </a:lnTo>
                  <a:cubicBezTo>
                    <a:pt x="2627853" y="1134618"/>
                    <a:pt x="2613089" y="1122902"/>
                    <a:pt x="2613089" y="1108615"/>
                  </a:cubicBezTo>
                  <a:lnTo>
                    <a:pt x="2613089" y="970788"/>
                  </a:lnTo>
                  <a:cubicBezTo>
                    <a:pt x="2613089" y="956501"/>
                    <a:pt x="2627853" y="944785"/>
                    <a:pt x="2645950" y="944785"/>
                  </a:cubicBezTo>
                  <a:lnTo>
                    <a:pt x="2802827" y="944785"/>
                  </a:lnTo>
                  <a:cubicBezTo>
                    <a:pt x="2820924" y="944785"/>
                    <a:pt x="2835688" y="956501"/>
                    <a:pt x="2835688" y="970788"/>
                  </a:cubicBezTo>
                  <a:lnTo>
                    <a:pt x="2835688" y="1108615"/>
                  </a:lnTo>
                  <a:close/>
                  <a:moveTo>
                    <a:pt x="3121533" y="1108615"/>
                  </a:moveTo>
                  <a:cubicBezTo>
                    <a:pt x="3121533" y="1122902"/>
                    <a:pt x="3106770" y="1134618"/>
                    <a:pt x="3088672" y="1134618"/>
                  </a:cubicBezTo>
                  <a:lnTo>
                    <a:pt x="2931795" y="1134618"/>
                  </a:lnTo>
                  <a:cubicBezTo>
                    <a:pt x="2913698" y="1134618"/>
                    <a:pt x="2898934" y="1122902"/>
                    <a:pt x="2898934" y="1108615"/>
                  </a:cubicBezTo>
                  <a:lnTo>
                    <a:pt x="2898934" y="970788"/>
                  </a:lnTo>
                  <a:cubicBezTo>
                    <a:pt x="2898934" y="956501"/>
                    <a:pt x="2913698" y="944785"/>
                    <a:pt x="2931795" y="944785"/>
                  </a:cubicBezTo>
                  <a:lnTo>
                    <a:pt x="3088672" y="944785"/>
                  </a:lnTo>
                  <a:cubicBezTo>
                    <a:pt x="3106770" y="944785"/>
                    <a:pt x="3121533" y="956501"/>
                    <a:pt x="3121533" y="970788"/>
                  </a:cubicBezTo>
                  <a:lnTo>
                    <a:pt x="3121533" y="1108615"/>
                  </a:lnTo>
                  <a:close/>
                  <a:moveTo>
                    <a:pt x="3407378" y="1108615"/>
                  </a:moveTo>
                  <a:cubicBezTo>
                    <a:pt x="3407378" y="1122902"/>
                    <a:pt x="3392615" y="1134618"/>
                    <a:pt x="3374517" y="1134618"/>
                  </a:cubicBezTo>
                  <a:lnTo>
                    <a:pt x="3217640" y="1134618"/>
                  </a:lnTo>
                  <a:cubicBezTo>
                    <a:pt x="3199543" y="1134618"/>
                    <a:pt x="3184779" y="1122902"/>
                    <a:pt x="3184779" y="1108615"/>
                  </a:cubicBezTo>
                  <a:lnTo>
                    <a:pt x="3184779" y="970788"/>
                  </a:lnTo>
                  <a:cubicBezTo>
                    <a:pt x="3184779" y="956501"/>
                    <a:pt x="3199543" y="944785"/>
                    <a:pt x="3217640" y="944785"/>
                  </a:cubicBezTo>
                  <a:lnTo>
                    <a:pt x="3374517" y="944785"/>
                  </a:lnTo>
                  <a:cubicBezTo>
                    <a:pt x="3392615" y="944785"/>
                    <a:pt x="3407378" y="956501"/>
                    <a:pt x="3407378" y="970788"/>
                  </a:cubicBezTo>
                  <a:lnTo>
                    <a:pt x="3407378" y="1108615"/>
                  </a:lnTo>
                  <a:close/>
                  <a:moveTo>
                    <a:pt x="3693224" y="1108615"/>
                  </a:moveTo>
                  <a:cubicBezTo>
                    <a:pt x="3693224" y="1122902"/>
                    <a:pt x="3678460" y="1134618"/>
                    <a:pt x="3660362" y="1134618"/>
                  </a:cubicBezTo>
                  <a:lnTo>
                    <a:pt x="3503486" y="1134618"/>
                  </a:lnTo>
                  <a:cubicBezTo>
                    <a:pt x="3485388" y="1134618"/>
                    <a:pt x="3470624" y="1122902"/>
                    <a:pt x="3470624" y="1108615"/>
                  </a:cubicBezTo>
                  <a:lnTo>
                    <a:pt x="3470624" y="970788"/>
                  </a:lnTo>
                  <a:cubicBezTo>
                    <a:pt x="3470624" y="956501"/>
                    <a:pt x="3485388" y="944785"/>
                    <a:pt x="3503486" y="944785"/>
                  </a:cubicBezTo>
                  <a:lnTo>
                    <a:pt x="3660362" y="944785"/>
                  </a:lnTo>
                  <a:cubicBezTo>
                    <a:pt x="3678460" y="944785"/>
                    <a:pt x="3693224" y="956501"/>
                    <a:pt x="3693224" y="970788"/>
                  </a:cubicBezTo>
                  <a:lnTo>
                    <a:pt x="3693224" y="1108615"/>
                  </a:lnTo>
                  <a:close/>
                  <a:moveTo>
                    <a:pt x="3979069" y="1108615"/>
                  </a:moveTo>
                  <a:cubicBezTo>
                    <a:pt x="3979069" y="1122902"/>
                    <a:pt x="3964305" y="1134618"/>
                    <a:pt x="3946208" y="1134618"/>
                  </a:cubicBezTo>
                  <a:lnTo>
                    <a:pt x="3789331" y="1134618"/>
                  </a:lnTo>
                  <a:cubicBezTo>
                    <a:pt x="3771233" y="1134618"/>
                    <a:pt x="3756470" y="1122902"/>
                    <a:pt x="3756470" y="1108615"/>
                  </a:cubicBezTo>
                  <a:lnTo>
                    <a:pt x="3756470" y="970788"/>
                  </a:lnTo>
                  <a:cubicBezTo>
                    <a:pt x="3756470" y="956501"/>
                    <a:pt x="3771233" y="944785"/>
                    <a:pt x="3789331" y="944785"/>
                  </a:cubicBezTo>
                  <a:lnTo>
                    <a:pt x="3946208" y="944785"/>
                  </a:lnTo>
                  <a:cubicBezTo>
                    <a:pt x="3964305" y="944785"/>
                    <a:pt x="3979069" y="956501"/>
                    <a:pt x="3979069" y="970788"/>
                  </a:cubicBezTo>
                  <a:lnTo>
                    <a:pt x="3979069" y="1108615"/>
                  </a:lnTo>
                  <a:close/>
                  <a:moveTo>
                    <a:pt x="4264914" y="1108615"/>
                  </a:moveTo>
                  <a:cubicBezTo>
                    <a:pt x="4264914" y="1122902"/>
                    <a:pt x="4250150" y="1134618"/>
                    <a:pt x="4232053" y="1134618"/>
                  </a:cubicBezTo>
                  <a:lnTo>
                    <a:pt x="4075176" y="1134618"/>
                  </a:lnTo>
                  <a:cubicBezTo>
                    <a:pt x="4057079" y="1134618"/>
                    <a:pt x="4042315" y="1122902"/>
                    <a:pt x="4042315" y="1108615"/>
                  </a:cubicBezTo>
                  <a:lnTo>
                    <a:pt x="4042315" y="970788"/>
                  </a:lnTo>
                  <a:cubicBezTo>
                    <a:pt x="4042315" y="956501"/>
                    <a:pt x="4057079" y="944785"/>
                    <a:pt x="4075176" y="944785"/>
                  </a:cubicBezTo>
                  <a:lnTo>
                    <a:pt x="4232053" y="944785"/>
                  </a:lnTo>
                  <a:cubicBezTo>
                    <a:pt x="4250150" y="944785"/>
                    <a:pt x="4264914" y="956501"/>
                    <a:pt x="4264914" y="970788"/>
                  </a:cubicBezTo>
                  <a:lnTo>
                    <a:pt x="4264914" y="1108615"/>
                  </a:lnTo>
                  <a:close/>
                  <a:moveTo>
                    <a:pt x="4550759" y="1108615"/>
                  </a:moveTo>
                  <a:cubicBezTo>
                    <a:pt x="4550759" y="1122902"/>
                    <a:pt x="4535996" y="1134618"/>
                    <a:pt x="4517898" y="1134618"/>
                  </a:cubicBezTo>
                  <a:lnTo>
                    <a:pt x="4361022" y="1134618"/>
                  </a:lnTo>
                  <a:cubicBezTo>
                    <a:pt x="4342924" y="1134618"/>
                    <a:pt x="4328160" y="1122902"/>
                    <a:pt x="4328160" y="1108615"/>
                  </a:cubicBezTo>
                  <a:lnTo>
                    <a:pt x="4328160" y="970788"/>
                  </a:lnTo>
                  <a:cubicBezTo>
                    <a:pt x="4328160" y="956501"/>
                    <a:pt x="4342924" y="944785"/>
                    <a:pt x="4361022" y="944785"/>
                  </a:cubicBezTo>
                  <a:lnTo>
                    <a:pt x="4517898" y="944785"/>
                  </a:lnTo>
                  <a:cubicBezTo>
                    <a:pt x="4535996" y="944785"/>
                    <a:pt x="4550759" y="956501"/>
                    <a:pt x="4550759" y="970788"/>
                  </a:cubicBezTo>
                  <a:lnTo>
                    <a:pt x="4550759" y="1108615"/>
                  </a:lnTo>
                  <a:close/>
                  <a:moveTo>
                    <a:pt x="4836605" y="1108615"/>
                  </a:moveTo>
                  <a:cubicBezTo>
                    <a:pt x="4836605" y="1122902"/>
                    <a:pt x="4821841" y="1134618"/>
                    <a:pt x="4803743" y="1134618"/>
                  </a:cubicBezTo>
                  <a:lnTo>
                    <a:pt x="4646867" y="1134618"/>
                  </a:lnTo>
                  <a:cubicBezTo>
                    <a:pt x="4628769" y="1134618"/>
                    <a:pt x="4614006" y="1122902"/>
                    <a:pt x="4614006" y="1108615"/>
                  </a:cubicBezTo>
                  <a:lnTo>
                    <a:pt x="4614006" y="970788"/>
                  </a:lnTo>
                  <a:cubicBezTo>
                    <a:pt x="4614006" y="956501"/>
                    <a:pt x="4628769" y="944785"/>
                    <a:pt x="4646867" y="944785"/>
                  </a:cubicBezTo>
                  <a:lnTo>
                    <a:pt x="4803743" y="944785"/>
                  </a:lnTo>
                  <a:cubicBezTo>
                    <a:pt x="4821841" y="944785"/>
                    <a:pt x="4836605" y="956501"/>
                    <a:pt x="4836605" y="970788"/>
                  </a:cubicBezTo>
                  <a:lnTo>
                    <a:pt x="4836605" y="1108615"/>
                  </a:lnTo>
                  <a:close/>
                  <a:moveTo>
                    <a:pt x="5122450" y="1108615"/>
                  </a:moveTo>
                  <a:cubicBezTo>
                    <a:pt x="5122450" y="1122902"/>
                    <a:pt x="5107686" y="1134618"/>
                    <a:pt x="5089589" y="1134618"/>
                  </a:cubicBezTo>
                  <a:lnTo>
                    <a:pt x="4932712" y="1134618"/>
                  </a:lnTo>
                  <a:cubicBezTo>
                    <a:pt x="4914614" y="1134618"/>
                    <a:pt x="4899851" y="1122902"/>
                    <a:pt x="4899851" y="1108615"/>
                  </a:cubicBezTo>
                  <a:lnTo>
                    <a:pt x="4899851" y="970788"/>
                  </a:lnTo>
                  <a:cubicBezTo>
                    <a:pt x="4899851" y="956501"/>
                    <a:pt x="4914614" y="944785"/>
                    <a:pt x="4932712" y="944785"/>
                  </a:cubicBezTo>
                  <a:lnTo>
                    <a:pt x="5089589" y="944785"/>
                  </a:lnTo>
                  <a:cubicBezTo>
                    <a:pt x="5107686" y="944785"/>
                    <a:pt x="5122450" y="956501"/>
                    <a:pt x="5122450" y="970788"/>
                  </a:cubicBezTo>
                  <a:lnTo>
                    <a:pt x="5122450" y="1108615"/>
                  </a:lnTo>
                  <a:close/>
                  <a:moveTo>
                    <a:pt x="5408295" y="1108615"/>
                  </a:moveTo>
                  <a:cubicBezTo>
                    <a:pt x="5408295" y="1122902"/>
                    <a:pt x="5393531" y="1134618"/>
                    <a:pt x="5375434" y="1134618"/>
                  </a:cubicBezTo>
                  <a:lnTo>
                    <a:pt x="5218557" y="1134618"/>
                  </a:lnTo>
                  <a:cubicBezTo>
                    <a:pt x="5200460" y="1134618"/>
                    <a:pt x="5185696" y="1122902"/>
                    <a:pt x="5185696" y="1108615"/>
                  </a:cubicBezTo>
                  <a:lnTo>
                    <a:pt x="5185696" y="970788"/>
                  </a:lnTo>
                  <a:cubicBezTo>
                    <a:pt x="5185696" y="956501"/>
                    <a:pt x="5200460" y="944785"/>
                    <a:pt x="5218557" y="944785"/>
                  </a:cubicBezTo>
                  <a:lnTo>
                    <a:pt x="5375434" y="944785"/>
                  </a:lnTo>
                  <a:cubicBezTo>
                    <a:pt x="5393531" y="944785"/>
                    <a:pt x="5408295" y="956501"/>
                    <a:pt x="5408295" y="970788"/>
                  </a:cubicBezTo>
                  <a:lnTo>
                    <a:pt x="5408295" y="1108615"/>
                  </a:lnTo>
                  <a:close/>
                  <a:moveTo>
                    <a:pt x="5731098" y="1108615"/>
                  </a:moveTo>
                  <a:cubicBezTo>
                    <a:pt x="5731098" y="1122902"/>
                    <a:pt x="5716334" y="1134618"/>
                    <a:pt x="5698236" y="1134618"/>
                  </a:cubicBezTo>
                  <a:lnTo>
                    <a:pt x="5541360" y="1134618"/>
                  </a:lnTo>
                  <a:cubicBezTo>
                    <a:pt x="5523262" y="1134618"/>
                    <a:pt x="5508498" y="1122902"/>
                    <a:pt x="5508498" y="1108615"/>
                  </a:cubicBezTo>
                  <a:lnTo>
                    <a:pt x="5508498" y="970788"/>
                  </a:lnTo>
                  <a:cubicBezTo>
                    <a:pt x="5508498" y="956501"/>
                    <a:pt x="5523262" y="944785"/>
                    <a:pt x="5541360" y="944785"/>
                  </a:cubicBezTo>
                  <a:lnTo>
                    <a:pt x="5698236" y="944785"/>
                  </a:lnTo>
                  <a:cubicBezTo>
                    <a:pt x="5716334" y="944785"/>
                    <a:pt x="5731098" y="956501"/>
                    <a:pt x="5731098" y="970788"/>
                  </a:cubicBezTo>
                  <a:lnTo>
                    <a:pt x="5731098" y="1108615"/>
                  </a:lnTo>
                  <a:close/>
                  <a:moveTo>
                    <a:pt x="6016943" y="1108615"/>
                  </a:moveTo>
                  <a:cubicBezTo>
                    <a:pt x="6016943" y="1122902"/>
                    <a:pt x="6002179" y="1134618"/>
                    <a:pt x="5984081" y="1134618"/>
                  </a:cubicBezTo>
                  <a:lnTo>
                    <a:pt x="5827205" y="1134618"/>
                  </a:lnTo>
                  <a:cubicBezTo>
                    <a:pt x="5809107" y="1134618"/>
                    <a:pt x="5794344" y="1122902"/>
                    <a:pt x="5794344" y="1108615"/>
                  </a:cubicBezTo>
                  <a:lnTo>
                    <a:pt x="5794344" y="970788"/>
                  </a:lnTo>
                  <a:cubicBezTo>
                    <a:pt x="5794344" y="956501"/>
                    <a:pt x="5809107" y="944785"/>
                    <a:pt x="5827205" y="944785"/>
                  </a:cubicBezTo>
                  <a:lnTo>
                    <a:pt x="5984081" y="944785"/>
                  </a:lnTo>
                  <a:cubicBezTo>
                    <a:pt x="6002179" y="944785"/>
                    <a:pt x="6016943" y="956501"/>
                    <a:pt x="6016943" y="970788"/>
                  </a:cubicBezTo>
                  <a:lnTo>
                    <a:pt x="6016943" y="1108615"/>
                  </a:lnTo>
                  <a:close/>
                  <a:moveTo>
                    <a:pt x="6302788" y="1108615"/>
                  </a:moveTo>
                  <a:cubicBezTo>
                    <a:pt x="6302788" y="1122902"/>
                    <a:pt x="6288024" y="1134618"/>
                    <a:pt x="6269927" y="1134618"/>
                  </a:cubicBezTo>
                  <a:lnTo>
                    <a:pt x="6113050" y="1134618"/>
                  </a:lnTo>
                  <a:cubicBezTo>
                    <a:pt x="6094953" y="1134618"/>
                    <a:pt x="6080189" y="1122902"/>
                    <a:pt x="6080189" y="1108615"/>
                  </a:cubicBezTo>
                  <a:lnTo>
                    <a:pt x="6080189" y="970788"/>
                  </a:lnTo>
                  <a:cubicBezTo>
                    <a:pt x="6080189" y="956501"/>
                    <a:pt x="6094953" y="944785"/>
                    <a:pt x="6113050" y="944785"/>
                  </a:cubicBezTo>
                  <a:lnTo>
                    <a:pt x="6269927" y="944785"/>
                  </a:lnTo>
                  <a:cubicBezTo>
                    <a:pt x="6288024" y="944785"/>
                    <a:pt x="6302788" y="956501"/>
                    <a:pt x="6302788" y="970788"/>
                  </a:cubicBezTo>
                  <a:lnTo>
                    <a:pt x="6302788" y="1108615"/>
                  </a:lnTo>
                  <a:close/>
                  <a:moveTo>
                    <a:pt x="6588633" y="1108615"/>
                  </a:moveTo>
                  <a:cubicBezTo>
                    <a:pt x="6588633" y="1122902"/>
                    <a:pt x="6573869" y="1134618"/>
                    <a:pt x="6555772" y="1134618"/>
                  </a:cubicBezTo>
                  <a:lnTo>
                    <a:pt x="6398895" y="1134618"/>
                  </a:lnTo>
                  <a:cubicBezTo>
                    <a:pt x="6380798" y="1134618"/>
                    <a:pt x="6366034" y="1122902"/>
                    <a:pt x="6366034" y="1108615"/>
                  </a:cubicBezTo>
                  <a:lnTo>
                    <a:pt x="6366034" y="970788"/>
                  </a:lnTo>
                  <a:cubicBezTo>
                    <a:pt x="6366034" y="956501"/>
                    <a:pt x="6380798" y="944785"/>
                    <a:pt x="6398895" y="944785"/>
                  </a:cubicBezTo>
                  <a:lnTo>
                    <a:pt x="6555772" y="944785"/>
                  </a:lnTo>
                  <a:cubicBezTo>
                    <a:pt x="6573869" y="944785"/>
                    <a:pt x="6588633" y="956501"/>
                    <a:pt x="6588633" y="970788"/>
                  </a:cubicBezTo>
                  <a:lnTo>
                    <a:pt x="6588633" y="1108615"/>
                  </a:lnTo>
                  <a:close/>
                  <a:moveTo>
                    <a:pt x="6874478" y="1108615"/>
                  </a:moveTo>
                  <a:cubicBezTo>
                    <a:pt x="6874478" y="1122902"/>
                    <a:pt x="6859715" y="1134618"/>
                    <a:pt x="6841618" y="1134618"/>
                  </a:cubicBezTo>
                  <a:lnTo>
                    <a:pt x="6684740" y="1134618"/>
                  </a:lnTo>
                  <a:cubicBezTo>
                    <a:pt x="6666643" y="1134618"/>
                    <a:pt x="6651879" y="1122902"/>
                    <a:pt x="6651879" y="1108615"/>
                  </a:cubicBezTo>
                  <a:lnTo>
                    <a:pt x="6651879" y="970788"/>
                  </a:lnTo>
                  <a:cubicBezTo>
                    <a:pt x="6651879" y="956501"/>
                    <a:pt x="6666643" y="944785"/>
                    <a:pt x="6684740" y="944785"/>
                  </a:cubicBezTo>
                  <a:lnTo>
                    <a:pt x="6841618" y="944785"/>
                  </a:lnTo>
                  <a:cubicBezTo>
                    <a:pt x="6859715" y="944785"/>
                    <a:pt x="6874478" y="956501"/>
                    <a:pt x="6874478" y="970788"/>
                  </a:cubicBezTo>
                  <a:lnTo>
                    <a:pt x="6874478" y="1108615"/>
                  </a:lnTo>
                  <a:close/>
                  <a:moveTo>
                    <a:pt x="7160324" y="1108615"/>
                  </a:moveTo>
                  <a:cubicBezTo>
                    <a:pt x="7160324" y="1122902"/>
                    <a:pt x="7145560" y="1134618"/>
                    <a:pt x="7127462" y="1134618"/>
                  </a:cubicBezTo>
                  <a:lnTo>
                    <a:pt x="6970586" y="1134618"/>
                  </a:lnTo>
                  <a:cubicBezTo>
                    <a:pt x="6952488" y="1134618"/>
                    <a:pt x="6937724" y="1122902"/>
                    <a:pt x="6937724" y="1108615"/>
                  </a:cubicBezTo>
                  <a:lnTo>
                    <a:pt x="6937724" y="970788"/>
                  </a:lnTo>
                  <a:cubicBezTo>
                    <a:pt x="6937724" y="956501"/>
                    <a:pt x="6952488" y="944785"/>
                    <a:pt x="6970586" y="944785"/>
                  </a:cubicBezTo>
                  <a:lnTo>
                    <a:pt x="7127462" y="944785"/>
                  </a:lnTo>
                  <a:cubicBezTo>
                    <a:pt x="7145560" y="944785"/>
                    <a:pt x="7160324" y="956501"/>
                    <a:pt x="7160324" y="970788"/>
                  </a:cubicBezTo>
                  <a:lnTo>
                    <a:pt x="7160324" y="1108615"/>
                  </a:lnTo>
                  <a:close/>
                  <a:moveTo>
                    <a:pt x="7446169" y="1108615"/>
                  </a:moveTo>
                  <a:cubicBezTo>
                    <a:pt x="7446169" y="1122902"/>
                    <a:pt x="7431405" y="1134618"/>
                    <a:pt x="7413308" y="1134618"/>
                  </a:cubicBezTo>
                  <a:lnTo>
                    <a:pt x="7256431" y="1134618"/>
                  </a:lnTo>
                  <a:cubicBezTo>
                    <a:pt x="7238333" y="1134618"/>
                    <a:pt x="7223570" y="1122902"/>
                    <a:pt x="7223570" y="1108615"/>
                  </a:cubicBezTo>
                  <a:lnTo>
                    <a:pt x="7223570" y="970788"/>
                  </a:lnTo>
                  <a:cubicBezTo>
                    <a:pt x="7223570" y="956501"/>
                    <a:pt x="7238333" y="944785"/>
                    <a:pt x="7256431" y="944785"/>
                  </a:cubicBezTo>
                  <a:lnTo>
                    <a:pt x="7413308" y="944785"/>
                  </a:lnTo>
                  <a:cubicBezTo>
                    <a:pt x="7431405" y="944785"/>
                    <a:pt x="7446169" y="956501"/>
                    <a:pt x="7446169" y="970788"/>
                  </a:cubicBezTo>
                  <a:lnTo>
                    <a:pt x="7446169" y="1108615"/>
                  </a:lnTo>
                  <a:close/>
                  <a:moveTo>
                    <a:pt x="7732014" y="1108615"/>
                  </a:moveTo>
                  <a:cubicBezTo>
                    <a:pt x="7732014" y="1122902"/>
                    <a:pt x="7717251" y="1134618"/>
                    <a:pt x="7699153" y="1134618"/>
                  </a:cubicBezTo>
                  <a:lnTo>
                    <a:pt x="7542277" y="1134618"/>
                  </a:lnTo>
                  <a:cubicBezTo>
                    <a:pt x="7524179" y="1134618"/>
                    <a:pt x="7509415" y="1122902"/>
                    <a:pt x="7509415" y="1108615"/>
                  </a:cubicBezTo>
                  <a:lnTo>
                    <a:pt x="7509415" y="970788"/>
                  </a:lnTo>
                  <a:cubicBezTo>
                    <a:pt x="7509415" y="956501"/>
                    <a:pt x="7524179" y="944785"/>
                    <a:pt x="7542277" y="944785"/>
                  </a:cubicBezTo>
                  <a:lnTo>
                    <a:pt x="7699153" y="944785"/>
                  </a:lnTo>
                  <a:cubicBezTo>
                    <a:pt x="7717251" y="944785"/>
                    <a:pt x="7732014" y="956501"/>
                    <a:pt x="7732014" y="970788"/>
                  </a:cubicBezTo>
                  <a:lnTo>
                    <a:pt x="7732014" y="1108615"/>
                  </a:lnTo>
                  <a:close/>
                  <a:moveTo>
                    <a:pt x="8017860" y="1108615"/>
                  </a:moveTo>
                  <a:cubicBezTo>
                    <a:pt x="8017860" y="1122902"/>
                    <a:pt x="8003095" y="1134618"/>
                    <a:pt x="7984998" y="1134618"/>
                  </a:cubicBezTo>
                  <a:lnTo>
                    <a:pt x="7828121" y="1134618"/>
                  </a:lnTo>
                  <a:cubicBezTo>
                    <a:pt x="7810024" y="1134618"/>
                    <a:pt x="7795260" y="1122902"/>
                    <a:pt x="7795260" y="1108615"/>
                  </a:cubicBezTo>
                  <a:lnTo>
                    <a:pt x="7795260" y="970788"/>
                  </a:lnTo>
                  <a:cubicBezTo>
                    <a:pt x="7795260" y="956501"/>
                    <a:pt x="7810024" y="944785"/>
                    <a:pt x="7828121" y="944785"/>
                  </a:cubicBezTo>
                  <a:lnTo>
                    <a:pt x="7984998" y="944785"/>
                  </a:lnTo>
                  <a:cubicBezTo>
                    <a:pt x="8003095" y="944785"/>
                    <a:pt x="8017860" y="956501"/>
                    <a:pt x="8017860" y="970788"/>
                  </a:cubicBezTo>
                  <a:lnTo>
                    <a:pt x="8017860" y="1108615"/>
                  </a:lnTo>
                  <a:close/>
                  <a:moveTo>
                    <a:pt x="8303705" y="1108615"/>
                  </a:moveTo>
                  <a:cubicBezTo>
                    <a:pt x="8303705" y="1122902"/>
                    <a:pt x="8288941" y="1134618"/>
                    <a:pt x="8270844" y="1134618"/>
                  </a:cubicBezTo>
                  <a:lnTo>
                    <a:pt x="8113967" y="1134618"/>
                  </a:lnTo>
                  <a:cubicBezTo>
                    <a:pt x="8095869" y="1134618"/>
                    <a:pt x="8081105" y="1122902"/>
                    <a:pt x="8081105" y="1108615"/>
                  </a:cubicBezTo>
                  <a:lnTo>
                    <a:pt x="8081105" y="970788"/>
                  </a:lnTo>
                  <a:cubicBezTo>
                    <a:pt x="8081105" y="956501"/>
                    <a:pt x="8095869" y="944785"/>
                    <a:pt x="8113967" y="944785"/>
                  </a:cubicBezTo>
                  <a:lnTo>
                    <a:pt x="8270844" y="944785"/>
                  </a:lnTo>
                  <a:cubicBezTo>
                    <a:pt x="8288941" y="944785"/>
                    <a:pt x="8303705" y="956501"/>
                    <a:pt x="8303705" y="970788"/>
                  </a:cubicBezTo>
                  <a:lnTo>
                    <a:pt x="8303705" y="1108615"/>
                  </a:lnTo>
                  <a:close/>
                  <a:moveTo>
                    <a:pt x="8589550" y="1108615"/>
                  </a:moveTo>
                  <a:cubicBezTo>
                    <a:pt x="8589550" y="1122902"/>
                    <a:pt x="8574786" y="1134618"/>
                    <a:pt x="8556689" y="1134618"/>
                  </a:cubicBezTo>
                  <a:lnTo>
                    <a:pt x="8399812" y="1134618"/>
                  </a:lnTo>
                  <a:cubicBezTo>
                    <a:pt x="8381714" y="1134618"/>
                    <a:pt x="8366951" y="1122902"/>
                    <a:pt x="8366951" y="1108615"/>
                  </a:cubicBezTo>
                  <a:lnTo>
                    <a:pt x="8366951" y="970788"/>
                  </a:lnTo>
                  <a:cubicBezTo>
                    <a:pt x="8366951" y="956501"/>
                    <a:pt x="8381714" y="944785"/>
                    <a:pt x="8399812" y="944785"/>
                  </a:cubicBezTo>
                  <a:lnTo>
                    <a:pt x="8556689" y="944785"/>
                  </a:lnTo>
                  <a:cubicBezTo>
                    <a:pt x="8574786" y="944785"/>
                    <a:pt x="8589550" y="956501"/>
                    <a:pt x="8589550" y="970788"/>
                  </a:cubicBezTo>
                  <a:lnTo>
                    <a:pt x="8589550" y="1108615"/>
                  </a:lnTo>
                  <a:close/>
                  <a:moveTo>
                    <a:pt x="8875395" y="1108615"/>
                  </a:moveTo>
                  <a:cubicBezTo>
                    <a:pt x="8875395" y="1122902"/>
                    <a:pt x="8860631" y="1134618"/>
                    <a:pt x="8842534" y="1134618"/>
                  </a:cubicBezTo>
                  <a:lnTo>
                    <a:pt x="8685657" y="1134618"/>
                  </a:lnTo>
                  <a:cubicBezTo>
                    <a:pt x="8667559" y="1134618"/>
                    <a:pt x="8652796" y="1122902"/>
                    <a:pt x="8652796" y="1108615"/>
                  </a:cubicBezTo>
                  <a:lnTo>
                    <a:pt x="8652796" y="970788"/>
                  </a:lnTo>
                  <a:cubicBezTo>
                    <a:pt x="8652796" y="956501"/>
                    <a:pt x="8667559" y="944785"/>
                    <a:pt x="8685657" y="944785"/>
                  </a:cubicBezTo>
                  <a:lnTo>
                    <a:pt x="8842534" y="944785"/>
                  </a:lnTo>
                  <a:cubicBezTo>
                    <a:pt x="8860631" y="944785"/>
                    <a:pt x="8875395" y="956501"/>
                    <a:pt x="8875395" y="970788"/>
                  </a:cubicBezTo>
                  <a:lnTo>
                    <a:pt x="8875395" y="1108615"/>
                  </a:lnTo>
                  <a:close/>
                  <a:moveTo>
                    <a:pt x="9161240" y="1108615"/>
                  </a:moveTo>
                  <a:cubicBezTo>
                    <a:pt x="9161240" y="1122902"/>
                    <a:pt x="9146477" y="1134618"/>
                    <a:pt x="9128379" y="1134618"/>
                  </a:cubicBezTo>
                  <a:lnTo>
                    <a:pt x="8971502" y="1134618"/>
                  </a:lnTo>
                  <a:cubicBezTo>
                    <a:pt x="8953405" y="1134618"/>
                    <a:pt x="8938641" y="1122902"/>
                    <a:pt x="8938641" y="1108615"/>
                  </a:cubicBezTo>
                  <a:lnTo>
                    <a:pt x="8938641" y="970788"/>
                  </a:lnTo>
                  <a:cubicBezTo>
                    <a:pt x="8938641" y="956501"/>
                    <a:pt x="8953405" y="944785"/>
                    <a:pt x="8971502" y="944785"/>
                  </a:cubicBezTo>
                  <a:lnTo>
                    <a:pt x="9128379" y="944785"/>
                  </a:lnTo>
                  <a:cubicBezTo>
                    <a:pt x="9146477" y="944785"/>
                    <a:pt x="9161240" y="956501"/>
                    <a:pt x="9161240" y="970788"/>
                  </a:cubicBezTo>
                  <a:lnTo>
                    <a:pt x="9161240" y="1108615"/>
                  </a:lnTo>
                  <a:close/>
                  <a:moveTo>
                    <a:pt x="9447086" y="1108615"/>
                  </a:moveTo>
                  <a:cubicBezTo>
                    <a:pt x="9447086" y="1122902"/>
                    <a:pt x="9432322" y="1134618"/>
                    <a:pt x="9414224" y="1134618"/>
                  </a:cubicBezTo>
                  <a:lnTo>
                    <a:pt x="9257348" y="1134618"/>
                  </a:lnTo>
                  <a:cubicBezTo>
                    <a:pt x="9239250" y="1134618"/>
                    <a:pt x="9224486" y="1122902"/>
                    <a:pt x="9224486" y="1108615"/>
                  </a:cubicBezTo>
                  <a:lnTo>
                    <a:pt x="9224486" y="970788"/>
                  </a:lnTo>
                  <a:cubicBezTo>
                    <a:pt x="9224486" y="956501"/>
                    <a:pt x="9239250" y="944785"/>
                    <a:pt x="9257348" y="944785"/>
                  </a:cubicBezTo>
                  <a:lnTo>
                    <a:pt x="9414224" y="944785"/>
                  </a:lnTo>
                  <a:cubicBezTo>
                    <a:pt x="9432322" y="944785"/>
                    <a:pt x="9447086" y="956501"/>
                    <a:pt x="9447086" y="970788"/>
                  </a:cubicBezTo>
                  <a:lnTo>
                    <a:pt x="9447086" y="1108615"/>
                  </a:lnTo>
                  <a:close/>
                  <a:moveTo>
                    <a:pt x="9732931" y="1108615"/>
                  </a:moveTo>
                  <a:cubicBezTo>
                    <a:pt x="9732931" y="1122902"/>
                    <a:pt x="9718167" y="1134618"/>
                    <a:pt x="9700070" y="1134618"/>
                  </a:cubicBezTo>
                  <a:lnTo>
                    <a:pt x="9543192" y="1134618"/>
                  </a:lnTo>
                  <a:cubicBezTo>
                    <a:pt x="9525095" y="1134618"/>
                    <a:pt x="9510332" y="1122902"/>
                    <a:pt x="9510332" y="1108615"/>
                  </a:cubicBezTo>
                  <a:lnTo>
                    <a:pt x="9510332" y="970788"/>
                  </a:lnTo>
                  <a:cubicBezTo>
                    <a:pt x="9510332" y="956501"/>
                    <a:pt x="9525095" y="944785"/>
                    <a:pt x="9543192" y="944785"/>
                  </a:cubicBezTo>
                  <a:lnTo>
                    <a:pt x="9700070" y="944785"/>
                  </a:lnTo>
                  <a:cubicBezTo>
                    <a:pt x="9718167" y="944785"/>
                    <a:pt x="9732931" y="956501"/>
                    <a:pt x="9732931" y="970788"/>
                  </a:cubicBezTo>
                  <a:lnTo>
                    <a:pt x="9732931" y="1108615"/>
                  </a:lnTo>
                  <a:close/>
                  <a:moveTo>
                    <a:pt x="10018776" y="1108615"/>
                  </a:moveTo>
                  <a:cubicBezTo>
                    <a:pt x="10018776" y="1122902"/>
                    <a:pt x="10004013" y="1134618"/>
                    <a:pt x="9985915" y="1134618"/>
                  </a:cubicBezTo>
                  <a:lnTo>
                    <a:pt x="9829038" y="1134618"/>
                  </a:lnTo>
                  <a:cubicBezTo>
                    <a:pt x="9810941" y="1134618"/>
                    <a:pt x="9796176" y="1122902"/>
                    <a:pt x="9796176" y="1108615"/>
                  </a:cubicBezTo>
                  <a:lnTo>
                    <a:pt x="9796176" y="970788"/>
                  </a:lnTo>
                  <a:cubicBezTo>
                    <a:pt x="9796176" y="956501"/>
                    <a:pt x="9810941" y="944785"/>
                    <a:pt x="9829038" y="944785"/>
                  </a:cubicBezTo>
                  <a:lnTo>
                    <a:pt x="9985915" y="944785"/>
                  </a:lnTo>
                  <a:cubicBezTo>
                    <a:pt x="10004013" y="944785"/>
                    <a:pt x="10018776" y="956501"/>
                    <a:pt x="10018776" y="970788"/>
                  </a:cubicBezTo>
                  <a:lnTo>
                    <a:pt x="10018776" y="1108615"/>
                  </a:lnTo>
                  <a:close/>
                  <a:moveTo>
                    <a:pt x="10304621" y="1108615"/>
                  </a:moveTo>
                  <a:cubicBezTo>
                    <a:pt x="10304621" y="1122902"/>
                    <a:pt x="10289858" y="1134618"/>
                    <a:pt x="10271760" y="1134618"/>
                  </a:cubicBezTo>
                  <a:lnTo>
                    <a:pt x="10114884" y="1134618"/>
                  </a:lnTo>
                  <a:cubicBezTo>
                    <a:pt x="10096786" y="1134618"/>
                    <a:pt x="10082022" y="1122902"/>
                    <a:pt x="10082022" y="1108615"/>
                  </a:cubicBezTo>
                  <a:lnTo>
                    <a:pt x="10082022" y="970788"/>
                  </a:lnTo>
                  <a:cubicBezTo>
                    <a:pt x="10082022" y="956501"/>
                    <a:pt x="10096786" y="944785"/>
                    <a:pt x="10114884" y="944785"/>
                  </a:cubicBezTo>
                  <a:lnTo>
                    <a:pt x="10271760" y="944785"/>
                  </a:lnTo>
                  <a:cubicBezTo>
                    <a:pt x="10289858" y="944785"/>
                    <a:pt x="10304621" y="956501"/>
                    <a:pt x="10304621" y="970788"/>
                  </a:cubicBezTo>
                  <a:lnTo>
                    <a:pt x="10304621" y="1108615"/>
                  </a:lnTo>
                  <a:close/>
                  <a:moveTo>
                    <a:pt x="10590466" y="1108615"/>
                  </a:moveTo>
                  <a:cubicBezTo>
                    <a:pt x="10590466" y="1122902"/>
                    <a:pt x="10575703" y="1134618"/>
                    <a:pt x="10557606" y="1134618"/>
                  </a:cubicBezTo>
                  <a:lnTo>
                    <a:pt x="10400728" y="1134618"/>
                  </a:lnTo>
                  <a:cubicBezTo>
                    <a:pt x="10382631" y="1134618"/>
                    <a:pt x="10367867" y="1122902"/>
                    <a:pt x="10367867" y="1108615"/>
                  </a:cubicBezTo>
                  <a:lnTo>
                    <a:pt x="10367867" y="970788"/>
                  </a:lnTo>
                  <a:cubicBezTo>
                    <a:pt x="10367867" y="956501"/>
                    <a:pt x="10382631" y="944785"/>
                    <a:pt x="10400728" y="944785"/>
                  </a:cubicBezTo>
                  <a:lnTo>
                    <a:pt x="10557606" y="944785"/>
                  </a:lnTo>
                  <a:cubicBezTo>
                    <a:pt x="10575703" y="944785"/>
                    <a:pt x="10590466" y="956501"/>
                    <a:pt x="10590466" y="970788"/>
                  </a:cubicBezTo>
                  <a:lnTo>
                    <a:pt x="10590466" y="1108615"/>
                  </a:lnTo>
                  <a:close/>
                  <a:moveTo>
                    <a:pt x="10876312" y="1108615"/>
                  </a:moveTo>
                  <a:cubicBezTo>
                    <a:pt x="10876312" y="1122902"/>
                    <a:pt x="10861547" y="1134618"/>
                    <a:pt x="10843451" y="1134618"/>
                  </a:cubicBezTo>
                  <a:lnTo>
                    <a:pt x="10686573" y="1134618"/>
                  </a:lnTo>
                  <a:cubicBezTo>
                    <a:pt x="10668477" y="1134618"/>
                    <a:pt x="10653712" y="1122902"/>
                    <a:pt x="10653712" y="1108615"/>
                  </a:cubicBezTo>
                  <a:lnTo>
                    <a:pt x="10653712" y="970788"/>
                  </a:lnTo>
                  <a:cubicBezTo>
                    <a:pt x="10653712" y="956501"/>
                    <a:pt x="10668477" y="944785"/>
                    <a:pt x="10686573" y="944785"/>
                  </a:cubicBezTo>
                  <a:lnTo>
                    <a:pt x="10843451" y="944785"/>
                  </a:lnTo>
                  <a:cubicBezTo>
                    <a:pt x="10861547" y="944785"/>
                    <a:pt x="10876312" y="956501"/>
                    <a:pt x="10876312" y="970788"/>
                  </a:cubicBezTo>
                  <a:lnTo>
                    <a:pt x="10876312" y="1108615"/>
                  </a:lnTo>
                  <a:close/>
                  <a:moveTo>
                    <a:pt x="5644706" y="721043"/>
                  </a:moveTo>
                  <a:lnTo>
                    <a:pt x="5644706" y="413575"/>
                  </a:lnTo>
                  <a:cubicBezTo>
                    <a:pt x="5644706" y="356330"/>
                    <a:pt x="5703856" y="309467"/>
                    <a:pt x="5776246" y="309467"/>
                  </a:cubicBezTo>
                  <a:lnTo>
                    <a:pt x="6307455" y="309467"/>
                  </a:lnTo>
                  <a:cubicBezTo>
                    <a:pt x="6379845" y="309467"/>
                    <a:pt x="6438996" y="356330"/>
                    <a:pt x="6438996" y="413575"/>
                  </a:cubicBezTo>
                  <a:lnTo>
                    <a:pt x="6438996" y="721043"/>
                  </a:lnTo>
                  <a:cubicBezTo>
                    <a:pt x="6438996" y="778288"/>
                    <a:pt x="6379845" y="825151"/>
                    <a:pt x="6307455" y="825151"/>
                  </a:cubicBezTo>
                  <a:lnTo>
                    <a:pt x="5776246" y="825151"/>
                  </a:lnTo>
                  <a:cubicBezTo>
                    <a:pt x="5703856" y="825151"/>
                    <a:pt x="5644706" y="778288"/>
                    <a:pt x="5644706" y="721043"/>
                  </a:cubicBezTo>
                  <a:close/>
                  <a:moveTo>
                    <a:pt x="6724841" y="721043"/>
                  </a:moveTo>
                  <a:lnTo>
                    <a:pt x="6724841" y="413575"/>
                  </a:lnTo>
                  <a:cubicBezTo>
                    <a:pt x="6724841" y="356330"/>
                    <a:pt x="6783991" y="309467"/>
                    <a:pt x="6856381" y="309467"/>
                  </a:cubicBezTo>
                  <a:lnTo>
                    <a:pt x="7387590" y="309467"/>
                  </a:lnTo>
                  <a:cubicBezTo>
                    <a:pt x="7459980" y="309467"/>
                    <a:pt x="7519130" y="356330"/>
                    <a:pt x="7519130" y="413575"/>
                  </a:cubicBezTo>
                  <a:lnTo>
                    <a:pt x="7519130" y="721043"/>
                  </a:lnTo>
                  <a:cubicBezTo>
                    <a:pt x="7519130" y="778288"/>
                    <a:pt x="7459980" y="825151"/>
                    <a:pt x="7387590" y="825151"/>
                  </a:cubicBezTo>
                  <a:lnTo>
                    <a:pt x="6856381" y="825151"/>
                  </a:lnTo>
                  <a:cubicBezTo>
                    <a:pt x="6783991" y="825151"/>
                    <a:pt x="6724841" y="778288"/>
                    <a:pt x="6724841" y="721043"/>
                  </a:cubicBezTo>
                  <a:close/>
                  <a:moveTo>
                    <a:pt x="7804976" y="721043"/>
                  </a:moveTo>
                  <a:lnTo>
                    <a:pt x="7804976" y="413575"/>
                  </a:lnTo>
                  <a:cubicBezTo>
                    <a:pt x="7804976" y="356330"/>
                    <a:pt x="7864126" y="309467"/>
                    <a:pt x="7936516" y="309467"/>
                  </a:cubicBezTo>
                  <a:lnTo>
                    <a:pt x="8467725" y="309467"/>
                  </a:lnTo>
                  <a:cubicBezTo>
                    <a:pt x="8540115" y="309467"/>
                    <a:pt x="8599265" y="356330"/>
                    <a:pt x="8599265" y="413575"/>
                  </a:cubicBezTo>
                  <a:lnTo>
                    <a:pt x="8599265" y="721043"/>
                  </a:lnTo>
                  <a:cubicBezTo>
                    <a:pt x="8599265" y="778288"/>
                    <a:pt x="8540115" y="825151"/>
                    <a:pt x="8467725" y="825151"/>
                  </a:cubicBezTo>
                  <a:lnTo>
                    <a:pt x="7936516" y="825151"/>
                  </a:lnTo>
                  <a:cubicBezTo>
                    <a:pt x="7864126" y="825151"/>
                    <a:pt x="7804976" y="778288"/>
                    <a:pt x="7804976" y="721043"/>
                  </a:cubicBezTo>
                  <a:close/>
                  <a:moveTo>
                    <a:pt x="8885111" y="721043"/>
                  </a:moveTo>
                  <a:lnTo>
                    <a:pt x="8885111" y="413575"/>
                  </a:lnTo>
                  <a:cubicBezTo>
                    <a:pt x="8885111" y="356330"/>
                    <a:pt x="8944261" y="309467"/>
                    <a:pt x="9016651" y="309467"/>
                  </a:cubicBezTo>
                  <a:lnTo>
                    <a:pt x="9547860" y="309467"/>
                  </a:lnTo>
                  <a:cubicBezTo>
                    <a:pt x="9620250" y="309467"/>
                    <a:pt x="9679400" y="356330"/>
                    <a:pt x="9679400" y="413575"/>
                  </a:cubicBezTo>
                  <a:lnTo>
                    <a:pt x="9679400" y="721043"/>
                  </a:lnTo>
                  <a:cubicBezTo>
                    <a:pt x="9679400" y="778288"/>
                    <a:pt x="9620250" y="825151"/>
                    <a:pt x="9547860" y="825151"/>
                  </a:cubicBezTo>
                  <a:lnTo>
                    <a:pt x="9016651" y="825151"/>
                  </a:lnTo>
                  <a:cubicBezTo>
                    <a:pt x="8944261" y="825151"/>
                    <a:pt x="8885111" y="778288"/>
                    <a:pt x="8885111" y="721043"/>
                  </a:cubicBezTo>
                  <a:close/>
                  <a:moveTo>
                    <a:pt x="9965245" y="721043"/>
                  </a:moveTo>
                  <a:lnTo>
                    <a:pt x="9965245" y="413575"/>
                  </a:lnTo>
                  <a:cubicBezTo>
                    <a:pt x="9965245" y="356330"/>
                    <a:pt x="10024396" y="309467"/>
                    <a:pt x="10096786" y="309467"/>
                  </a:cubicBezTo>
                  <a:lnTo>
                    <a:pt x="10627995" y="309467"/>
                  </a:lnTo>
                  <a:cubicBezTo>
                    <a:pt x="10700385" y="309467"/>
                    <a:pt x="10759535" y="356330"/>
                    <a:pt x="10759535" y="413575"/>
                  </a:cubicBezTo>
                  <a:lnTo>
                    <a:pt x="10759535" y="721043"/>
                  </a:lnTo>
                  <a:cubicBezTo>
                    <a:pt x="10759535" y="778288"/>
                    <a:pt x="10700385" y="825151"/>
                    <a:pt x="10627995" y="825151"/>
                  </a:cubicBezTo>
                  <a:lnTo>
                    <a:pt x="10096786" y="825151"/>
                  </a:lnTo>
                  <a:cubicBezTo>
                    <a:pt x="10024396" y="825151"/>
                    <a:pt x="9965245" y="778288"/>
                    <a:pt x="9965245" y="721043"/>
                  </a:cubicBez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1"/>
            <p:cNvSpPr/>
            <p:nvPr/>
          </p:nvSpPr>
          <p:spPr>
            <a:xfrm rot="-904847">
              <a:off x="-2587149" y="-65142"/>
              <a:ext cx="9457050" cy="1011031"/>
            </a:xfrm>
            <a:custGeom>
              <a:rect b="b" l="l" r="r" t="t"/>
              <a:pathLst>
                <a:path extrusionOk="0" h="1165860" w="10935747">
                  <a:moveTo>
                    <a:pt x="5467826" y="0"/>
                  </a:moveTo>
                  <a:lnTo>
                    <a:pt x="0" y="0"/>
                  </a:lnTo>
                  <a:lnTo>
                    <a:pt x="0" y="1165860"/>
                  </a:lnTo>
                  <a:lnTo>
                    <a:pt x="10935748" y="1165860"/>
                  </a:lnTo>
                  <a:lnTo>
                    <a:pt x="10935748" y="0"/>
                  </a:lnTo>
                  <a:lnTo>
                    <a:pt x="5467922" y="0"/>
                  </a:lnTo>
                  <a:close/>
                  <a:moveTo>
                    <a:pt x="10672572" y="57245"/>
                  </a:moveTo>
                  <a:cubicBezTo>
                    <a:pt x="10672572" y="42958"/>
                    <a:pt x="10687336" y="31242"/>
                    <a:pt x="10705434" y="31242"/>
                  </a:cubicBezTo>
                  <a:lnTo>
                    <a:pt x="10862310" y="31242"/>
                  </a:lnTo>
                  <a:cubicBezTo>
                    <a:pt x="10880408" y="31242"/>
                    <a:pt x="10895171" y="42958"/>
                    <a:pt x="10895171" y="57245"/>
                  </a:cubicBezTo>
                  <a:lnTo>
                    <a:pt x="10895171" y="195072"/>
                  </a:lnTo>
                  <a:cubicBezTo>
                    <a:pt x="10895171" y="209360"/>
                    <a:pt x="10880408" y="221075"/>
                    <a:pt x="10862310" y="221075"/>
                  </a:cubicBezTo>
                  <a:lnTo>
                    <a:pt x="10705434" y="221075"/>
                  </a:lnTo>
                  <a:cubicBezTo>
                    <a:pt x="10687336" y="221075"/>
                    <a:pt x="10672572" y="209360"/>
                    <a:pt x="10672572" y="195072"/>
                  </a:cubicBezTo>
                  <a:lnTo>
                    <a:pt x="10672572" y="57245"/>
                  </a:lnTo>
                  <a:close/>
                  <a:moveTo>
                    <a:pt x="10386726" y="57245"/>
                  </a:moveTo>
                  <a:cubicBezTo>
                    <a:pt x="10386726" y="42958"/>
                    <a:pt x="10401491" y="31242"/>
                    <a:pt x="10419588" y="31242"/>
                  </a:cubicBezTo>
                  <a:lnTo>
                    <a:pt x="10576465" y="31242"/>
                  </a:lnTo>
                  <a:cubicBezTo>
                    <a:pt x="10594563" y="31242"/>
                    <a:pt x="10609326" y="42958"/>
                    <a:pt x="10609326" y="57245"/>
                  </a:cubicBezTo>
                  <a:lnTo>
                    <a:pt x="10609326" y="195072"/>
                  </a:lnTo>
                  <a:cubicBezTo>
                    <a:pt x="10609326" y="209360"/>
                    <a:pt x="10594563" y="221075"/>
                    <a:pt x="10576465" y="221075"/>
                  </a:cubicBezTo>
                  <a:lnTo>
                    <a:pt x="10419588" y="221075"/>
                  </a:lnTo>
                  <a:cubicBezTo>
                    <a:pt x="10401491" y="221075"/>
                    <a:pt x="10386726" y="209360"/>
                    <a:pt x="10386726" y="195072"/>
                  </a:cubicBezTo>
                  <a:lnTo>
                    <a:pt x="10386726" y="57245"/>
                  </a:lnTo>
                  <a:close/>
                  <a:moveTo>
                    <a:pt x="10100881" y="57245"/>
                  </a:moveTo>
                  <a:cubicBezTo>
                    <a:pt x="10100881" y="42958"/>
                    <a:pt x="10115645" y="31242"/>
                    <a:pt x="10133743" y="31242"/>
                  </a:cubicBezTo>
                  <a:lnTo>
                    <a:pt x="10290620" y="31242"/>
                  </a:lnTo>
                  <a:cubicBezTo>
                    <a:pt x="10308717" y="31242"/>
                    <a:pt x="10323480" y="42958"/>
                    <a:pt x="10323480" y="57245"/>
                  </a:cubicBezTo>
                  <a:lnTo>
                    <a:pt x="10323480" y="195072"/>
                  </a:lnTo>
                  <a:cubicBezTo>
                    <a:pt x="10323480" y="209360"/>
                    <a:pt x="10308717" y="221075"/>
                    <a:pt x="10290620" y="221075"/>
                  </a:cubicBezTo>
                  <a:lnTo>
                    <a:pt x="10133743" y="221075"/>
                  </a:lnTo>
                  <a:cubicBezTo>
                    <a:pt x="10115645" y="221075"/>
                    <a:pt x="10100881" y="209360"/>
                    <a:pt x="10100881" y="195072"/>
                  </a:cubicBezTo>
                  <a:lnTo>
                    <a:pt x="10100881" y="57245"/>
                  </a:lnTo>
                  <a:close/>
                  <a:moveTo>
                    <a:pt x="9815036" y="57245"/>
                  </a:moveTo>
                  <a:cubicBezTo>
                    <a:pt x="9815036" y="42958"/>
                    <a:pt x="9829800" y="31242"/>
                    <a:pt x="9847898" y="31242"/>
                  </a:cubicBezTo>
                  <a:lnTo>
                    <a:pt x="10004774" y="31242"/>
                  </a:lnTo>
                  <a:cubicBezTo>
                    <a:pt x="10022872" y="31242"/>
                    <a:pt x="10037635" y="42958"/>
                    <a:pt x="10037635" y="57245"/>
                  </a:cubicBezTo>
                  <a:lnTo>
                    <a:pt x="10037635" y="195072"/>
                  </a:lnTo>
                  <a:cubicBezTo>
                    <a:pt x="10037635" y="209360"/>
                    <a:pt x="10022872" y="221075"/>
                    <a:pt x="10004774" y="221075"/>
                  </a:cubicBezTo>
                  <a:lnTo>
                    <a:pt x="9847898" y="221075"/>
                  </a:lnTo>
                  <a:cubicBezTo>
                    <a:pt x="9829800" y="221075"/>
                    <a:pt x="9815036" y="209360"/>
                    <a:pt x="9815036" y="195072"/>
                  </a:cubicBezTo>
                  <a:lnTo>
                    <a:pt x="9815036" y="57245"/>
                  </a:lnTo>
                  <a:close/>
                  <a:moveTo>
                    <a:pt x="9529191" y="57245"/>
                  </a:moveTo>
                  <a:cubicBezTo>
                    <a:pt x="9529191" y="42958"/>
                    <a:pt x="9543955" y="31242"/>
                    <a:pt x="9562052" y="31242"/>
                  </a:cubicBezTo>
                  <a:lnTo>
                    <a:pt x="9718929" y="31242"/>
                  </a:lnTo>
                  <a:cubicBezTo>
                    <a:pt x="9737027" y="31242"/>
                    <a:pt x="9751790" y="42958"/>
                    <a:pt x="9751790" y="57245"/>
                  </a:cubicBezTo>
                  <a:lnTo>
                    <a:pt x="9751790" y="195072"/>
                  </a:lnTo>
                  <a:cubicBezTo>
                    <a:pt x="9751790" y="209360"/>
                    <a:pt x="9737027" y="221075"/>
                    <a:pt x="9718929" y="221075"/>
                  </a:cubicBezTo>
                  <a:lnTo>
                    <a:pt x="9562052" y="221075"/>
                  </a:lnTo>
                  <a:cubicBezTo>
                    <a:pt x="9543955" y="221075"/>
                    <a:pt x="9529191" y="209360"/>
                    <a:pt x="9529191" y="195072"/>
                  </a:cubicBezTo>
                  <a:lnTo>
                    <a:pt x="9529191" y="57245"/>
                  </a:lnTo>
                  <a:close/>
                  <a:moveTo>
                    <a:pt x="9243346" y="57245"/>
                  </a:moveTo>
                  <a:cubicBezTo>
                    <a:pt x="9243346" y="42958"/>
                    <a:pt x="9258109" y="31242"/>
                    <a:pt x="9276207" y="31242"/>
                  </a:cubicBezTo>
                  <a:lnTo>
                    <a:pt x="9433084" y="31242"/>
                  </a:lnTo>
                  <a:cubicBezTo>
                    <a:pt x="9451181" y="31242"/>
                    <a:pt x="9465945" y="42958"/>
                    <a:pt x="9465945" y="57245"/>
                  </a:cubicBezTo>
                  <a:lnTo>
                    <a:pt x="9465945" y="195072"/>
                  </a:lnTo>
                  <a:cubicBezTo>
                    <a:pt x="9465945" y="209360"/>
                    <a:pt x="9451181" y="221075"/>
                    <a:pt x="9433084" y="221075"/>
                  </a:cubicBezTo>
                  <a:lnTo>
                    <a:pt x="9276207" y="221075"/>
                  </a:lnTo>
                  <a:cubicBezTo>
                    <a:pt x="9258109" y="221075"/>
                    <a:pt x="9243346" y="209360"/>
                    <a:pt x="9243346" y="195072"/>
                  </a:cubicBezTo>
                  <a:lnTo>
                    <a:pt x="9243346" y="57245"/>
                  </a:lnTo>
                  <a:close/>
                  <a:moveTo>
                    <a:pt x="8957500" y="57245"/>
                  </a:moveTo>
                  <a:cubicBezTo>
                    <a:pt x="8957500" y="42958"/>
                    <a:pt x="8972264" y="31242"/>
                    <a:pt x="8990362" y="31242"/>
                  </a:cubicBezTo>
                  <a:lnTo>
                    <a:pt x="9147239" y="31242"/>
                  </a:lnTo>
                  <a:cubicBezTo>
                    <a:pt x="9165336" y="31242"/>
                    <a:pt x="9180100" y="42958"/>
                    <a:pt x="9180100" y="57245"/>
                  </a:cubicBezTo>
                  <a:lnTo>
                    <a:pt x="9180100" y="195072"/>
                  </a:lnTo>
                  <a:cubicBezTo>
                    <a:pt x="9180100" y="209360"/>
                    <a:pt x="9165336" y="221075"/>
                    <a:pt x="9147239" y="221075"/>
                  </a:cubicBezTo>
                  <a:lnTo>
                    <a:pt x="8990362" y="221075"/>
                  </a:lnTo>
                  <a:cubicBezTo>
                    <a:pt x="8972264" y="221075"/>
                    <a:pt x="8957500" y="209360"/>
                    <a:pt x="8957500" y="195072"/>
                  </a:cubicBezTo>
                  <a:lnTo>
                    <a:pt x="8957500" y="57245"/>
                  </a:lnTo>
                  <a:close/>
                  <a:moveTo>
                    <a:pt x="8671655" y="57245"/>
                  </a:moveTo>
                  <a:cubicBezTo>
                    <a:pt x="8671655" y="42958"/>
                    <a:pt x="8686419" y="31242"/>
                    <a:pt x="8704516" y="31242"/>
                  </a:cubicBezTo>
                  <a:lnTo>
                    <a:pt x="8861393" y="31242"/>
                  </a:lnTo>
                  <a:cubicBezTo>
                    <a:pt x="8879491" y="31242"/>
                    <a:pt x="8894255" y="42958"/>
                    <a:pt x="8894255" y="57245"/>
                  </a:cubicBezTo>
                  <a:lnTo>
                    <a:pt x="8894255" y="195072"/>
                  </a:lnTo>
                  <a:cubicBezTo>
                    <a:pt x="8894255" y="209360"/>
                    <a:pt x="8879491" y="221075"/>
                    <a:pt x="8861393" y="221075"/>
                  </a:cubicBezTo>
                  <a:lnTo>
                    <a:pt x="8704516" y="221075"/>
                  </a:lnTo>
                  <a:cubicBezTo>
                    <a:pt x="8686419" y="221075"/>
                    <a:pt x="8671655" y="209360"/>
                    <a:pt x="8671655" y="195072"/>
                  </a:cubicBezTo>
                  <a:lnTo>
                    <a:pt x="8671655" y="57245"/>
                  </a:lnTo>
                  <a:close/>
                  <a:moveTo>
                    <a:pt x="8385810" y="57245"/>
                  </a:moveTo>
                  <a:cubicBezTo>
                    <a:pt x="8385810" y="42958"/>
                    <a:pt x="8400574" y="31242"/>
                    <a:pt x="8418671" y="31242"/>
                  </a:cubicBezTo>
                  <a:lnTo>
                    <a:pt x="8575548" y="31242"/>
                  </a:lnTo>
                  <a:cubicBezTo>
                    <a:pt x="8593645" y="31242"/>
                    <a:pt x="8608409" y="42958"/>
                    <a:pt x="8608409" y="57245"/>
                  </a:cubicBezTo>
                  <a:lnTo>
                    <a:pt x="8608409" y="195072"/>
                  </a:lnTo>
                  <a:cubicBezTo>
                    <a:pt x="8608409" y="209360"/>
                    <a:pt x="8593645" y="221075"/>
                    <a:pt x="8575548" y="221075"/>
                  </a:cubicBezTo>
                  <a:lnTo>
                    <a:pt x="8418671" y="221075"/>
                  </a:lnTo>
                  <a:cubicBezTo>
                    <a:pt x="8400574" y="221075"/>
                    <a:pt x="8385810" y="209360"/>
                    <a:pt x="8385810" y="195072"/>
                  </a:cubicBezTo>
                  <a:lnTo>
                    <a:pt x="8385810" y="57245"/>
                  </a:lnTo>
                  <a:close/>
                  <a:moveTo>
                    <a:pt x="8099965" y="57245"/>
                  </a:moveTo>
                  <a:cubicBezTo>
                    <a:pt x="8099965" y="42958"/>
                    <a:pt x="8114729" y="31242"/>
                    <a:pt x="8132827" y="31242"/>
                  </a:cubicBezTo>
                  <a:lnTo>
                    <a:pt x="8289703" y="31242"/>
                  </a:lnTo>
                  <a:cubicBezTo>
                    <a:pt x="8307801" y="31242"/>
                    <a:pt x="8322564" y="42958"/>
                    <a:pt x="8322564" y="57245"/>
                  </a:cubicBezTo>
                  <a:lnTo>
                    <a:pt x="8322564" y="195072"/>
                  </a:lnTo>
                  <a:cubicBezTo>
                    <a:pt x="8322564" y="209360"/>
                    <a:pt x="8307801" y="221075"/>
                    <a:pt x="8289703" y="221075"/>
                  </a:cubicBezTo>
                  <a:lnTo>
                    <a:pt x="8132827" y="221075"/>
                  </a:lnTo>
                  <a:cubicBezTo>
                    <a:pt x="8114729" y="221075"/>
                    <a:pt x="8099965" y="209360"/>
                    <a:pt x="8099965" y="195072"/>
                  </a:cubicBezTo>
                  <a:lnTo>
                    <a:pt x="8099965" y="57245"/>
                  </a:lnTo>
                  <a:close/>
                  <a:moveTo>
                    <a:pt x="7814120" y="57245"/>
                  </a:moveTo>
                  <a:cubicBezTo>
                    <a:pt x="7814120" y="42958"/>
                    <a:pt x="7828883" y="31242"/>
                    <a:pt x="7846981" y="31242"/>
                  </a:cubicBezTo>
                  <a:lnTo>
                    <a:pt x="8003858" y="31242"/>
                  </a:lnTo>
                  <a:cubicBezTo>
                    <a:pt x="8021955" y="31242"/>
                    <a:pt x="8036719" y="42958"/>
                    <a:pt x="8036719" y="57245"/>
                  </a:cubicBezTo>
                  <a:lnTo>
                    <a:pt x="8036719" y="195072"/>
                  </a:lnTo>
                  <a:cubicBezTo>
                    <a:pt x="8036719" y="209360"/>
                    <a:pt x="8021955" y="221075"/>
                    <a:pt x="8003858" y="221075"/>
                  </a:cubicBezTo>
                  <a:lnTo>
                    <a:pt x="7846981" y="221075"/>
                  </a:lnTo>
                  <a:cubicBezTo>
                    <a:pt x="7828883" y="221075"/>
                    <a:pt x="7814120" y="209360"/>
                    <a:pt x="7814120" y="195072"/>
                  </a:cubicBezTo>
                  <a:lnTo>
                    <a:pt x="7814120" y="57245"/>
                  </a:lnTo>
                  <a:close/>
                  <a:moveTo>
                    <a:pt x="7528274" y="57245"/>
                  </a:moveTo>
                  <a:cubicBezTo>
                    <a:pt x="7528274" y="42958"/>
                    <a:pt x="7543038" y="31242"/>
                    <a:pt x="7561136" y="31242"/>
                  </a:cubicBezTo>
                  <a:lnTo>
                    <a:pt x="7718012" y="31242"/>
                  </a:lnTo>
                  <a:cubicBezTo>
                    <a:pt x="7736110" y="31242"/>
                    <a:pt x="7750874" y="42958"/>
                    <a:pt x="7750874" y="57245"/>
                  </a:cubicBezTo>
                  <a:lnTo>
                    <a:pt x="7750874" y="195072"/>
                  </a:lnTo>
                  <a:cubicBezTo>
                    <a:pt x="7750874" y="209360"/>
                    <a:pt x="7736110" y="221075"/>
                    <a:pt x="7718012" y="221075"/>
                  </a:cubicBezTo>
                  <a:lnTo>
                    <a:pt x="7561136" y="221075"/>
                  </a:lnTo>
                  <a:cubicBezTo>
                    <a:pt x="7543038" y="221075"/>
                    <a:pt x="7528274" y="209360"/>
                    <a:pt x="7528274" y="195072"/>
                  </a:cubicBezTo>
                  <a:lnTo>
                    <a:pt x="7528274" y="57245"/>
                  </a:lnTo>
                  <a:close/>
                  <a:moveTo>
                    <a:pt x="7242429" y="57245"/>
                  </a:moveTo>
                  <a:cubicBezTo>
                    <a:pt x="7242429" y="42958"/>
                    <a:pt x="7257193" y="31242"/>
                    <a:pt x="7275290" y="31242"/>
                  </a:cubicBezTo>
                  <a:lnTo>
                    <a:pt x="7432168" y="31242"/>
                  </a:lnTo>
                  <a:cubicBezTo>
                    <a:pt x="7450265" y="31242"/>
                    <a:pt x="7465028" y="42958"/>
                    <a:pt x="7465028" y="57245"/>
                  </a:cubicBezTo>
                  <a:lnTo>
                    <a:pt x="7465028" y="195072"/>
                  </a:lnTo>
                  <a:cubicBezTo>
                    <a:pt x="7465028" y="209360"/>
                    <a:pt x="7450265" y="221075"/>
                    <a:pt x="7432168" y="221075"/>
                  </a:cubicBezTo>
                  <a:lnTo>
                    <a:pt x="7275290" y="221075"/>
                  </a:lnTo>
                  <a:cubicBezTo>
                    <a:pt x="7257193" y="221075"/>
                    <a:pt x="7242429" y="209360"/>
                    <a:pt x="7242429" y="195072"/>
                  </a:cubicBezTo>
                  <a:lnTo>
                    <a:pt x="7242429" y="57245"/>
                  </a:lnTo>
                  <a:close/>
                  <a:moveTo>
                    <a:pt x="6956584" y="57245"/>
                  </a:moveTo>
                  <a:cubicBezTo>
                    <a:pt x="6956584" y="42958"/>
                    <a:pt x="6971348" y="31242"/>
                    <a:pt x="6989445" y="31242"/>
                  </a:cubicBezTo>
                  <a:lnTo>
                    <a:pt x="7146322" y="31242"/>
                  </a:lnTo>
                  <a:cubicBezTo>
                    <a:pt x="7164419" y="31242"/>
                    <a:pt x="7179183" y="42958"/>
                    <a:pt x="7179183" y="57245"/>
                  </a:cubicBezTo>
                  <a:lnTo>
                    <a:pt x="7179183" y="195072"/>
                  </a:lnTo>
                  <a:cubicBezTo>
                    <a:pt x="7179183" y="209360"/>
                    <a:pt x="7164419" y="221075"/>
                    <a:pt x="7146322" y="221075"/>
                  </a:cubicBezTo>
                  <a:lnTo>
                    <a:pt x="6989445" y="221075"/>
                  </a:lnTo>
                  <a:cubicBezTo>
                    <a:pt x="6971348" y="221075"/>
                    <a:pt x="6956584" y="209360"/>
                    <a:pt x="6956584" y="195072"/>
                  </a:cubicBezTo>
                  <a:lnTo>
                    <a:pt x="6956584" y="57245"/>
                  </a:lnTo>
                  <a:close/>
                  <a:moveTo>
                    <a:pt x="6670739" y="57245"/>
                  </a:moveTo>
                  <a:cubicBezTo>
                    <a:pt x="6670739" y="42958"/>
                    <a:pt x="6685503" y="31242"/>
                    <a:pt x="6703600" y="31242"/>
                  </a:cubicBezTo>
                  <a:lnTo>
                    <a:pt x="6860477" y="31242"/>
                  </a:lnTo>
                  <a:cubicBezTo>
                    <a:pt x="6878574" y="31242"/>
                    <a:pt x="6893338" y="42958"/>
                    <a:pt x="6893338" y="57245"/>
                  </a:cubicBezTo>
                  <a:lnTo>
                    <a:pt x="6893338" y="195072"/>
                  </a:lnTo>
                  <a:cubicBezTo>
                    <a:pt x="6893338" y="209360"/>
                    <a:pt x="6878574" y="221075"/>
                    <a:pt x="6860477" y="221075"/>
                  </a:cubicBezTo>
                  <a:lnTo>
                    <a:pt x="6703600" y="221075"/>
                  </a:lnTo>
                  <a:cubicBezTo>
                    <a:pt x="6685503" y="221075"/>
                    <a:pt x="6670739" y="209360"/>
                    <a:pt x="6670739" y="195072"/>
                  </a:cubicBezTo>
                  <a:lnTo>
                    <a:pt x="6670739" y="57245"/>
                  </a:lnTo>
                  <a:close/>
                  <a:moveTo>
                    <a:pt x="6384894" y="57245"/>
                  </a:moveTo>
                  <a:cubicBezTo>
                    <a:pt x="6384894" y="42958"/>
                    <a:pt x="6399657" y="31242"/>
                    <a:pt x="6417755" y="31242"/>
                  </a:cubicBezTo>
                  <a:lnTo>
                    <a:pt x="6574631" y="31242"/>
                  </a:lnTo>
                  <a:cubicBezTo>
                    <a:pt x="6592729" y="31242"/>
                    <a:pt x="6607493" y="42958"/>
                    <a:pt x="6607493" y="57245"/>
                  </a:cubicBezTo>
                  <a:lnTo>
                    <a:pt x="6607493" y="195072"/>
                  </a:lnTo>
                  <a:cubicBezTo>
                    <a:pt x="6607493" y="209360"/>
                    <a:pt x="6592729" y="221075"/>
                    <a:pt x="6574631" y="221075"/>
                  </a:cubicBezTo>
                  <a:lnTo>
                    <a:pt x="6417755" y="221075"/>
                  </a:lnTo>
                  <a:cubicBezTo>
                    <a:pt x="6399657" y="221075"/>
                    <a:pt x="6384894" y="209360"/>
                    <a:pt x="6384894" y="195072"/>
                  </a:cubicBezTo>
                  <a:lnTo>
                    <a:pt x="6384894" y="57245"/>
                  </a:lnTo>
                  <a:close/>
                  <a:moveTo>
                    <a:pt x="6099048" y="57245"/>
                  </a:moveTo>
                  <a:cubicBezTo>
                    <a:pt x="6099048" y="42958"/>
                    <a:pt x="6113812" y="31242"/>
                    <a:pt x="6131910" y="31242"/>
                  </a:cubicBezTo>
                  <a:lnTo>
                    <a:pt x="6288786" y="31242"/>
                  </a:lnTo>
                  <a:cubicBezTo>
                    <a:pt x="6306884" y="31242"/>
                    <a:pt x="6321648" y="42958"/>
                    <a:pt x="6321648" y="57245"/>
                  </a:cubicBezTo>
                  <a:lnTo>
                    <a:pt x="6321648" y="195072"/>
                  </a:lnTo>
                  <a:cubicBezTo>
                    <a:pt x="6321648" y="209360"/>
                    <a:pt x="6306884" y="221075"/>
                    <a:pt x="6288786" y="221075"/>
                  </a:cubicBezTo>
                  <a:lnTo>
                    <a:pt x="6131910" y="221075"/>
                  </a:lnTo>
                  <a:cubicBezTo>
                    <a:pt x="6113812" y="221075"/>
                    <a:pt x="6099048" y="209360"/>
                    <a:pt x="6099048" y="195072"/>
                  </a:cubicBezTo>
                  <a:lnTo>
                    <a:pt x="6099048" y="57245"/>
                  </a:lnTo>
                  <a:close/>
                  <a:moveTo>
                    <a:pt x="5813203" y="57245"/>
                  </a:moveTo>
                  <a:cubicBezTo>
                    <a:pt x="5813203" y="42958"/>
                    <a:pt x="5827967" y="31242"/>
                    <a:pt x="5846064" y="31242"/>
                  </a:cubicBezTo>
                  <a:lnTo>
                    <a:pt x="6002941" y="31242"/>
                  </a:lnTo>
                  <a:cubicBezTo>
                    <a:pt x="6021039" y="31242"/>
                    <a:pt x="6035802" y="42958"/>
                    <a:pt x="6035802" y="57245"/>
                  </a:cubicBezTo>
                  <a:lnTo>
                    <a:pt x="6035802" y="195072"/>
                  </a:lnTo>
                  <a:cubicBezTo>
                    <a:pt x="6035802" y="209360"/>
                    <a:pt x="6021039" y="221075"/>
                    <a:pt x="6002941" y="221075"/>
                  </a:cubicBezTo>
                  <a:lnTo>
                    <a:pt x="5846064" y="221075"/>
                  </a:lnTo>
                  <a:cubicBezTo>
                    <a:pt x="5827967" y="221075"/>
                    <a:pt x="5813203" y="209360"/>
                    <a:pt x="5813203" y="195072"/>
                  </a:cubicBezTo>
                  <a:lnTo>
                    <a:pt x="5813203" y="57245"/>
                  </a:lnTo>
                  <a:close/>
                  <a:moveTo>
                    <a:pt x="5527358" y="57245"/>
                  </a:moveTo>
                  <a:cubicBezTo>
                    <a:pt x="5527358" y="42958"/>
                    <a:pt x="5542121" y="31242"/>
                    <a:pt x="5560219" y="31242"/>
                  </a:cubicBezTo>
                  <a:lnTo>
                    <a:pt x="5717095" y="31242"/>
                  </a:lnTo>
                  <a:cubicBezTo>
                    <a:pt x="5735193" y="31242"/>
                    <a:pt x="5749957" y="42958"/>
                    <a:pt x="5749957" y="57245"/>
                  </a:cubicBezTo>
                  <a:lnTo>
                    <a:pt x="5749957" y="195072"/>
                  </a:lnTo>
                  <a:cubicBezTo>
                    <a:pt x="5749957" y="209360"/>
                    <a:pt x="5735193" y="221075"/>
                    <a:pt x="5717095" y="221075"/>
                  </a:cubicBezTo>
                  <a:lnTo>
                    <a:pt x="5560219" y="221075"/>
                  </a:lnTo>
                  <a:cubicBezTo>
                    <a:pt x="5542121" y="221075"/>
                    <a:pt x="5527358" y="209360"/>
                    <a:pt x="5527358" y="195072"/>
                  </a:cubicBezTo>
                  <a:lnTo>
                    <a:pt x="5527358" y="57245"/>
                  </a:lnTo>
                  <a:close/>
                  <a:moveTo>
                    <a:pt x="5204555" y="57245"/>
                  </a:moveTo>
                  <a:cubicBezTo>
                    <a:pt x="5204555" y="42958"/>
                    <a:pt x="5219319" y="31242"/>
                    <a:pt x="5237417" y="31242"/>
                  </a:cubicBezTo>
                  <a:lnTo>
                    <a:pt x="5394294" y="31242"/>
                  </a:lnTo>
                  <a:cubicBezTo>
                    <a:pt x="5412391" y="31242"/>
                    <a:pt x="5427155" y="42958"/>
                    <a:pt x="5427155" y="57245"/>
                  </a:cubicBezTo>
                  <a:lnTo>
                    <a:pt x="5427155" y="195072"/>
                  </a:lnTo>
                  <a:cubicBezTo>
                    <a:pt x="5427155" y="209360"/>
                    <a:pt x="5412391" y="221075"/>
                    <a:pt x="5394294" y="221075"/>
                  </a:cubicBezTo>
                  <a:lnTo>
                    <a:pt x="5237417" y="221075"/>
                  </a:lnTo>
                  <a:cubicBezTo>
                    <a:pt x="5219319" y="221075"/>
                    <a:pt x="5204555" y="209360"/>
                    <a:pt x="5204555" y="195072"/>
                  </a:cubicBezTo>
                  <a:lnTo>
                    <a:pt x="5204555" y="57245"/>
                  </a:lnTo>
                  <a:close/>
                  <a:moveTo>
                    <a:pt x="4918710" y="57245"/>
                  </a:moveTo>
                  <a:cubicBezTo>
                    <a:pt x="4918710" y="42958"/>
                    <a:pt x="4933474" y="31242"/>
                    <a:pt x="4951571" y="31242"/>
                  </a:cubicBezTo>
                  <a:lnTo>
                    <a:pt x="5108448" y="31242"/>
                  </a:lnTo>
                  <a:cubicBezTo>
                    <a:pt x="5126545" y="31242"/>
                    <a:pt x="5141310" y="42958"/>
                    <a:pt x="5141310" y="57245"/>
                  </a:cubicBezTo>
                  <a:lnTo>
                    <a:pt x="5141310" y="195072"/>
                  </a:lnTo>
                  <a:cubicBezTo>
                    <a:pt x="5141310" y="209360"/>
                    <a:pt x="5126545" y="221075"/>
                    <a:pt x="5108448" y="221075"/>
                  </a:cubicBezTo>
                  <a:lnTo>
                    <a:pt x="4951571" y="221075"/>
                  </a:lnTo>
                  <a:cubicBezTo>
                    <a:pt x="4933474" y="221075"/>
                    <a:pt x="4918710" y="209360"/>
                    <a:pt x="4918710" y="195072"/>
                  </a:cubicBezTo>
                  <a:lnTo>
                    <a:pt x="4918710" y="57245"/>
                  </a:lnTo>
                  <a:close/>
                  <a:moveTo>
                    <a:pt x="4632865" y="57245"/>
                  </a:moveTo>
                  <a:cubicBezTo>
                    <a:pt x="4632865" y="42958"/>
                    <a:pt x="4647629" y="31242"/>
                    <a:pt x="4665726" y="31242"/>
                  </a:cubicBezTo>
                  <a:lnTo>
                    <a:pt x="4822603" y="31242"/>
                  </a:lnTo>
                  <a:cubicBezTo>
                    <a:pt x="4840700" y="31242"/>
                    <a:pt x="4855464" y="42958"/>
                    <a:pt x="4855464" y="57245"/>
                  </a:cubicBezTo>
                  <a:lnTo>
                    <a:pt x="4855464" y="195072"/>
                  </a:lnTo>
                  <a:cubicBezTo>
                    <a:pt x="4855464" y="209360"/>
                    <a:pt x="4840700" y="221075"/>
                    <a:pt x="4822603" y="221075"/>
                  </a:cubicBezTo>
                  <a:lnTo>
                    <a:pt x="4665726" y="221075"/>
                  </a:lnTo>
                  <a:cubicBezTo>
                    <a:pt x="4647629" y="221075"/>
                    <a:pt x="4632865" y="209360"/>
                    <a:pt x="4632865" y="195072"/>
                  </a:cubicBezTo>
                  <a:lnTo>
                    <a:pt x="4632865" y="57245"/>
                  </a:lnTo>
                  <a:close/>
                  <a:moveTo>
                    <a:pt x="4347020" y="57245"/>
                  </a:moveTo>
                  <a:cubicBezTo>
                    <a:pt x="4347020" y="42958"/>
                    <a:pt x="4361783" y="31242"/>
                    <a:pt x="4379881" y="31242"/>
                  </a:cubicBezTo>
                  <a:lnTo>
                    <a:pt x="4536758" y="31242"/>
                  </a:lnTo>
                  <a:cubicBezTo>
                    <a:pt x="4554855" y="31242"/>
                    <a:pt x="4569619" y="42958"/>
                    <a:pt x="4569619" y="57245"/>
                  </a:cubicBezTo>
                  <a:lnTo>
                    <a:pt x="4569619" y="195072"/>
                  </a:lnTo>
                  <a:cubicBezTo>
                    <a:pt x="4569619" y="209360"/>
                    <a:pt x="4554855" y="221075"/>
                    <a:pt x="4536758" y="221075"/>
                  </a:cubicBezTo>
                  <a:lnTo>
                    <a:pt x="4379881" y="221075"/>
                  </a:lnTo>
                  <a:cubicBezTo>
                    <a:pt x="4361783" y="221075"/>
                    <a:pt x="4347020" y="209360"/>
                    <a:pt x="4347020" y="195072"/>
                  </a:cubicBezTo>
                  <a:lnTo>
                    <a:pt x="4347020" y="57245"/>
                  </a:lnTo>
                  <a:close/>
                  <a:moveTo>
                    <a:pt x="4061174" y="57245"/>
                  </a:moveTo>
                  <a:cubicBezTo>
                    <a:pt x="4061174" y="42958"/>
                    <a:pt x="4075938" y="31242"/>
                    <a:pt x="4094036" y="31242"/>
                  </a:cubicBezTo>
                  <a:lnTo>
                    <a:pt x="4250913" y="31242"/>
                  </a:lnTo>
                  <a:cubicBezTo>
                    <a:pt x="4269010" y="31242"/>
                    <a:pt x="4283774" y="42958"/>
                    <a:pt x="4283774" y="57245"/>
                  </a:cubicBezTo>
                  <a:lnTo>
                    <a:pt x="4283774" y="195072"/>
                  </a:lnTo>
                  <a:cubicBezTo>
                    <a:pt x="4283774" y="209360"/>
                    <a:pt x="4269010" y="221075"/>
                    <a:pt x="4250913" y="221075"/>
                  </a:cubicBezTo>
                  <a:lnTo>
                    <a:pt x="4094036" y="221075"/>
                  </a:lnTo>
                  <a:cubicBezTo>
                    <a:pt x="4075938" y="221075"/>
                    <a:pt x="4061174" y="209360"/>
                    <a:pt x="4061174" y="195072"/>
                  </a:cubicBezTo>
                  <a:lnTo>
                    <a:pt x="4061174" y="57245"/>
                  </a:lnTo>
                  <a:close/>
                  <a:moveTo>
                    <a:pt x="3775329" y="57245"/>
                  </a:moveTo>
                  <a:cubicBezTo>
                    <a:pt x="3775329" y="42958"/>
                    <a:pt x="3790093" y="31242"/>
                    <a:pt x="3808190" y="31242"/>
                  </a:cubicBezTo>
                  <a:lnTo>
                    <a:pt x="3965067" y="31242"/>
                  </a:lnTo>
                  <a:cubicBezTo>
                    <a:pt x="3983165" y="31242"/>
                    <a:pt x="3997928" y="42958"/>
                    <a:pt x="3997928" y="57245"/>
                  </a:cubicBezTo>
                  <a:lnTo>
                    <a:pt x="3997928" y="195072"/>
                  </a:lnTo>
                  <a:cubicBezTo>
                    <a:pt x="3997928" y="209360"/>
                    <a:pt x="3983165" y="221075"/>
                    <a:pt x="3965067" y="221075"/>
                  </a:cubicBezTo>
                  <a:lnTo>
                    <a:pt x="3808190" y="221075"/>
                  </a:lnTo>
                  <a:cubicBezTo>
                    <a:pt x="3790093" y="221075"/>
                    <a:pt x="3775329" y="209360"/>
                    <a:pt x="3775329" y="195072"/>
                  </a:cubicBezTo>
                  <a:lnTo>
                    <a:pt x="3775329" y="57245"/>
                  </a:lnTo>
                  <a:close/>
                  <a:moveTo>
                    <a:pt x="3489484" y="57245"/>
                  </a:moveTo>
                  <a:cubicBezTo>
                    <a:pt x="3489484" y="42958"/>
                    <a:pt x="3504248" y="31242"/>
                    <a:pt x="3522345" y="31242"/>
                  </a:cubicBezTo>
                  <a:lnTo>
                    <a:pt x="3679222" y="31242"/>
                  </a:lnTo>
                  <a:cubicBezTo>
                    <a:pt x="3697320" y="31242"/>
                    <a:pt x="3712083" y="42958"/>
                    <a:pt x="3712083" y="57245"/>
                  </a:cubicBezTo>
                  <a:lnTo>
                    <a:pt x="3712083" y="195072"/>
                  </a:lnTo>
                  <a:cubicBezTo>
                    <a:pt x="3712083" y="209360"/>
                    <a:pt x="3697320" y="221075"/>
                    <a:pt x="3679222" y="221075"/>
                  </a:cubicBezTo>
                  <a:lnTo>
                    <a:pt x="3522345" y="221075"/>
                  </a:lnTo>
                  <a:cubicBezTo>
                    <a:pt x="3504248" y="221075"/>
                    <a:pt x="3489484" y="209360"/>
                    <a:pt x="3489484" y="195072"/>
                  </a:cubicBezTo>
                  <a:lnTo>
                    <a:pt x="3489484" y="57245"/>
                  </a:lnTo>
                  <a:close/>
                  <a:moveTo>
                    <a:pt x="3203639" y="57245"/>
                  </a:moveTo>
                  <a:cubicBezTo>
                    <a:pt x="3203639" y="42958"/>
                    <a:pt x="3218403" y="31242"/>
                    <a:pt x="3236500" y="31242"/>
                  </a:cubicBezTo>
                  <a:lnTo>
                    <a:pt x="3393377" y="31242"/>
                  </a:lnTo>
                  <a:cubicBezTo>
                    <a:pt x="3411474" y="31242"/>
                    <a:pt x="3426238" y="42958"/>
                    <a:pt x="3426238" y="57245"/>
                  </a:cubicBezTo>
                  <a:lnTo>
                    <a:pt x="3426238" y="195072"/>
                  </a:lnTo>
                  <a:cubicBezTo>
                    <a:pt x="3426238" y="209360"/>
                    <a:pt x="3411474" y="221075"/>
                    <a:pt x="3393377" y="221075"/>
                  </a:cubicBezTo>
                  <a:lnTo>
                    <a:pt x="3236500" y="221075"/>
                  </a:lnTo>
                  <a:cubicBezTo>
                    <a:pt x="3218403" y="221075"/>
                    <a:pt x="3203639" y="209360"/>
                    <a:pt x="3203639" y="195072"/>
                  </a:cubicBezTo>
                  <a:lnTo>
                    <a:pt x="3203639" y="57245"/>
                  </a:lnTo>
                  <a:close/>
                  <a:moveTo>
                    <a:pt x="2917793" y="57245"/>
                  </a:moveTo>
                  <a:cubicBezTo>
                    <a:pt x="2917793" y="42958"/>
                    <a:pt x="2932557" y="31242"/>
                    <a:pt x="2950655" y="31242"/>
                  </a:cubicBezTo>
                  <a:lnTo>
                    <a:pt x="3107531" y="31242"/>
                  </a:lnTo>
                  <a:cubicBezTo>
                    <a:pt x="3125629" y="31242"/>
                    <a:pt x="3140393" y="42958"/>
                    <a:pt x="3140393" y="57245"/>
                  </a:cubicBezTo>
                  <a:lnTo>
                    <a:pt x="3140393" y="195072"/>
                  </a:lnTo>
                  <a:cubicBezTo>
                    <a:pt x="3140393" y="209360"/>
                    <a:pt x="3125629" y="221075"/>
                    <a:pt x="3107531" y="221075"/>
                  </a:cubicBezTo>
                  <a:lnTo>
                    <a:pt x="2950655" y="221075"/>
                  </a:lnTo>
                  <a:cubicBezTo>
                    <a:pt x="2932557" y="221075"/>
                    <a:pt x="2917793" y="209360"/>
                    <a:pt x="2917793" y="195072"/>
                  </a:cubicBezTo>
                  <a:lnTo>
                    <a:pt x="2917793" y="57245"/>
                  </a:lnTo>
                  <a:close/>
                  <a:moveTo>
                    <a:pt x="2631948" y="57245"/>
                  </a:moveTo>
                  <a:cubicBezTo>
                    <a:pt x="2631948" y="42958"/>
                    <a:pt x="2646712" y="31242"/>
                    <a:pt x="2664809" y="31242"/>
                  </a:cubicBezTo>
                  <a:lnTo>
                    <a:pt x="2821686" y="31242"/>
                  </a:lnTo>
                  <a:cubicBezTo>
                    <a:pt x="2839784" y="31242"/>
                    <a:pt x="2854547" y="42958"/>
                    <a:pt x="2854547" y="57245"/>
                  </a:cubicBezTo>
                  <a:lnTo>
                    <a:pt x="2854547" y="195072"/>
                  </a:lnTo>
                  <a:cubicBezTo>
                    <a:pt x="2854547" y="209360"/>
                    <a:pt x="2839784" y="221075"/>
                    <a:pt x="2821686" y="221075"/>
                  </a:cubicBezTo>
                  <a:lnTo>
                    <a:pt x="2664809" y="221075"/>
                  </a:lnTo>
                  <a:cubicBezTo>
                    <a:pt x="2646712" y="221075"/>
                    <a:pt x="2631948" y="209360"/>
                    <a:pt x="2631948" y="195072"/>
                  </a:cubicBezTo>
                  <a:lnTo>
                    <a:pt x="2631948" y="57245"/>
                  </a:lnTo>
                  <a:close/>
                  <a:moveTo>
                    <a:pt x="2346103" y="57245"/>
                  </a:moveTo>
                  <a:cubicBezTo>
                    <a:pt x="2346103" y="42958"/>
                    <a:pt x="2360867" y="31242"/>
                    <a:pt x="2378964" y="31242"/>
                  </a:cubicBezTo>
                  <a:lnTo>
                    <a:pt x="2535841" y="31242"/>
                  </a:lnTo>
                  <a:cubicBezTo>
                    <a:pt x="2553938" y="31242"/>
                    <a:pt x="2568702" y="42958"/>
                    <a:pt x="2568702" y="57245"/>
                  </a:cubicBezTo>
                  <a:lnTo>
                    <a:pt x="2568702" y="195072"/>
                  </a:lnTo>
                  <a:cubicBezTo>
                    <a:pt x="2568702" y="209360"/>
                    <a:pt x="2553938" y="221075"/>
                    <a:pt x="2535841" y="221075"/>
                  </a:cubicBezTo>
                  <a:lnTo>
                    <a:pt x="2378964" y="221075"/>
                  </a:lnTo>
                  <a:cubicBezTo>
                    <a:pt x="2360867" y="221075"/>
                    <a:pt x="2346103" y="209360"/>
                    <a:pt x="2346103" y="195072"/>
                  </a:cubicBezTo>
                  <a:lnTo>
                    <a:pt x="2346103" y="57245"/>
                  </a:lnTo>
                  <a:close/>
                  <a:moveTo>
                    <a:pt x="2060258" y="57245"/>
                  </a:moveTo>
                  <a:cubicBezTo>
                    <a:pt x="2060258" y="42958"/>
                    <a:pt x="2075021" y="31242"/>
                    <a:pt x="2093119" y="31242"/>
                  </a:cubicBezTo>
                  <a:lnTo>
                    <a:pt x="2249996" y="31242"/>
                  </a:lnTo>
                  <a:cubicBezTo>
                    <a:pt x="2268093" y="31242"/>
                    <a:pt x="2282857" y="42958"/>
                    <a:pt x="2282857" y="57245"/>
                  </a:cubicBezTo>
                  <a:lnTo>
                    <a:pt x="2282857" y="195072"/>
                  </a:lnTo>
                  <a:cubicBezTo>
                    <a:pt x="2282857" y="209360"/>
                    <a:pt x="2268093" y="221075"/>
                    <a:pt x="2249996" y="221075"/>
                  </a:cubicBezTo>
                  <a:lnTo>
                    <a:pt x="2093119" y="221075"/>
                  </a:lnTo>
                  <a:cubicBezTo>
                    <a:pt x="2075021" y="221075"/>
                    <a:pt x="2060258" y="209360"/>
                    <a:pt x="2060258" y="195072"/>
                  </a:cubicBezTo>
                  <a:lnTo>
                    <a:pt x="2060258" y="57245"/>
                  </a:lnTo>
                  <a:close/>
                  <a:moveTo>
                    <a:pt x="1774412" y="57245"/>
                  </a:moveTo>
                  <a:cubicBezTo>
                    <a:pt x="1774412" y="42958"/>
                    <a:pt x="1789176" y="31242"/>
                    <a:pt x="1807274" y="31242"/>
                  </a:cubicBezTo>
                  <a:lnTo>
                    <a:pt x="1964150" y="31242"/>
                  </a:lnTo>
                  <a:cubicBezTo>
                    <a:pt x="1982248" y="31242"/>
                    <a:pt x="1997012" y="42958"/>
                    <a:pt x="1997012" y="57245"/>
                  </a:cubicBezTo>
                  <a:lnTo>
                    <a:pt x="1997012" y="195072"/>
                  </a:lnTo>
                  <a:cubicBezTo>
                    <a:pt x="1997012" y="209360"/>
                    <a:pt x="1982248" y="221075"/>
                    <a:pt x="1964150" y="221075"/>
                  </a:cubicBezTo>
                  <a:lnTo>
                    <a:pt x="1807274" y="221075"/>
                  </a:lnTo>
                  <a:cubicBezTo>
                    <a:pt x="1789176" y="221075"/>
                    <a:pt x="1774412" y="209360"/>
                    <a:pt x="1774412" y="195072"/>
                  </a:cubicBezTo>
                  <a:lnTo>
                    <a:pt x="1774412" y="57245"/>
                  </a:lnTo>
                  <a:close/>
                  <a:moveTo>
                    <a:pt x="1488567" y="57245"/>
                  </a:moveTo>
                  <a:cubicBezTo>
                    <a:pt x="1488567" y="42958"/>
                    <a:pt x="1503331" y="31242"/>
                    <a:pt x="1521428" y="31242"/>
                  </a:cubicBezTo>
                  <a:lnTo>
                    <a:pt x="1678305" y="31242"/>
                  </a:lnTo>
                  <a:cubicBezTo>
                    <a:pt x="1696403" y="31242"/>
                    <a:pt x="1711166" y="42958"/>
                    <a:pt x="1711166" y="57245"/>
                  </a:cubicBezTo>
                  <a:lnTo>
                    <a:pt x="1711166" y="195072"/>
                  </a:lnTo>
                  <a:cubicBezTo>
                    <a:pt x="1711166" y="209360"/>
                    <a:pt x="1696403" y="221075"/>
                    <a:pt x="1678305" y="221075"/>
                  </a:cubicBezTo>
                  <a:lnTo>
                    <a:pt x="1521428" y="221075"/>
                  </a:lnTo>
                  <a:cubicBezTo>
                    <a:pt x="1503331" y="221075"/>
                    <a:pt x="1488567" y="209360"/>
                    <a:pt x="1488567" y="195072"/>
                  </a:cubicBezTo>
                  <a:lnTo>
                    <a:pt x="1488567" y="57245"/>
                  </a:lnTo>
                  <a:close/>
                  <a:moveTo>
                    <a:pt x="1202722" y="57245"/>
                  </a:moveTo>
                  <a:cubicBezTo>
                    <a:pt x="1202722" y="42958"/>
                    <a:pt x="1217486" y="31242"/>
                    <a:pt x="1235583" y="31242"/>
                  </a:cubicBezTo>
                  <a:lnTo>
                    <a:pt x="1392460" y="31242"/>
                  </a:lnTo>
                  <a:cubicBezTo>
                    <a:pt x="1410557" y="31242"/>
                    <a:pt x="1425321" y="42958"/>
                    <a:pt x="1425321" y="57245"/>
                  </a:cubicBezTo>
                  <a:lnTo>
                    <a:pt x="1425321" y="195072"/>
                  </a:lnTo>
                  <a:cubicBezTo>
                    <a:pt x="1425321" y="209360"/>
                    <a:pt x="1410557" y="221075"/>
                    <a:pt x="1392460" y="221075"/>
                  </a:cubicBezTo>
                  <a:lnTo>
                    <a:pt x="1235583" y="221075"/>
                  </a:lnTo>
                  <a:cubicBezTo>
                    <a:pt x="1217486" y="221075"/>
                    <a:pt x="1202722" y="209360"/>
                    <a:pt x="1202722" y="195072"/>
                  </a:cubicBezTo>
                  <a:lnTo>
                    <a:pt x="1202722" y="57245"/>
                  </a:lnTo>
                  <a:close/>
                  <a:moveTo>
                    <a:pt x="916877" y="57245"/>
                  </a:moveTo>
                  <a:cubicBezTo>
                    <a:pt x="916877" y="42958"/>
                    <a:pt x="931640" y="31242"/>
                    <a:pt x="949738" y="31242"/>
                  </a:cubicBezTo>
                  <a:lnTo>
                    <a:pt x="1106615" y="31242"/>
                  </a:lnTo>
                  <a:cubicBezTo>
                    <a:pt x="1124712" y="31242"/>
                    <a:pt x="1139476" y="42958"/>
                    <a:pt x="1139476" y="57245"/>
                  </a:cubicBezTo>
                  <a:lnTo>
                    <a:pt x="1139476" y="195072"/>
                  </a:lnTo>
                  <a:cubicBezTo>
                    <a:pt x="1139476" y="209360"/>
                    <a:pt x="1124712" y="221075"/>
                    <a:pt x="1106615" y="221075"/>
                  </a:cubicBezTo>
                  <a:lnTo>
                    <a:pt x="949738" y="221075"/>
                  </a:lnTo>
                  <a:cubicBezTo>
                    <a:pt x="931640" y="221075"/>
                    <a:pt x="916877" y="209360"/>
                    <a:pt x="916877" y="195072"/>
                  </a:cubicBezTo>
                  <a:lnTo>
                    <a:pt x="916877" y="57245"/>
                  </a:lnTo>
                  <a:close/>
                  <a:moveTo>
                    <a:pt x="631031" y="57245"/>
                  </a:moveTo>
                  <a:cubicBezTo>
                    <a:pt x="631031" y="42958"/>
                    <a:pt x="645795" y="31242"/>
                    <a:pt x="663893" y="31242"/>
                  </a:cubicBezTo>
                  <a:lnTo>
                    <a:pt x="820769" y="31242"/>
                  </a:lnTo>
                  <a:cubicBezTo>
                    <a:pt x="838867" y="31242"/>
                    <a:pt x="853631" y="42958"/>
                    <a:pt x="853631" y="57245"/>
                  </a:cubicBezTo>
                  <a:lnTo>
                    <a:pt x="853631" y="195072"/>
                  </a:lnTo>
                  <a:cubicBezTo>
                    <a:pt x="853631" y="209360"/>
                    <a:pt x="838867" y="221075"/>
                    <a:pt x="820769" y="221075"/>
                  </a:cubicBezTo>
                  <a:lnTo>
                    <a:pt x="663893" y="221075"/>
                  </a:lnTo>
                  <a:cubicBezTo>
                    <a:pt x="645795" y="221075"/>
                    <a:pt x="631031" y="209360"/>
                    <a:pt x="631031" y="195072"/>
                  </a:cubicBezTo>
                  <a:lnTo>
                    <a:pt x="631031" y="57245"/>
                  </a:lnTo>
                  <a:close/>
                  <a:moveTo>
                    <a:pt x="345186" y="57245"/>
                  </a:moveTo>
                  <a:cubicBezTo>
                    <a:pt x="345186" y="42958"/>
                    <a:pt x="359950" y="31242"/>
                    <a:pt x="378047" y="31242"/>
                  </a:cubicBezTo>
                  <a:lnTo>
                    <a:pt x="534924" y="31242"/>
                  </a:lnTo>
                  <a:cubicBezTo>
                    <a:pt x="553022" y="31242"/>
                    <a:pt x="567785" y="42958"/>
                    <a:pt x="567785" y="57245"/>
                  </a:cubicBezTo>
                  <a:lnTo>
                    <a:pt x="567785" y="195072"/>
                  </a:lnTo>
                  <a:cubicBezTo>
                    <a:pt x="567785" y="209360"/>
                    <a:pt x="553022" y="221075"/>
                    <a:pt x="534924" y="221075"/>
                  </a:cubicBezTo>
                  <a:lnTo>
                    <a:pt x="378047" y="221075"/>
                  </a:lnTo>
                  <a:cubicBezTo>
                    <a:pt x="359950" y="221075"/>
                    <a:pt x="345186" y="209360"/>
                    <a:pt x="345186" y="195072"/>
                  </a:cubicBezTo>
                  <a:lnTo>
                    <a:pt x="345186" y="57245"/>
                  </a:lnTo>
                  <a:close/>
                  <a:moveTo>
                    <a:pt x="59341" y="57245"/>
                  </a:moveTo>
                  <a:cubicBezTo>
                    <a:pt x="59341" y="42958"/>
                    <a:pt x="74105" y="31242"/>
                    <a:pt x="92202" y="31242"/>
                  </a:cubicBezTo>
                  <a:lnTo>
                    <a:pt x="249079" y="31242"/>
                  </a:lnTo>
                  <a:cubicBezTo>
                    <a:pt x="267176" y="31242"/>
                    <a:pt x="281940" y="42958"/>
                    <a:pt x="281940" y="57245"/>
                  </a:cubicBezTo>
                  <a:lnTo>
                    <a:pt x="281940" y="195072"/>
                  </a:lnTo>
                  <a:cubicBezTo>
                    <a:pt x="281940" y="209360"/>
                    <a:pt x="267176" y="221075"/>
                    <a:pt x="249079" y="221075"/>
                  </a:cubicBezTo>
                  <a:lnTo>
                    <a:pt x="92583" y="221075"/>
                  </a:lnTo>
                  <a:cubicBezTo>
                    <a:pt x="74486" y="221075"/>
                    <a:pt x="59722" y="209360"/>
                    <a:pt x="59722" y="195072"/>
                  </a:cubicBezTo>
                  <a:lnTo>
                    <a:pt x="59722" y="57245"/>
                  </a:lnTo>
                  <a:close/>
                  <a:moveTo>
                    <a:pt x="5290947" y="413575"/>
                  </a:moveTo>
                  <a:lnTo>
                    <a:pt x="5290947" y="721043"/>
                  </a:lnTo>
                  <a:cubicBezTo>
                    <a:pt x="5290947" y="778288"/>
                    <a:pt x="5231797" y="825151"/>
                    <a:pt x="5159407" y="825151"/>
                  </a:cubicBezTo>
                  <a:lnTo>
                    <a:pt x="4628198" y="825151"/>
                  </a:lnTo>
                  <a:cubicBezTo>
                    <a:pt x="4555808" y="825151"/>
                    <a:pt x="4496657" y="778288"/>
                    <a:pt x="4496657" y="721043"/>
                  </a:cubicBezTo>
                  <a:lnTo>
                    <a:pt x="4496657" y="413575"/>
                  </a:lnTo>
                  <a:cubicBezTo>
                    <a:pt x="4496657" y="356330"/>
                    <a:pt x="4555808" y="309467"/>
                    <a:pt x="4628198" y="309467"/>
                  </a:cubicBezTo>
                  <a:lnTo>
                    <a:pt x="5159407" y="309467"/>
                  </a:lnTo>
                  <a:cubicBezTo>
                    <a:pt x="5231797" y="309467"/>
                    <a:pt x="5290947" y="356330"/>
                    <a:pt x="5290947" y="413575"/>
                  </a:cubicBezTo>
                  <a:close/>
                  <a:moveTo>
                    <a:pt x="4210812" y="413575"/>
                  </a:moveTo>
                  <a:lnTo>
                    <a:pt x="4210812" y="721043"/>
                  </a:lnTo>
                  <a:cubicBezTo>
                    <a:pt x="4210812" y="778288"/>
                    <a:pt x="4151662" y="825151"/>
                    <a:pt x="4079272" y="825151"/>
                  </a:cubicBezTo>
                  <a:lnTo>
                    <a:pt x="3548063" y="825151"/>
                  </a:lnTo>
                  <a:cubicBezTo>
                    <a:pt x="3475673" y="825151"/>
                    <a:pt x="3416522" y="778288"/>
                    <a:pt x="3416522" y="721043"/>
                  </a:cubicBezTo>
                  <a:lnTo>
                    <a:pt x="3416522" y="413575"/>
                  </a:lnTo>
                  <a:cubicBezTo>
                    <a:pt x="3416522" y="356330"/>
                    <a:pt x="3475673" y="309467"/>
                    <a:pt x="3548063" y="309467"/>
                  </a:cubicBezTo>
                  <a:lnTo>
                    <a:pt x="4079272" y="309467"/>
                  </a:lnTo>
                  <a:cubicBezTo>
                    <a:pt x="4151662" y="309467"/>
                    <a:pt x="4210812" y="356330"/>
                    <a:pt x="4210812" y="413575"/>
                  </a:cubicBezTo>
                  <a:close/>
                  <a:moveTo>
                    <a:pt x="3130677" y="413575"/>
                  </a:moveTo>
                  <a:lnTo>
                    <a:pt x="3130677" y="721043"/>
                  </a:lnTo>
                  <a:cubicBezTo>
                    <a:pt x="3130677" y="778288"/>
                    <a:pt x="3071527" y="825151"/>
                    <a:pt x="2999137" y="825151"/>
                  </a:cubicBezTo>
                  <a:lnTo>
                    <a:pt x="2467928" y="825151"/>
                  </a:lnTo>
                  <a:cubicBezTo>
                    <a:pt x="2395538" y="825151"/>
                    <a:pt x="2336387" y="778288"/>
                    <a:pt x="2336387" y="721043"/>
                  </a:cubicBezTo>
                  <a:lnTo>
                    <a:pt x="2336387" y="413575"/>
                  </a:lnTo>
                  <a:cubicBezTo>
                    <a:pt x="2336387" y="356330"/>
                    <a:pt x="2395538" y="309467"/>
                    <a:pt x="2467928" y="309467"/>
                  </a:cubicBezTo>
                  <a:lnTo>
                    <a:pt x="2999137" y="309467"/>
                  </a:lnTo>
                  <a:cubicBezTo>
                    <a:pt x="3071527" y="309467"/>
                    <a:pt x="3130677" y="356330"/>
                    <a:pt x="3130677" y="413575"/>
                  </a:cubicBezTo>
                  <a:close/>
                  <a:moveTo>
                    <a:pt x="2050542" y="413575"/>
                  </a:moveTo>
                  <a:lnTo>
                    <a:pt x="2050542" y="721043"/>
                  </a:lnTo>
                  <a:cubicBezTo>
                    <a:pt x="2050542" y="778288"/>
                    <a:pt x="1991392" y="825151"/>
                    <a:pt x="1919002" y="825151"/>
                  </a:cubicBezTo>
                  <a:lnTo>
                    <a:pt x="1387793" y="825151"/>
                  </a:lnTo>
                  <a:cubicBezTo>
                    <a:pt x="1315403" y="825151"/>
                    <a:pt x="1256252" y="778288"/>
                    <a:pt x="1256252" y="721043"/>
                  </a:cubicBezTo>
                  <a:lnTo>
                    <a:pt x="1256252" y="413575"/>
                  </a:lnTo>
                  <a:cubicBezTo>
                    <a:pt x="1256252" y="356330"/>
                    <a:pt x="1315403" y="309467"/>
                    <a:pt x="1387793" y="309467"/>
                  </a:cubicBezTo>
                  <a:lnTo>
                    <a:pt x="1919002" y="309467"/>
                  </a:lnTo>
                  <a:cubicBezTo>
                    <a:pt x="1991392" y="309467"/>
                    <a:pt x="2050542" y="356330"/>
                    <a:pt x="2050542" y="413575"/>
                  </a:cubicBezTo>
                  <a:close/>
                  <a:moveTo>
                    <a:pt x="970407" y="413575"/>
                  </a:moveTo>
                  <a:lnTo>
                    <a:pt x="970407" y="721043"/>
                  </a:lnTo>
                  <a:cubicBezTo>
                    <a:pt x="970407" y="778288"/>
                    <a:pt x="911257" y="825151"/>
                    <a:pt x="838867" y="825151"/>
                  </a:cubicBezTo>
                  <a:lnTo>
                    <a:pt x="307658" y="825151"/>
                  </a:lnTo>
                  <a:cubicBezTo>
                    <a:pt x="235268" y="825151"/>
                    <a:pt x="176117" y="778288"/>
                    <a:pt x="176117" y="721043"/>
                  </a:cubicBezTo>
                  <a:lnTo>
                    <a:pt x="176117" y="413575"/>
                  </a:lnTo>
                  <a:cubicBezTo>
                    <a:pt x="176117" y="356330"/>
                    <a:pt x="235268" y="309467"/>
                    <a:pt x="307658" y="309467"/>
                  </a:cubicBezTo>
                  <a:lnTo>
                    <a:pt x="838867" y="309467"/>
                  </a:lnTo>
                  <a:cubicBezTo>
                    <a:pt x="911257" y="309467"/>
                    <a:pt x="970407" y="356330"/>
                    <a:pt x="970407" y="413575"/>
                  </a:cubicBezTo>
                  <a:close/>
                  <a:moveTo>
                    <a:pt x="263081" y="1108615"/>
                  </a:moveTo>
                  <a:cubicBezTo>
                    <a:pt x="263081" y="1122902"/>
                    <a:pt x="248317" y="1134618"/>
                    <a:pt x="230219" y="1134618"/>
                  </a:cubicBezTo>
                  <a:lnTo>
                    <a:pt x="73343" y="1134618"/>
                  </a:lnTo>
                  <a:cubicBezTo>
                    <a:pt x="55245" y="1134618"/>
                    <a:pt x="40481" y="1122902"/>
                    <a:pt x="40481" y="1108615"/>
                  </a:cubicBezTo>
                  <a:lnTo>
                    <a:pt x="40481" y="970788"/>
                  </a:lnTo>
                  <a:cubicBezTo>
                    <a:pt x="40481" y="956501"/>
                    <a:pt x="55245" y="944785"/>
                    <a:pt x="73343" y="944785"/>
                  </a:cubicBezTo>
                  <a:lnTo>
                    <a:pt x="230219" y="944785"/>
                  </a:lnTo>
                  <a:cubicBezTo>
                    <a:pt x="248317" y="944785"/>
                    <a:pt x="263081" y="956501"/>
                    <a:pt x="263081" y="970788"/>
                  </a:cubicBezTo>
                  <a:lnTo>
                    <a:pt x="263081" y="1108615"/>
                  </a:lnTo>
                  <a:close/>
                  <a:moveTo>
                    <a:pt x="548926" y="1108615"/>
                  </a:moveTo>
                  <a:cubicBezTo>
                    <a:pt x="548926" y="1122902"/>
                    <a:pt x="534162" y="1134618"/>
                    <a:pt x="516065" y="1134618"/>
                  </a:cubicBezTo>
                  <a:lnTo>
                    <a:pt x="359188" y="1134618"/>
                  </a:lnTo>
                  <a:cubicBezTo>
                    <a:pt x="341090" y="1134618"/>
                    <a:pt x="326326" y="1122902"/>
                    <a:pt x="326326" y="1108615"/>
                  </a:cubicBezTo>
                  <a:lnTo>
                    <a:pt x="326326" y="970788"/>
                  </a:lnTo>
                  <a:cubicBezTo>
                    <a:pt x="326326" y="956501"/>
                    <a:pt x="341090" y="944785"/>
                    <a:pt x="359188" y="944785"/>
                  </a:cubicBezTo>
                  <a:lnTo>
                    <a:pt x="516065" y="944785"/>
                  </a:lnTo>
                  <a:cubicBezTo>
                    <a:pt x="534162" y="944785"/>
                    <a:pt x="548926" y="956501"/>
                    <a:pt x="548926" y="970788"/>
                  </a:cubicBezTo>
                  <a:lnTo>
                    <a:pt x="548926" y="1108615"/>
                  </a:lnTo>
                  <a:close/>
                  <a:moveTo>
                    <a:pt x="834771" y="1108615"/>
                  </a:moveTo>
                  <a:cubicBezTo>
                    <a:pt x="834771" y="1122902"/>
                    <a:pt x="820007" y="1134618"/>
                    <a:pt x="801910" y="1134618"/>
                  </a:cubicBezTo>
                  <a:lnTo>
                    <a:pt x="645033" y="1134618"/>
                  </a:lnTo>
                  <a:cubicBezTo>
                    <a:pt x="626936" y="1134618"/>
                    <a:pt x="612172" y="1122902"/>
                    <a:pt x="612172" y="1108615"/>
                  </a:cubicBezTo>
                  <a:lnTo>
                    <a:pt x="612172" y="970788"/>
                  </a:lnTo>
                  <a:cubicBezTo>
                    <a:pt x="612172" y="956501"/>
                    <a:pt x="626936" y="944785"/>
                    <a:pt x="645033" y="944785"/>
                  </a:cubicBezTo>
                  <a:lnTo>
                    <a:pt x="801910" y="944785"/>
                  </a:lnTo>
                  <a:cubicBezTo>
                    <a:pt x="820007" y="944785"/>
                    <a:pt x="834771" y="956501"/>
                    <a:pt x="834771" y="970788"/>
                  </a:cubicBezTo>
                  <a:lnTo>
                    <a:pt x="834771" y="1108615"/>
                  </a:lnTo>
                  <a:close/>
                  <a:moveTo>
                    <a:pt x="1120616" y="1108615"/>
                  </a:moveTo>
                  <a:cubicBezTo>
                    <a:pt x="1120616" y="1122902"/>
                    <a:pt x="1105853" y="1134618"/>
                    <a:pt x="1087755" y="1134618"/>
                  </a:cubicBezTo>
                  <a:lnTo>
                    <a:pt x="930878" y="1134618"/>
                  </a:lnTo>
                  <a:cubicBezTo>
                    <a:pt x="912781" y="1134618"/>
                    <a:pt x="898017" y="1122902"/>
                    <a:pt x="898017" y="1108615"/>
                  </a:cubicBezTo>
                  <a:lnTo>
                    <a:pt x="898017" y="970788"/>
                  </a:lnTo>
                  <a:cubicBezTo>
                    <a:pt x="898017" y="956501"/>
                    <a:pt x="912781" y="944785"/>
                    <a:pt x="930878" y="944785"/>
                  </a:cubicBezTo>
                  <a:lnTo>
                    <a:pt x="1087755" y="944785"/>
                  </a:lnTo>
                  <a:cubicBezTo>
                    <a:pt x="1105853" y="944785"/>
                    <a:pt x="1120616" y="956501"/>
                    <a:pt x="1120616" y="970788"/>
                  </a:cubicBezTo>
                  <a:lnTo>
                    <a:pt x="1120616" y="1108615"/>
                  </a:lnTo>
                  <a:close/>
                  <a:moveTo>
                    <a:pt x="1406462" y="1108615"/>
                  </a:moveTo>
                  <a:cubicBezTo>
                    <a:pt x="1406462" y="1122902"/>
                    <a:pt x="1391698" y="1134618"/>
                    <a:pt x="1373600" y="1134618"/>
                  </a:cubicBezTo>
                  <a:lnTo>
                    <a:pt x="1216724" y="1134618"/>
                  </a:lnTo>
                  <a:cubicBezTo>
                    <a:pt x="1198626" y="1134618"/>
                    <a:pt x="1183862" y="1122902"/>
                    <a:pt x="1183862" y="1108615"/>
                  </a:cubicBezTo>
                  <a:lnTo>
                    <a:pt x="1183862" y="970788"/>
                  </a:lnTo>
                  <a:cubicBezTo>
                    <a:pt x="1183862" y="956501"/>
                    <a:pt x="1198626" y="944785"/>
                    <a:pt x="1216724" y="944785"/>
                  </a:cubicBezTo>
                  <a:lnTo>
                    <a:pt x="1373600" y="944785"/>
                  </a:lnTo>
                  <a:cubicBezTo>
                    <a:pt x="1391698" y="944785"/>
                    <a:pt x="1406462" y="956501"/>
                    <a:pt x="1406462" y="970788"/>
                  </a:cubicBezTo>
                  <a:lnTo>
                    <a:pt x="1406462" y="1108615"/>
                  </a:lnTo>
                  <a:close/>
                  <a:moveTo>
                    <a:pt x="1692307" y="1108615"/>
                  </a:moveTo>
                  <a:cubicBezTo>
                    <a:pt x="1692307" y="1122902"/>
                    <a:pt x="1677543" y="1134618"/>
                    <a:pt x="1659446" y="1134618"/>
                  </a:cubicBezTo>
                  <a:lnTo>
                    <a:pt x="1502569" y="1134618"/>
                  </a:lnTo>
                  <a:cubicBezTo>
                    <a:pt x="1484471" y="1134618"/>
                    <a:pt x="1469708" y="1122902"/>
                    <a:pt x="1469708" y="1108615"/>
                  </a:cubicBezTo>
                  <a:lnTo>
                    <a:pt x="1469708" y="970788"/>
                  </a:lnTo>
                  <a:cubicBezTo>
                    <a:pt x="1469708" y="956501"/>
                    <a:pt x="1484471" y="944785"/>
                    <a:pt x="1502569" y="944785"/>
                  </a:cubicBezTo>
                  <a:lnTo>
                    <a:pt x="1659446" y="944785"/>
                  </a:lnTo>
                  <a:cubicBezTo>
                    <a:pt x="1677543" y="944785"/>
                    <a:pt x="1692307" y="956501"/>
                    <a:pt x="1692307" y="970788"/>
                  </a:cubicBezTo>
                  <a:lnTo>
                    <a:pt x="1692307" y="1108615"/>
                  </a:lnTo>
                  <a:close/>
                  <a:moveTo>
                    <a:pt x="1978152" y="1108615"/>
                  </a:moveTo>
                  <a:cubicBezTo>
                    <a:pt x="1978152" y="1122902"/>
                    <a:pt x="1963388" y="1134618"/>
                    <a:pt x="1945291" y="1134618"/>
                  </a:cubicBezTo>
                  <a:lnTo>
                    <a:pt x="1788414" y="1134618"/>
                  </a:lnTo>
                  <a:cubicBezTo>
                    <a:pt x="1770317" y="1134618"/>
                    <a:pt x="1755553" y="1122902"/>
                    <a:pt x="1755553" y="1108615"/>
                  </a:cubicBezTo>
                  <a:lnTo>
                    <a:pt x="1755553" y="970788"/>
                  </a:lnTo>
                  <a:cubicBezTo>
                    <a:pt x="1755553" y="956501"/>
                    <a:pt x="1770317" y="944785"/>
                    <a:pt x="1788414" y="944785"/>
                  </a:cubicBezTo>
                  <a:lnTo>
                    <a:pt x="1945291" y="944785"/>
                  </a:lnTo>
                  <a:cubicBezTo>
                    <a:pt x="1963388" y="944785"/>
                    <a:pt x="1978152" y="956501"/>
                    <a:pt x="1978152" y="970788"/>
                  </a:cubicBezTo>
                  <a:lnTo>
                    <a:pt x="1978152" y="1108615"/>
                  </a:lnTo>
                  <a:close/>
                  <a:moveTo>
                    <a:pt x="2263997" y="1108615"/>
                  </a:moveTo>
                  <a:cubicBezTo>
                    <a:pt x="2263997" y="1122902"/>
                    <a:pt x="2249234" y="1134618"/>
                    <a:pt x="2231136" y="1134618"/>
                  </a:cubicBezTo>
                  <a:lnTo>
                    <a:pt x="2074259" y="1134618"/>
                  </a:lnTo>
                  <a:cubicBezTo>
                    <a:pt x="2056162" y="1134618"/>
                    <a:pt x="2041398" y="1122902"/>
                    <a:pt x="2041398" y="1108615"/>
                  </a:cubicBezTo>
                  <a:lnTo>
                    <a:pt x="2041398" y="970788"/>
                  </a:lnTo>
                  <a:cubicBezTo>
                    <a:pt x="2041398" y="956501"/>
                    <a:pt x="2056162" y="944785"/>
                    <a:pt x="2074259" y="944785"/>
                  </a:cubicBezTo>
                  <a:lnTo>
                    <a:pt x="2231136" y="944785"/>
                  </a:lnTo>
                  <a:cubicBezTo>
                    <a:pt x="2249234" y="944785"/>
                    <a:pt x="2263997" y="956501"/>
                    <a:pt x="2263997" y="970788"/>
                  </a:cubicBezTo>
                  <a:lnTo>
                    <a:pt x="2263997" y="1108615"/>
                  </a:lnTo>
                  <a:close/>
                  <a:moveTo>
                    <a:pt x="2549843" y="1108615"/>
                  </a:moveTo>
                  <a:cubicBezTo>
                    <a:pt x="2549843" y="1122902"/>
                    <a:pt x="2535079" y="1134618"/>
                    <a:pt x="2516981" y="1134618"/>
                  </a:cubicBezTo>
                  <a:lnTo>
                    <a:pt x="2360105" y="1134618"/>
                  </a:lnTo>
                  <a:cubicBezTo>
                    <a:pt x="2342007" y="1134618"/>
                    <a:pt x="2327243" y="1122902"/>
                    <a:pt x="2327243" y="1108615"/>
                  </a:cubicBezTo>
                  <a:lnTo>
                    <a:pt x="2327243" y="970788"/>
                  </a:lnTo>
                  <a:cubicBezTo>
                    <a:pt x="2327243" y="956501"/>
                    <a:pt x="2342007" y="944785"/>
                    <a:pt x="2360105" y="944785"/>
                  </a:cubicBezTo>
                  <a:lnTo>
                    <a:pt x="2516981" y="944785"/>
                  </a:lnTo>
                  <a:cubicBezTo>
                    <a:pt x="2535079" y="944785"/>
                    <a:pt x="2549843" y="956501"/>
                    <a:pt x="2549843" y="970788"/>
                  </a:cubicBezTo>
                  <a:lnTo>
                    <a:pt x="2549843" y="1108615"/>
                  </a:lnTo>
                  <a:close/>
                  <a:moveTo>
                    <a:pt x="2835688" y="1108615"/>
                  </a:moveTo>
                  <a:cubicBezTo>
                    <a:pt x="2835688" y="1122902"/>
                    <a:pt x="2820924" y="1134618"/>
                    <a:pt x="2802827" y="1134618"/>
                  </a:cubicBezTo>
                  <a:lnTo>
                    <a:pt x="2645950" y="1134618"/>
                  </a:lnTo>
                  <a:cubicBezTo>
                    <a:pt x="2627853" y="1134618"/>
                    <a:pt x="2613089" y="1122902"/>
                    <a:pt x="2613089" y="1108615"/>
                  </a:cubicBezTo>
                  <a:lnTo>
                    <a:pt x="2613089" y="970788"/>
                  </a:lnTo>
                  <a:cubicBezTo>
                    <a:pt x="2613089" y="956501"/>
                    <a:pt x="2627853" y="944785"/>
                    <a:pt x="2645950" y="944785"/>
                  </a:cubicBezTo>
                  <a:lnTo>
                    <a:pt x="2802827" y="944785"/>
                  </a:lnTo>
                  <a:cubicBezTo>
                    <a:pt x="2820924" y="944785"/>
                    <a:pt x="2835688" y="956501"/>
                    <a:pt x="2835688" y="970788"/>
                  </a:cubicBezTo>
                  <a:lnTo>
                    <a:pt x="2835688" y="1108615"/>
                  </a:lnTo>
                  <a:close/>
                  <a:moveTo>
                    <a:pt x="3121533" y="1108615"/>
                  </a:moveTo>
                  <a:cubicBezTo>
                    <a:pt x="3121533" y="1122902"/>
                    <a:pt x="3106770" y="1134618"/>
                    <a:pt x="3088672" y="1134618"/>
                  </a:cubicBezTo>
                  <a:lnTo>
                    <a:pt x="2931795" y="1134618"/>
                  </a:lnTo>
                  <a:cubicBezTo>
                    <a:pt x="2913698" y="1134618"/>
                    <a:pt x="2898934" y="1122902"/>
                    <a:pt x="2898934" y="1108615"/>
                  </a:cubicBezTo>
                  <a:lnTo>
                    <a:pt x="2898934" y="970788"/>
                  </a:lnTo>
                  <a:cubicBezTo>
                    <a:pt x="2898934" y="956501"/>
                    <a:pt x="2913698" y="944785"/>
                    <a:pt x="2931795" y="944785"/>
                  </a:cubicBezTo>
                  <a:lnTo>
                    <a:pt x="3088672" y="944785"/>
                  </a:lnTo>
                  <a:cubicBezTo>
                    <a:pt x="3106770" y="944785"/>
                    <a:pt x="3121533" y="956501"/>
                    <a:pt x="3121533" y="970788"/>
                  </a:cubicBezTo>
                  <a:lnTo>
                    <a:pt x="3121533" y="1108615"/>
                  </a:lnTo>
                  <a:close/>
                  <a:moveTo>
                    <a:pt x="3407378" y="1108615"/>
                  </a:moveTo>
                  <a:cubicBezTo>
                    <a:pt x="3407378" y="1122902"/>
                    <a:pt x="3392615" y="1134618"/>
                    <a:pt x="3374517" y="1134618"/>
                  </a:cubicBezTo>
                  <a:lnTo>
                    <a:pt x="3217640" y="1134618"/>
                  </a:lnTo>
                  <a:cubicBezTo>
                    <a:pt x="3199543" y="1134618"/>
                    <a:pt x="3184779" y="1122902"/>
                    <a:pt x="3184779" y="1108615"/>
                  </a:cubicBezTo>
                  <a:lnTo>
                    <a:pt x="3184779" y="970788"/>
                  </a:lnTo>
                  <a:cubicBezTo>
                    <a:pt x="3184779" y="956501"/>
                    <a:pt x="3199543" y="944785"/>
                    <a:pt x="3217640" y="944785"/>
                  </a:cubicBezTo>
                  <a:lnTo>
                    <a:pt x="3374517" y="944785"/>
                  </a:lnTo>
                  <a:cubicBezTo>
                    <a:pt x="3392615" y="944785"/>
                    <a:pt x="3407378" y="956501"/>
                    <a:pt x="3407378" y="970788"/>
                  </a:cubicBezTo>
                  <a:lnTo>
                    <a:pt x="3407378" y="1108615"/>
                  </a:lnTo>
                  <a:close/>
                  <a:moveTo>
                    <a:pt x="3693224" y="1108615"/>
                  </a:moveTo>
                  <a:cubicBezTo>
                    <a:pt x="3693224" y="1122902"/>
                    <a:pt x="3678460" y="1134618"/>
                    <a:pt x="3660362" y="1134618"/>
                  </a:cubicBezTo>
                  <a:lnTo>
                    <a:pt x="3503486" y="1134618"/>
                  </a:lnTo>
                  <a:cubicBezTo>
                    <a:pt x="3485388" y="1134618"/>
                    <a:pt x="3470624" y="1122902"/>
                    <a:pt x="3470624" y="1108615"/>
                  </a:cubicBezTo>
                  <a:lnTo>
                    <a:pt x="3470624" y="970788"/>
                  </a:lnTo>
                  <a:cubicBezTo>
                    <a:pt x="3470624" y="956501"/>
                    <a:pt x="3485388" y="944785"/>
                    <a:pt x="3503486" y="944785"/>
                  </a:cubicBezTo>
                  <a:lnTo>
                    <a:pt x="3660362" y="944785"/>
                  </a:lnTo>
                  <a:cubicBezTo>
                    <a:pt x="3678460" y="944785"/>
                    <a:pt x="3693224" y="956501"/>
                    <a:pt x="3693224" y="970788"/>
                  </a:cubicBezTo>
                  <a:lnTo>
                    <a:pt x="3693224" y="1108615"/>
                  </a:lnTo>
                  <a:close/>
                  <a:moveTo>
                    <a:pt x="3979069" y="1108615"/>
                  </a:moveTo>
                  <a:cubicBezTo>
                    <a:pt x="3979069" y="1122902"/>
                    <a:pt x="3964305" y="1134618"/>
                    <a:pt x="3946208" y="1134618"/>
                  </a:cubicBezTo>
                  <a:lnTo>
                    <a:pt x="3789331" y="1134618"/>
                  </a:lnTo>
                  <a:cubicBezTo>
                    <a:pt x="3771233" y="1134618"/>
                    <a:pt x="3756470" y="1122902"/>
                    <a:pt x="3756470" y="1108615"/>
                  </a:cubicBezTo>
                  <a:lnTo>
                    <a:pt x="3756470" y="970788"/>
                  </a:lnTo>
                  <a:cubicBezTo>
                    <a:pt x="3756470" y="956501"/>
                    <a:pt x="3771233" y="944785"/>
                    <a:pt x="3789331" y="944785"/>
                  </a:cubicBezTo>
                  <a:lnTo>
                    <a:pt x="3946208" y="944785"/>
                  </a:lnTo>
                  <a:cubicBezTo>
                    <a:pt x="3964305" y="944785"/>
                    <a:pt x="3979069" y="956501"/>
                    <a:pt x="3979069" y="970788"/>
                  </a:cubicBezTo>
                  <a:lnTo>
                    <a:pt x="3979069" y="1108615"/>
                  </a:lnTo>
                  <a:close/>
                  <a:moveTo>
                    <a:pt x="4264914" y="1108615"/>
                  </a:moveTo>
                  <a:cubicBezTo>
                    <a:pt x="4264914" y="1122902"/>
                    <a:pt x="4250150" y="1134618"/>
                    <a:pt x="4232053" y="1134618"/>
                  </a:cubicBezTo>
                  <a:lnTo>
                    <a:pt x="4075176" y="1134618"/>
                  </a:lnTo>
                  <a:cubicBezTo>
                    <a:pt x="4057079" y="1134618"/>
                    <a:pt x="4042315" y="1122902"/>
                    <a:pt x="4042315" y="1108615"/>
                  </a:cubicBezTo>
                  <a:lnTo>
                    <a:pt x="4042315" y="970788"/>
                  </a:lnTo>
                  <a:cubicBezTo>
                    <a:pt x="4042315" y="956501"/>
                    <a:pt x="4057079" y="944785"/>
                    <a:pt x="4075176" y="944785"/>
                  </a:cubicBezTo>
                  <a:lnTo>
                    <a:pt x="4232053" y="944785"/>
                  </a:lnTo>
                  <a:cubicBezTo>
                    <a:pt x="4250150" y="944785"/>
                    <a:pt x="4264914" y="956501"/>
                    <a:pt x="4264914" y="970788"/>
                  </a:cubicBezTo>
                  <a:lnTo>
                    <a:pt x="4264914" y="1108615"/>
                  </a:lnTo>
                  <a:close/>
                  <a:moveTo>
                    <a:pt x="4550759" y="1108615"/>
                  </a:moveTo>
                  <a:cubicBezTo>
                    <a:pt x="4550759" y="1122902"/>
                    <a:pt x="4535996" y="1134618"/>
                    <a:pt x="4517898" y="1134618"/>
                  </a:cubicBezTo>
                  <a:lnTo>
                    <a:pt x="4361022" y="1134618"/>
                  </a:lnTo>
                  <a:cubicBezTo>
                    <a:pt x="4342924" y="1134618"/>
                    <a:pt x="4328160" y="1122902"/>
                    <a:pt x="4328160" y="1108615"/>
                  </a:cubicBezTo>
                  <a:lnTo>
                    <a:pt x="4328160" y="970788"/>
                  </a:lnTo>
                  <a:cubicBezTo>
                    <a:pt x="4328160" y="956501"/>
                    <a:pt x="4342924" y="944785"/>
                    <a:pt x="4361022" y="944785"/>
                  </a:cubicBezTo>
                  <a:lnTo>
                    <a:pt x="4517898" y="944785"/>
                  </a:lnTo>
                  <a:cubicBezTo>
                    <a:pt x="4535996" y="944785"/>
                    <a:pt x="4550759" y="956501"/>
                    <a:pt x="4550759" y="970788"/>
                  </a:cubicBezTo>
                  <a:lnTo>
                    <a:pt x="4550759" y="1108615"/>
                  </a:lnTo>
                  <a:close/>
                  <a:moveTo>
                    <a:pt x="4836605" y="1108615"/>
                  </a:moveTo>
                  <a:cubicBezTo>
                    <a:pt x="4836605" y="1122902"/>
                    <a:pt x="4821841" y="1134618"/>
                    <a:pt x="4803743" y="1134618"/>
                  </a:cubicBezTo>
                  <a:lnTo>
                    <a:pt x="4646867" y="1134618"/>
                  </a:lnTo>
                  <a:cubicBezTo>
                    <a:pt x="4628769" y="1134618"/>
                    <a:pt x="4614006" y="1122902"/>
                    <a:pt x="4614006" y="1108615"/>
                  </a:cubicBezTo>
                  <a:lnTo>
                    <a:pt x="4614006" y="970788"/>
                  </a:lnTo>
                  <a:cubicBezTo>
                    <a:pt x="4614006" y="956501"/>
                    <a:pt x="4628769" y="944785"/>
                    <a:pt x="4646867" y="944785"/>
                  </a:cubicBezTo>
                  <a:lnTo>
                    <a:pt x="4803743" y="944785"/>
                  </a:lnTo>
                  <a:cubicBezTo>
                    <a:pt x="4821841" y="944785"/>
                    <a:pt x="4836605" y="956501"/>
                    <a:pt x="4836605" y="970788"/>
                  </a:cubicBezTo>
                  <a:lnTo>
                    <a:pt x="4836605" y="1108615"/>
                  </a:lnTo>
                  <a:close/>
                  <a:moveTo>
                    <a:pt x="5122450" y="1108615"/>
                  </a:moveTo>
                  <a:cubicBezTo>
                    <a:pt x="5122450" y="1122902"/>
                    <a:pt x="5107686" y="1134618"/>
                    <a:pt x="5089589" y="1134618"/>
                  </a:cubicBezTo>
                  <a:lnTo>
                    <a:pt x="4932712" y="1134618"/>
                  </a:lnTo>
                  <a:cubicBezTo>
                    <a:pt x="4914614" y="1134618"/>
                    <a:pt x="4899851" y="1122902"/>
                    <a:pt x="4899851" y="1108615"/>
                  </a:cubicBezTo>
                  <a:lnTo>
                    <a:pt x="4899851" y="970788"/>
                  </a:lnTo>
                  <a:cubicBezTo>
                    <a:pt x="4899851" y="956501"/>
                    <a:pt x="4914614" y="944785"/>
                    <a:pt x="4932712" y="944785"/>
                  </a:cubicBezTo>
                  <a:lnTo>
                    <a:pt x="5089589" y="944785"/>
                  </a:lnTo>
                  <a:cubicBezTo>
                    <a:pt x="5107686" y="944785"/>
                    <a:pt x="5122450" y="956501"/>
                    <a:pt x="5122450" y="970788"/>
                  </a:cubicBezTo>
                  <a:lnTo>
                    <a:pt x="5122450" y="1108615"/>
                  </a:lnTo>
                  <a:close/>
                  <a:moveTo>
                    <a:pt x="5408295" y="1108615"/>
                  </a:moveTo>
                  <a:cubicBezTo>
                    <a:pt x="5408295" y="1122902"/>
                    <a:pt x="5393531" y="1134618"/>
                    <a:pt x="5375434" y="1134618"/>
                  </a:cubicBezTo>
                  <a:lnTo>
                    <a:pt x="5218557" y="1134618"/>
                  </a:lnTo>
                  <a:cubicBezTo>
                    <a:pt x="5200460" y="1134618"/>
                    <a:pt x="5185696" y="1122902"/>
                    <a:pt x="5185696" y="1108615"/>
                  </a:cubicBezTo>
                  <a:lnTo>
                    <a:pt x="5185696" y="970788"/>
                  </a:lnTo>
                  <a:cubicBezTo>
                    <a:pt x="5185696" y="956501"/>
                    <a:pt x="5200460" y="944785"/>
                    <a:pt x="5218557" y="944785"/>
                  </a:cubicBezTo>
                  <a:lnTo>
                    <a:pt x="5375434" y="944785"/>
                  </a:lnTo>
                  <a:cubicBezTo>
                    <a:pt x="5393531" y="944785"/>
                    <a:pt x="5408295" y="956501"/>
                    <a:pt x="5408295" y="970788"/>
                  </a:cubicBezTo>
                  <a:lnTo>
                    <a:pt x="5408295" y="1108615"/>
                  </a:lnTo>
                  <a:close/>
                  <a:moveTo>
                    <a:pt x="5731098" y="1108615"/>
                  </a:moveTo>
                  <a:cubicBezTo>
                    <a:pt x="5731098" y="1122902"/>
                    <a:pt x="5716334" y="1134618"/>
                    <a:pt x="5698236" y="1134618"/>
                  </a:cubicBezTo>
                  <a:lnTo>
                    <a:pt x="5541360" y="1134618"/>
                  </a:lnTo>
                  <a:cubicBezTo>
                    <a:pt x="5523262" y="1134618"/>
                    <a:pt x="5508498" y="1122902"/>
                    <a:pt x="5508498" y="1108615"/>
                  </a:cubicBezTo>
                  <a:lnTo>
                    <a:pt x="5508498" y="970788"/>
                  </a:lnTo>
                  <a:cubicBezTo>
                    <a:pt x="5508498" y="956501"/>
                    <a:pt x="5523262" y="944785"/>
                    <a:pt x="5541360" y="944785"/>
                  </a:cubicBezTo>
                  <a:lnTo>
                    <a:pt x="5698236" y="944785"/>
                  </a:lnTo>
                  <a:cubicBezTo>
                    <a:pt x="5716334" y="944785"/>
                    <a:pt x="5731098" y="956501"/>
                    <a:pt x="5731098" y="970788"/>
                  </a:cubicBezTo>
                  <a:lnTo>
                    <a:pt x="5731098" y="1108615"/>
                  </a:lnTo>
                  <a:close/>
                  <a:moveTo>
                    <a:pt x="6016943" y="1108615"/>
                  </a:moveTo>
                  <a:cubicBezTo>
                    <a:pt x="6016943" y="1122902"/>
                    <a:pt x="6002179" y="1134618"/>
                    <a:pt x="5984081" y="1134618"/>
                  </a:cubicBezTo>
                  <a:lnTo>
                    <a:pt x="5827205" y="1134618"/>
                  </a:lnTo>
                  <a:cubicBezTo>
                    <a:pt x="5809107" y="1134618"/>
                    <a:pt x="5794344" y="1122902"/>
                    <a:pt x="5794344" y="1108615"/>
                  </a:cubicBezTo>
                  <a:lnTo>
                    <a:pt x="5794344" y="970788"/>
                  </a:lnTo>
                  <a:cubicBezTo>
                    <a:pt x="5794344" y="956501"/>
                    <a:pt x="5809107" y="944785"/>
                    <a:pt x="5827205" y="944785"/>
                  </a:cubicBezTo>
                  <a:lnTo>
                    <a:pt x="5984081" y="944785"/>
                  </a:lnTo>
                  <a:cubicBezTo>
                    <a:pt x="6002179" y="944785"/>
                    <a:pt x="6016943" y="956501"/>
                    <a:pt x="6016943" y="970788"/>
                  </a:cubicBezTo>
                  <a:lnTo>
                    <a:pt x="6016943" y="1108615"/>
                  </a:lnTo>
                  <a:close/>
                  <a:moveTo>
                    <a:pt x="6302788" y="1108615"/>
                  </a:moveTo>
                  <a:cubicBezTo>
                    <a:pt x="6302788" y="1122902"/>
                    <a:pt x="6288024" y="1134618"/>
                    <a:pt x="6269927" y="1134618"/>
                  </a:cubicBezTo>
                  <a:lnTo>
                    <a:pt x="6113050" y="1134618"/>
                  </a:lnTo>
                  <a:cubicBezTo>
                    <a:pt x="6094953" y="1134618"/>
                    <a:pt x="6080189" y="1122902"/>
                    <a:pt x="6080189" y="1108615"/>
                  </a:cubicBezTo>
                  <a:lnTo>
                    <a:pt x="6080189" y="970788"/>
                  </a:lnTo>
                  <a:cubicBezTo>
                    <a:pt x="6080189" y="956501"/>
                    <a:pt x="6094953" y="944785"/>
                    <a:pt x="6113050" y="944785"/>
                  </a:cubicBezTo>
                  <a:lnTo>
                    <a:pt x="6269927" y="944785"/>
                  </a:lnTo>
                  <a:cubicBezTo>
                    <a:pt x="6288024" y="944785"/>
                    <a:pt x="6302788" y="956501"/>
                    <a:pt x="6302788" y="970788"/>
                  </a:cubicBezTo>
                  <a:lnTo>
                    <a:pt x="6302788" y="1108615"/>
                  </a:lnTo>
                  <a:close/>
                  <a:moveTo>
                    <a:pt x="6588633" y="1108615"/>
                  </a:moveTo>
                  <a:cubicBezTo>
                    <a:pt x="6588633" y="1122902"/>
                    <a:pt x="6573869" y="1134618"/>
                    <a:pt x="6555772" y="1134618"/>
                  </a:cubicBezTo>
                  <a:lnTo>
                    <a:pt x="6398895" y="1134618"/>
                  </a:lnTo>
                  <a:cubicBezTo>
                    <a:pt x="6380798" y="1134618"/>
                    <a:pt x="6366034" y="1122902"/>
                    <a:pt x="6366034" y="1108615"/>
                  </a:cubicBezTo>
                  <a:lnTo>
                    <a:pt x="6366034" y="970788"/>
                  </a:lnTo>
                  <a:cubicBezTo>
                    <a:pt x="6366034" y="956501"/>
                    <a:pt x="6380798" y="944785"/>
                    <a:pt x="6398895" y="944785"/>
                  </a:cubicBezTo>
                  <a:lnTo>
                    <a:pt x="6555772" y="944785"/>
                  </a:lnTo>
                  <a:cubicBezTo>
                    <a:pt x="6573869" y="944785"/>
                    <a:pt x="6588633" y="956501"/>
                    <a:pt x="6588633" y="970788"/>
                  </a:cubicBezTo>
                  <a:lnTo>
                    <a:pt x="6588633" y="1108615"/>
                  </a:lnTo>
                  <a:close/>
                  <a:moveTo>
                    <a:pt x="6874478" y="1108615"/>
                  </a:moveTo>
                  <a:cubicBezTo>
                    <a:pt x="6874478" y="1122902"/>
                    <a:pt x="6859715" y="1134618"/>
                    <a:pt x="6841618" y="1134618"/>
                  </a:cubicBezTo>
                  <a:lnTo>
                    <a:pt x="6684740" y="1134618"/>
                  </a:lnTo>
                  <a:cubicBezTo>
                    <a:pt x="6666643" y="1134618"/>
                    <a:pt x="6651879" y="1122902"/>
                    <a:pt x="6651879" y="1108615"/>
                  </a:cubicBezTo>
                  <a:lnTo>
                    <a:pt x="6651879" y="970788"/>
                  </a:lnTo>
                  <a:cubicBezTo>
                    <a:pt x="6651879" y="956501"/>
                    <a:pt x="6666643" y="944785"/>
                    <a:pt x="6684740" y="944785"/>
                  </a:cubicBezTo>
                  <a:lnTo>
                    <a:pt x="6841618" y="944785"/>
                  </a:lnTo>
                  <a:cubicBezTo>
                    <a:pt x="6859715" y="944785"/>
                    <a:pt x="6874478" y="956501"/>
                    <a:pt x="6874478" y="970788"/>
                  </a:cubicBezTo>
                  <a:lnTo>
                    <a:pt x="6874478" y="1108615"/>
                  </a:lnTo>
                  <a:close/>
                  <a:moveTo>
                    <a:pt x="7160324" y="1108615"/>
                  </a:moveTo>
                  <a:cubicBezTo>
                    <a:pt x="7160324" y="1122902"/>
                    <a:pt x="7145560" y="1134618"/>
                    <a:pt x="7127462" y="1134618"/>
                  </a:cubicBezTo>
                  <a:lnTo>
                    <a:pt x="6970586" y="1134618"/>
                  </a:lnTo>
                  <a:cubicBezTo>
                    <a:pt x="6952488" y="1134618"/>
                    <a:pt x="6937724" y="1122902"/>
                    <a:pt x="6937724" y="1108615"/>
                  </a:cubicBezTo>
                  <a:lnTo>
                    <a:pt x="6937724" y="970788"/>
                  </a:lnTo>
                  <a:cubicBezTo>
                    <a:pt x="6937724" y="956501"/>
                    <a:pt x="6952488" y="944785"/>
                    <a:pt x="6970586" y="944785"/>
                  </a:cubicBezTo>
                  <a:lnTo>
                    <a:pt x="7127462" y="944785"/>
                  </a:lnTo>
                  <a:cubicBezTo>
                    <a:pt x="7145560" y="944785"/>
                    <a:pt x="7160324" y="956501"/>
                    <a:pt x="7160324" y="970788"/>
                  </a:cubicBezTo>
                  <a:lnTo>
                    <a:pt x="7160324" y="1108615"/>
                  </a:lnTo>
                  <a:close/>
                  <a:moveTo>
                    <a:pt x="7446169" y="1108615"/>
                  </a:moveTo>
                  <a:cubicBezTo>
                    <a:pt x="7446169" y="1122902"/>
                    <a:pt x="7431405" y="1134618"/>
                    <a:pt x="7413308" y="1134618"/>
                  </a:cubicBezTo>
                  <a:lnTo>
                    <a:pt x="7256431" y="1134618"/>
                  </a:lnTo>
                  <a:cubicBezTo>
                    <a:pt x="7238333" y="1134618"/>
                    <a:pt x="7223570" y="1122902"/>
                    <a:pt x="7223570" y="1108615"/>
                  </a:cubicBezTo>
                  <a:lnTo>
                    <a:pt x="7223570" y="970788"/>
                  </a:lnTo>
                  <a:cubicBezTo>
                    <a:pt x="7223570" y="956501"/>
                    <a:pt x="7238333" y="944785"/>
                    <a:pt x="7256431" y="944785"/>
                  </a:cubicBezTo>
                  <a:lnTo>
                    <a:pt x="7413308" y="944785"/>
                  </a:lnTo>
                  <a:cubicBezTo>
                    <a:pt x="7431405" y="944785"/>
                    <a:pt x="7446169" y="956501"/>
                    <a:pt x="7446169" y="970788"/>
                  </a:cubicBezTo>
                  <a:lnTo>
                    <a:pt x="7446169" y="1108615"/>
                  </a:lnTo>
                  <a:close/>
                  <a:moveTo>
                    <a:pt x="7732014" y="1108615"/>
                  </a:moveTo>
                  <a:cubicBezTo>
                    <a:pt x="7732014" y="1122902"/>
                    <a:pt x="7717251" y="1134618"/>
                    <a:pt x="7699153" y="1134618"/>
                  </a:cubicBezTo>
                  <a:lnTo>
                    <a:pt x="7542277" y="1134618"/>
                  </a:lnTo>
                  <a:cubicBezTo>
                    <a:pt x="7524179" y="1134618"/>
                    <a:pt x="7509415" y="1122902"/>
                    <a:pt x="7509415" y="1108615"/>
                  </a:cubicBezTo>
                  <a:lnTo>
                    <a:pt x="7509415" y="970788"/>
                  </a:lnTo>
                  <a:cubicBezTo>
                    <a:pt x="7509415" y="956501"/>
                    <a:pt x="7524179" y="944785"/>
                    <a:pt x="7542277" y="944785"/>
                  </a:cubicBezTo>
                  <a:lnTo>
                    <a:pt x="7699153" y="944785"/>
                  </a:lnTo>
                  <a:cubicBezTo>
                    <a:pt x="7717251" y="944785"/>
                    <a:pt x="7732014" y="956501"/>
                    <a:pt x="7732014" y="970788"/>
                  </a:cubicBezTo>
                  <a:lnTo>
                    <a:pt x="7732014" y="1108615"/>
                  </a:lnTo>
                  <a:close/>
                  <a:moveTo>
                    <a:pt x="8017860" y="1108615"/>
                  </a:moveTo>
                  <a:cubicBezTo>
                    <a:pt x="8017860" y="1122902"/>
                    <a:pt x="8003095" y="1134618"/>
                    <a:pt x="7984998" y="1134618"/>
                  </a:cubicBezTo>
                  <a:lnTo>
                    <a:pt x="7828121" y="1134618"/>
                  </a:lnTo>
                  <a:cubicBezTo>
                    <a:pt x="7810024" y="1134618"/>
                    <a:pt x="7795260" y="1122902"/>
                    <a:pt x="7795260" y="1108615"/>
                  </a:cubicBezTo>
                  <a:lnTo>
                    <a:pt x="7795260" y="970788"/>
                  </a:lnTo>
                  <a:cubicBezTo>
                    <a:pt x="7795260" y="956501"/>
                    <a:pt x="7810024" y="944785"/>
                    <a:pt x="7828121" y="944785"/>
                  </a:cubicBezTo>
                  <a:lnTo>
                    <a:pt x="7984998" y="944785"/>
                  </a:lnTo>
                  <a:cubicBezTo>
                    <a:pt x="8003095" y="944785"/>
                    <a:pt x="8017860" y="956501"/>
                    <a:pt x="8017860" y="970788"/>
                  </a:cubicBezTo>
                  <a:lnTo>
                    <a:pt x="8017860" y="1108615"/>
                  </a:lnTo>
                  <a:close/>
                  <a:moveTo>
                    <a:pt x="8303705" y="1108615"/>
                  </a:moveTo>
                  <a:cubicBezTo>
                    <a:pt x="8303705" y="1122902"/>
                    <a:pt x="8288941" y="1134618"/>
                    <a:pt x="8270844" y="1134618"/>
                  </a:cubicBezTo>
                  <a:lnTo>
                    <a:pt x="8113967" y="1134618"/>
                  </a:lnTo>
                  <a:cubicBezTo>
                    <a:pt x="8095869" y="1134618"/>
                    <a:pt x="8081105" y="1122902"/>
                    <a:pt x="8081105" y="1108615"/>
                  </a:cubicBezTo>
                  <a:lnTo>
                    <a:pt x="8081105" y="970788"/>
                  </a:lnTo>
                  <a:cubicBezTo>
                    <a:pt x="8081105" y="956501"/>
                    <a:pt x="8095869" y="944785"/>
                    <a:pt x="8113967" y="944785"/>
                  </a:cubicBezTo>
                  <a:lnTo>
                    <a:pt x="8270844" y="944785"/>
                  </a:lnTo>
                  <a:cubicBezTo>
                    <a:pt x="8288941" y="944785"/>
                    <a:pt x="8303705" y="956501"/>
                    <a:pt x="8303705" y="970788"/>
                  </a:cubicBezTo>
                  <a:lnTo>
                    <a:pt x="8303705" y="1108615"/>
                  </a:lnTo>
                  <a:close/>
                  <a:moveTo>
                    <a:pt x="8589550" y="1108615"/>
                  </a:moveTo>
                  <a:cubicBezTo>
                    <a:pt x="8589550" y="1122902"/>
                    <a:pt x="8574786" y="1134618"/>
                    <a:pt x="8556689" y="1134618"/>
                  </a:cubicBezTo>
                  <a:lnTo>
                    <a:pt x="8399812" y="1134618"/>
                  </a:lnTo>
                  <a:cubicBezTo>
                    <a:pt x="8381714" y="1134618"/>
                    <a:pt x="8366951" y="1122902"/>
                    <a:pt x="8366951" y="1108615"/>
                  </a:cubicBezTo>
                  <a:lnTo>
                    <a:pt x="8366951" y="970788"/>
                  </a:lnTo>
                  <a:cubicBezTo>
                    <a:pt x="8366951" y="956501"/>
                    <a:pt x="8381714" y="944785"/>
                    <a:pt x="8399812" y="944785"/>
                  </a:cubicBezTo>
                  <a:lnTo>
                    <a:pt x="8556689" y="944785"/>
                  </a:lnTo>
                  <a:cubicBezTo>
                    <a:pt x="8574786" y="944785"/>
                    <a:pt x="8589550" y="956501"/>
                    <a:pt x="8589550" y="970788"/>
                  </a:cubicBezTo>
                  <a:lnTo>
                    <a:pt x="8589550" y="1108615"/>
                  </a:lnTo>
                  <a:close/>
                  <a:moveTo>
                    <a:pt x="8875395" y="1108615"/>
                  </a:moveTo>
                  <a:cubicBezTo>
                    <a:pt x="8875395" y="1122902"/>
                    <a:pt x="8860631" y="1134618"/>
                    <a:pt x="8842534" y="1134618"/>
                  </a:cubicBezTo>
                  <a:lnTo>
                    <a:pt x="8685657" y="1134618"/>
                  </a:lnTo>
                  <a:cubicBezTo>
                    <a:pt x="8667559" y="1134618"/>
                    <a:pt x="8652796" y="1122902"/>
                    <a:pt x="8652796" y="1108615"/>
                  </a:cubicBezTo>
                  <a:lnTo>
                    <a:pt x="8652796" y="970788"/>
                  </a:lnTo>
                  <a:cubicBezTo>
                    <a:pt x="8652796" y="956501"/>
                    <a:pt x="8667559" y="944785"/>
                    <a:pt x="8685657" y="944785"/>
                  </a:cubicBezTo>
                  <a:lnTo>
                    <a:pt x="8842534" y="944785"/>
                  </a:lnTo>
                  <a:cubicBezTo>
                    <a:pt x="8860631" y="944785"/>
                    <a:pt x="8875395" y="956501"/>
                    <a:pt x="8875395" y="970788"/>
                  </a:cubicBezTo>
                  <a:lnTo>
                    <a:pt x="8875395" y="1108615"/>
                  </a:lnTo>
                  <a:close/>
                  <a:moveTo>
                    <a:pt x="9161240" y="1108615"/>
                  </a:moveTo>
                  <a:cubicBezTo>
                    <a:pt x="9161240" y="1122902"/>
                    <a:pt x="9146477" y="1134618"/>
                    <a:pt x="9128379" y="1134618"/>
                  </a:cubicBezTo>
                  <a:lnTo>
                    <a:pt x="8971502" y="1134618"/>
                  </a:lnTo>
                  <a:cubicBezTo>
                    <a:pt x="8953405" y="1134618"/>
                    <a:pt x="8938641" y="1122902"/>
                    <a:pt x="8938641" y="1108615"/>
                  </a:cubicBezTo>
                  <a:lnTo>
                    <a:pt x="8938641" y="970788"/>
                  </a:lnTo>
                  <a:cubicBezTo>
                    <a:pt x="8938641" y="956501"/>
                    <a:pt x="8953405" y="944785"/>
                    <a:pt x="8971502" y="944785"/>
                  </a:cubicBezTo>
                  <a:lnTo>
                    <a:pt x="9128379" y="944785"/>
                  </a:lnTo>
                  <a:cubicBezTo>
                    <a:pt x="9146477" y="944785"/>
                    <a:pt x="9161240" y="956501"/>
                    <a:pt x="9161240" y="970788"/>
                  </a:cubicBezTo>
                  <a:lnTo>
                    <a:pt x="9161240" y="1108615"/>
                  </a:lnTo>
                  <a:close/>
                  <a:moveTo>
                    <a:pt x="9447086" y="1108615"/>
                  </a:moveTo>
                  <a:cubicBezTo>
                    <a:pt x="9447086" y="1122902"/>
                    <a:pt x="9432322" y="1134618"/>
                    <a:pt x="9414224" y="1134618"/>
                  </a:cubicBezTo>
                  <a:lnTo>
                    <a:pt x="9257348" y="1134618"/>
                  </a:lnTo>
                  <a:cubicBezTo>
                    <a:pt x="9239250" y="1134618"/>
                    <a:pt x="9224486" y="1122902"/>
                    <a:pt x="9224486" y="1108615"/>
                  </a:cubicBezTo>
                  <a:lnTo>
                    <a:pt x="9224486" y="970788"/>
                  </a:lnTo>
                  <a:cubicBezTo>
                    <a:pt x="9224486" y="956501"/>
                    <a:pt x="9239250" y="944785"/>
                    <a:pt x="9257348" y="944785"/>
                  </a:cubicBezTo>
                  <a:lnTo>
                    <a:pt x="9414224" y="944785"/>
                  </a:lnTo>
                  <a:cubicBezTo>
                    <a:pt x="9432322" y="944785"/>
                    <a:pt x="9447086" y="956501"/>
                    <a:pt x="9447086" y="970788"/>
                  </a:cubicBezTo>
                  <a:lnTo>
                    <a:pt x="9447086" y="1108615"/>
                  </a:lnTo>
                  <a:close/>
                  <a:moveTo>
                    <a:pt x="9732931" y="1108615"/>
                  </a:moveTo>
                  <a:cubicBezTo>
                    <a:pt x="9732931" y="1122902"/>
                    <a:pt x="9718167" y="1134618"/>
                    <a:pt x="9700070" y="1134618"/>
                  </a:cubicBezTo>
                  <a:lnTo>
                    <a:pt x="9543192" y="1134618"/>
                  </a:lnTo>
                  <a:cubicBezTo>
                    <a:pt x="9525095" y="1134618"/>
                    <a:pt x="9510332" y="1122902"/>
                    <a:pt x="9510332" y="1108615"/>
                  </a:cubicBezTo>
                  <a:lnTo>
                    <a:pt x="9510332" y="970788"/>
                  </a:lnTo>
                  <a:cubicBezTo>
                    <a:pt x="9510332" y="956501"/>
                    <a:pt x="9525095" y="944785"/>
                    <a:pt x="9543192" y="944785"/>
                  </a:cubicBezTo>
                  <a:lnTo>
                    <a:pt x="9700070" y="944785"/>
                  </a:lnTo>
                  <a:cubicBezTo>
                    <a:pt x="9718167" y="944785"/>
                    <a:pt x="9732931" y="956501"/>
                    <a:pt x="9732931" y="970788"/>
                  </a:cubicBezTo>
                  <a:lnTo>
                    <a:pt x="9732931" y="1108615"/>
                  </a:lnTo>
                  <a:close/>
                  <a:moveTo>
                    <a:pt x="10018776" y="1108615"/>
                  </a:moveTo>
                  <a:cubicBezTo>
                    <a:pt x="10018776" y="1122902"/>
                    <a:pt x="10004013" y="1134618"/>
                    <a:pt x="9985915" y="1134618"/>
                  </a:cubicBezTo>
                  <a:lnTo>
                    <a:pt x="9829038" y="1134618"/>
                  </a:lnTo>
                  <a:cubicBezTo>
                    <a:pt x="9810941" y="1134618"/>
                    <a:pt x="9796176" y="1122902"/>
                    <a:pt x="9796176" y="1108615"/>
                  </a:cubicBezTo>
                  <a:lnTo>
                    <a:pt x="9796176" y="970788"/>
                  </a:lnTo>
                  <a:cubicBezTo>
                    <a:pt x="9796176" y="956501"/>
                    <a:pt x="9810941" y="944785"/>
                    <a:pt x="9829038" y="944785"/>
                  </a:cubicBezTo>
                  <a:lnTo>
                    <a:pt x="9985915" y="944785"/>
                  </a:lnTo>
                  <a:cubicBezTo>
                    <a:pt x="10004013" y="944785"/>
                    <a:pt x="10018776" y="956501"/>
                    <a:pt x="10018776" y="970788"/>
                  </a:cubicBezTo>
                  <a:lnTo>
                    <a:pt x="10018776" y="1108615"/>
                  </a:lnTo>
                  <a:close/>
                  <a:moveTo>
                    <a:pt x="10304621" y="1108615"/>
                  </a:moveTo>
                  <a:cubicBezTo>
                    <a:pt x="10304621" y="1122902"/>
                    <a:pt x="10289858" y="1134618"/>
                    <a:pt x="10271760" y="1134618"/>
                  </a:cubicBezTo>
                  <a:lnTo>
                    <a:pt x="10114884" y="1134618"/>
                  </a:lnTo>
                  <a:cubicBezTo>
                    <a:pt x="10096786" y="1134618"/>
                    <a:pt x="10082022" y="1122902"/>
                    <a:pt x="10082022" y="1108615"/>
                  </a:cubicBezTo>
                  <a:lnTo>
                    <a:pt x="10082022" y="970788"/>
                  </a:lnTo>
                  <a:cubicBezTo>
                    <a:pt x="10082022" y="956501"/>
                    <a:pt x="10096786" y="944785"/>
                    <a:pt x="10114884" y="944785"/>
                  </a:cubicBezTo>
                  <a:lnTo>
                    <a:pt x="10271760" y="944785"/>
                  </a:lnTo>
                  <a:cubicBezTo>
                    <a:pt x="10289858" y="944785"/>
                    <a:pt x="10304621" y="956501"/>
                    <a:pt x="10304621" y="970788"/>
                  </a:cubicBezTo>
                  <a:lnTo>
                    <a:pt x="10304621" y="1108615"/>
                  </a:lnTo>
                  <a:close/>
                  <a:moveTo>
                    <a:pt x="10590466" y="1108615"/>
                  </a:moveTo>
                  <a:cubicBezTo>
                    <a:pt x="10590466" y="1122902"/>
                    <a:pt x="10575703" y="1134618"/>
                    <a:pt x="10557606" y="1134618"/>
                  </a:cubicBezTo>
                  <a:lnTo>
                    <a:pt x="10400728" y="1134618"/>
                  </a:lnTo>
                  <a:cubicBezTo>
                    <a:pt x="10382631" y="1134618"/>
                    <a:pt x="10367867" y="1122902"/>
                    <a:pt x="10367867" y="1108615"/>
                  </a:cubicBezTo>
                  <a:lnTo>
                    <a:pt x="10367867" y="970788"/>
                  </a:lnTo>
                  <a:cubicBezTo>
                    <a:pt x="10367867" y="956501"/>
                    <a:pt x="10382631" y="944785"/>
                    <a:pt x="10400728" y="944785"/>
                  </a:cubicBezTo>
                  <a:lnTo>
                    <a:pt x="10557606" y="944785"/>
                  </a:lnTo>
                  <a:cubicBezTo>
                    <a:pt x="10575703" y="944785"/>
                    <a:pt x="10590466" y="956501"/>
                    <a:pt x="10590466" y="970788"/>
                  </a:cubicBezTo>
                  <a:lnTo>
                    <a:pt x="10590466" y="1108615"/>
                  </a:lnTo>
                  <a:close/>
                  <a:moveTo>
                    <a:pt x="10876312" y="1108615"/>
                  </a:moveTo>
                  <a:cubicBezTo>
                    <a:pt x="10876312" y="1122902"/>
                    <a:pt x="10861547" y="1134618"/>
                    <a:pt x="10843451" y="1134618"/>
                  </a:cubicBezTo>
                  <a:lnTo>
                    <a:pt x="10686573" y="1134618"/>
                  </a:lnTo>
                  <a:cubicBezTo>
                    <a:pt x="10668477" y="1134618"/>
                    <a:pt x="10653712" y="1122902"/>
                    <a:pt x="10653712" y="1108615"/>
                  </a:cubicBezTo>
                  <a:lnTo>
                    <a:pt x="10653712" y="970788"/>
                  </a:lnTo>
                  <a:cubicBezTo>
                    <a:pt x="10653712" y="956501"/>
                    <a:pt x="10668477" y="944785"/>
                    <a:pt x="10686573" y="944785"/>
                  </a:cubicBezTo>
                  <a:lnTo>
                    <a:pt x="10843451" y="944785"/>
                  </a:lnTo>
                  <a:cubicBezTo>
                    <a:pt x="10861547" y="944785"/>
                    <a:pt x="10876312" y="956501"/>
                    <a:pt x="10876312" y="970788"/>
                  </a:cubicBezTo>
                  <a:lnTo>
                    <a:pt x="10876312" y="1108615"/>
                  </a:lnTo>
                  <a:close/>
                  <a:moveTo>
                    <a:pt x="5644706" y="721043"/>
                  </a:moveTo>
                  <a:lnTo>
                    <a:pt x="5644706" y="413575"/>
                  </a:lnTo>
                  <a:cubicBezTo>
                    <a:pt x="5644706" y="356330"/>
                    <a:pt x="5703856" y="309467"/>
                    <a:pt x="5776246" y="309467"/>
                  </a:cubicBezTo>
                  <a:lnTo>
                    <a:pt x="6307455" y="309467"/>
                  </a:lnTo>
                  <a:cubicBezTo>
                    <a:pt x="6379845" y="309467"/>
                    <a:pt x="6438996" y="356330"/>
                    <a:pt x="6438996" y="413575"/>
                  </a:cubicBezTo>
                  <a:lnTo>
                    <a:pt x="6438996" y="721043"/>
                  </a:lnTo>
                  <a:cubicBezTo>
                    <a:pt x="6438996" y="778288"/>
                    <a:pt x="6379845" y="825151"/>
                    <a:pt x="6307455" y="825151"/>
                  </a:cubicBezTo>
                  <a:lnTo>
                    <a:pt x="5776246" y="825151"/>
                  </a:lnTo>
                  <a:cubicBezTo>
                    <a:pt x="5703856" y="825151"/>
                    <a:pt x="5644706" y="778288"/>
                    <a:pt x="5644706" y="721043"/>
                  </a:cubicBezTo>
                  <a:close/>
                  <a:moveTo>
                    <a:pt x="6724841" y="721043"/>
                  </a:moveTo>
                  <a:lnTo>
                    <a:pt x="6724841" y="413575"/>
                  </a:lnTo>
                  <a:cubicBezTo>
                    <a:pt x="6724841" y="356330"/>
                    <a:pt x="6783991" y="309467"/>
                    <a:pt x="6856381" y="309467"/>
                  </a:cubicBezTo>
                  <a:lnTo>
                    <a:pt x="7387590" y="309467"/>
                  </a:lnTo>
                  <a:cubicBezTo>
                    <a:pt x="7459980" y="309467"/>
                    <a:pt x="7519130" y="356330"/>
                    <a:pt x="7519130" y="413575"/>
                  </a:cubicBezTo>
                  <a:lnTo>
                    <a:pt x="7519130" y="721043"/>
                  </a:lnTo>
                  <a:cubicBezTo>
                    <a:pt x="7519130" y="778288"/>
                    <a:pt x="7459980" y="825151"/>
                    <a:pt x="7387590" y="825151"/>
                  </a:cubicBezTo>
                  <a:lnTo>
                    <a:pt x="6856381" y="825151"/>
                  </a:lnTo>
                  <a:cubicBezTo>
                    <a:pt x="6783991" y="825151"/>
                    <a:pt x="6724841" y="778288"/>
                    <a:pt x="6724841" y="721043"/>
                  </a:cubicBezTo>
                  <a:close/>
                  <a:moveTo>
                    <a:pt x="7804976" y="721043"/>
                  </a:moveTo>
                  <a:lnTo>
                    <a:pt x="7804976" y="413575"/>
                  </a:lnTo>
                  <a:cubicBezTo>
                    <a:pt x="7804976" y="356330"/>
                    <a:pt x="7864126" y="309467"/>
                    <a:pt x="7936516" y="309467"/>
                  </a:cubicBezTo>
                  <a:lnTo>
                    <a:pt x="8467725" y="309467"/>
                  </a:lnTo>
                  <a:cubicBezTo>
                    <a:pt x="8540115" y="309467"/>
                    <a:pt x="8599265" y="356330"/>
                    <a:pt x="8599265" y="413575"/>
                  </a:cubicBezTo>
                  <a:lnTo>
                    <a:pt x="8599265" y="721043"/>
                  </a:lnTo>
                  <a:cubicBezTo>
                    <a:pt x="8599265" y="778288"/>
                    <a:pt x="8540115" y="825151"/>
                    <a:pt x="8467725" y="825151"/>
                  </a:cubicBezTo>
                  <a:lnTo>
                    <a:pt x="7936516" y="825151"/>
                  </a:lnTo>
                  <a:cubicBezTo>
                    <a:pt x="7864126" y="825151"/>
                    <a:pt x="7804976" y="778288"/>
                    <a:pt x="7804976" y="721043"/>
                  </a:cubicBezTo>
                  <a:close/>
                  <a:moveTo>
                    <a:pt x="8885111" y="721043"/>
                  </a:moveTo>
                  <a:lnTo>
                    <a:pt x="8885111" y="413575"/>
                  </a:lnTo>
                  <a:cubicBezTo>
                    <a:pt x="8885111" y="356330"/>
                    <a:pt x="8944261" y="309467"/>
                    <a:pt x="9016651" y="309467"/>
                  </a:cubicBezTo>
                  <a:lnTo>
                    <a:pt x="9547860" y="309467"/>
                  </a:lnTo>
                  <a:cubicBezTo>
                    <a:pt x="9620250" y="309467"/>
                    <a:pt x="9679400" y="356330"/>
                    <a:pt x="9679400" y="413575"/>
                  </a:cubicBezTo>
                  <a:lnTo>
                    <a:pt x="9679400" y="721043"/>
                  </a:lnTo>
                  <a:cubicBezTo>
                    <a:pt x="9679400" y="778288"/>
                    <a:pt x="9620250" y="825151"/>
                    <a:pt x="9547860" y="825151"/>
                  </a:cubicBezTo>
                  <a:lnTo>
                    <a:pt x="9016651" y="825151"/>
                  </a:lnTo>
                  <a:cubicBezTo>
                    <a:pt x="8944261" y="825151"/>
                    <a:pt x="8885111" y="778288"/>
                    <a:pt x="8885111" y="721043"/>
                  </a:cubicBezTo>
                  <a:close/>
                  <a:moveTo>
                    <a:pt x="9965245" y="721043"/>
                  </a:moveTo>
                  <a:lnTo>
                    <a:pt x="9965245" y="413575"/>
                  </a:lnTo>
                  <a:cubicBezTo>
                    <a:pt x="9965245" y="356330"/>
                    <a:pt x="10024396" y="309467"/>
                    <a:pt x="10096786" y="309467"/>
                  </a:cubicBezTo>
                  <a:lnTo>
                    <a:pt x="10627995" y="309467"/>
                  </a:lnTo>
                  <a:cubicBezTo>
                    <a:pt x="10700385" y="309467"/>
                    <a:pt x="10759535" y="356330"/>
                    <a:pt x="10759535" y="413575"/>
                  </a:cubicBezTo>
                  <a:lnTo>
                    <a:pt x="10759535" y="721043"/>
                  </a:lnTo>
                  <a:cubicBezTo>
                    <a:pt x="10759535" y="778288"/>
                    <a:pt x="10700385" y="825151"/>
                    <a:pt x="10627995" y="825151"/>
                  </a:cubicBezTo>
                  <a:lnTo>
                    <a:pt x="10096786" y="825151"/>
                  </a:lnTo>
                  <a:cubicBezTo>
                    <a:pt x="10024396" y="825151"/>
                    <a:pt x="9965245" y="778288"/>
                    <a:pt x="9965245" y="721043"/>
                  </a:cubicBez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7" name="Google Shape;87;p11"/>
          <p:cNvGrpSpPr/>
          <p:nvPr/>
        </p:nvGrpSpPr>
        <p:grpSpPr>
          <a:xfrm>
            <a:off x="302987" y="288516"/>
            <a:ext cx="8538026" cy="4566468"/>
            <a:chOff x="5802027" y="1564324"/>
            <a:chExt cx="3636452" cy="1944916"/>
          </a:xfrm>
        </p:grpSpPr>
        <p:sp>
          <p:nvSpPr>
            <p:cNvPr id="88" name="Google Shape;88;p11"/>
            <p:cNvSpPr/>
            <p:nvPr/>
          </p:nvSpPr>
          <p:spPr>
            <a:xfrm>
              <a:off x="5802027" y="1564324"/>
              <a:ext cx="379245" cy="1944916"/>
            </a:xfrm>
            <a:custGeom>
              <a:rect b="b" l="l" r="r" t="t"/>
              <a:pathLst>
                <a:path extrusionOk="0" h="1944916" w="379245">
                  <a:moveTo>
                    <a:pt x="379246" y="0"/>
                  </a:moveTo>
                  <a:lnTo>
                    <a:pt x="0" y="0"/>
                  </a:lnTo>
                  <a:lnTo>
                    <a:pt x="0" y="1944917"/>
                  </a:lnTo>
                  <a:lnTo>
                    <a:pt x="379246" y="1944917"/>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1"/>
            <p:cNvSpPr/>
            <p:nvPr/>
          </p:nvSpPr>
          <p:spPr>
            <a:xfrm>
              <a:off x="9059234" y="1564324"/>
              <a:ext cx="379245" cy="1944916"/>
            </a:xfrm>
            <a:custGeom>
              <a:rect b="b" l="l" r="r" t="t"/>
              <a:pathLst>
                <a:path extrusionOk="0" h="1944916" w="379245">
                  <a:moveTo>
                    <a:pt x="0" y="1944917"/>
                  </a:moveTo>
                  <a:lnTo>
                    <a:pt x="379245" y="1944917"/>
                  </a:lnTo>
                  <a:lnTo>
                    <a:pt x="379245" y="0"/>
                  </a:ln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0" name="Shape 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1" name="Shape 91"/>
        <p:cNvGrpSpPr/>
        <p:nvPr/>
      </p:nvGrpSpPr>
      <p:grpSpPr>
        <a:xfrm>
          <a:off x="0" y="0"/>
          <a:ext cx="0" cy="0"/>
          <a:chOff x="0" y="0"/>
          <a:chExt cx="0" cy="0"/>
        </a:xfrm>
      </p:grpSpPr>
      <p:pic>
        <p:nvPicPr>
          <p:cNvPr id="92" name="Google Shape;92;p13"/>
          <p:cNvPicPr preferRelativeResize="0"/>
          <p:nvPr/>
        </p:nvPicPr>
        <p:blipFill rotWithShape="1">
          <a:blip r:embed="rId2">
            <a:alphaModFix amt="22000"/>
          </a:blip>
          <a:srcRect b="0" l="700" r="690" t="0"/>
          <a:stretch/>
        </p:blipFill>
        <p:spPr>
          <a:xfrm>
            <a:off x="0" y="0"/>
            <a:ext cx="9144002" cy="5143501"/>
          </a:xfrm>
          <a:prstGeom prst="rect">
            <a:avLst/>
          </a:prstGeom>
          <a:noFill/>
          <a:ln>
            <a:noFill/>
          </a:ln>
        </p:spPr>
      </p:pic>
      <p:sp>
        <p:nvSpPr>
          <p:cNvPr id="93" name="Google Shape;93;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4" name="Google Shape;94;p13"/>
          <p:cNvSpPr txBox="1"/>
          <p:nvPr>
            <p:ph hasCustomPrompt="1" idx="2" type="title"/>
          </p:nvPr>
        </p:nvSpPr>
        <p:spPr>
          <a:xfrm>
            <a:off x="1194508" y="1723100"/>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p:nvPr>
            <p:ph hasCustomPrompt="1" idx="3" type="title"/>
          </p:nvPr>
        </p:nvSpPr>
        <p:spPr>
          <a:xfrm>
            <a:off x="4789283" y="1723100"/>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p:nvPr>
            <p:ph hasCustomPrompt="1" idx="4" type="title"/>
          </p:nvPr>
        </p:nvSpPr>
        <p:spPr>
          <a:xfrm>
            <a:off x="1194508" y="2728850"/>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p:nvPr>
            <p:ph hasCustomPrompt="1" idx="5" type="title"/>
          </p:nvPr>
        </p:nvSpPr>
        <p:spPr>
          <a:xfrm>
            <a:off x="4789283" y="2728850"/>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p:nvPr>
            <p:ph hasCustomPrompt="1" idx="6" type="title"/>
          </p:nvPr>
        </p:nvSpPr>
        <p:spPr>
          <a:xfrm>
            <a:off x="1194508" y="3734600"/>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p:nvPr>
            <p:ph hasCustomPrompt="1" idx="7" type="title"/>
          </p:nvPr>
        </p:nvSpPr>
        <p:spPr>
          <a:xfrm>
            <a:off x="4789283" y="3734600"/>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idx="1" type="subTitle"/>
          </p:nvPr>
        </p:nvSpPr>
        <p:spPr>
          <a:xfrm>
            <a:off x="1929220" y="1723100"/>
            <a:ext cx="2425500" cy="4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Oswald"/>
              <a:buNone/>
              <a:defRPr b="1" sz="2400">
                <a:latin typeface="Oswald"/>
                <a:ea typeface="Oswald"/>
                <a:cs typeface="Oswald"/>
                <a:sym typeface="Oswald"/>
              </a:defRPr>
            </a:lvl2pPr>
            <a:lvl3pPr lvl="2" rtl="0">
              <a:lnSpc>
                <a:spcPct val="100000"/>
              </a:lnSpc>
              <a:spcBef>
                <a:spcPts val="0"/>
              </a:spcBef>
              <a:spcAft>
                <a:spcPts val="0"/>
              </a:spcAft>
              <a:buSzPts val="2400"/>
              <a:buFont typeface="Oswald"/>
              <a:buNone/>
              <a:defRPr b="1" sz="2400">
                <a:latin typeface="Oswald"/>
                <a:ea typeface="Oswald"/>
                <a:cs typeface="Oswald"/>
                <a:sym typeface="Oswald"/>
              </a:defRPr>
            </a:lvl3pPr>
            <a:lvl4pPr lvl="3" rtl="0">
              <a:lnSpc>
                <a:spcPct val="100000"/>
              </a:lnSpc>
              <a:spcBef>
                <a:spcPts val="0"/>
              </a:spcBef>
              <a:spcAft>
                <a:spcPts val="0"/>
              </a:spcAft>
              <a:buSzPts val="2400"/>
              <a:buFont typeface="Oswald"/>
              <a:buNone/>
              <a:defRPr b="1" sz="2400">
                <a:latin typeface="Oswald"/>
                <a:ea typeface="Oswald"/>
                <a:cs typeface="Oswald"/>
                <a:sym typeface="Oswald"/>
              </a:defRPr>
            </a:lvl4pPr>
            <a:lvl5pPr lvl="4" rtl="0">
              <a:lnSpc>
                <a:spcPct val="100000"/>
              </a:lnSpc>
              <a:spcBef>
                <a:spcPts val="0"/>
              </a:spcBef>
              <a:spcAft>
                <a:spcPts val="0"/>
              </a:spcAft>
              <a:buSzPts val="2400"/>
              <a:buFont typeface="Oswald"/>
              <a:buNone/>
              <a:defRPr b="1" sz="2400">
                <a:latin typeface="Oswald"/>
                <a:ea typeface="Oswald"/>
                <a:cs typeface="Oswald"/>
                <a:sym typeface="Oswald"/>
              </a:defRPr>
            </a:lvl5pPr>
            <a:lvl6pPr lvl="5" rtl="0">
              <a:lnSpc>
                <a:spcPct val="100000"/>
              </a:lnSpc>
              <a:spcBef>
                <a:spcPts val="0"/>
              </a:spcBef>
              <a:spcAft>
                <a:spcPts val="0"/>
              </a:spcAft>
              <a:buSzPts val="2400"/>
              <a:buFont typeface="Oswald"/>
              <a:buNone/>
              <a:defRPr b="1" sz="2400">
                <a:latin typeface="Oswald"/>
                <a:ea typeface="Oswald"/>
                <a:cs typeface="Oswald"/>
                <a:sym typeface="Oswald"/>
              </a:defRPr>
            </a:lvl6pPr>
            <a:lvl7pPr lvl="6" rtl="0">
              <a:lnSpc>
                <a:spcPct val="100000"/>
              </a:lnSpc>
              <a:spcBef>
                <a:spcPts val="0"/>
              </a:spcBef>
              <a:spcAft>
                <a:spcPts val="0"/>
              </a:spcAft>
              <a:buSzPts val="2400"/>
              <a:buFont typeface="Oswald"/>
              <a:buNone/>
              <a:defRPr b="1" sz="2400">
                <a:latin typeface="Oswald"/>
                <a:ea typeface="Oswald"/>
                <a:cs typeface="Oswald"/>
                <a:sym typeface="Oswald"/>
              </a:defRPr>
            </a:lvl7pPr>
            <a:lvl8pPr lvl="7" rtl="0">
              <a:lnSpc>
                <a:spcPct val="100000"/>
              </a:lnSpc>
              <a:spcBef>
                <a:spcPts val="0"/>
              </a:spcBef>
              <a:spcAft>
                <a:spcPts val="0"/>
              </a:spcAft>
              <a:buSzPts val="2400"/>
              <a:buFont typeface="Oswald"/>
              <a:buNone/>
              <a:defRPr b="1" sz="2400">
                <a:latin typeface="Oswald"/>
                <a:ea typeface="Oswald"/>
                <a:cs typeface="Oswald"/>
                <a:sym typeface="Oswald"/>
              </a:defRPr>
            </a:lvl8pPr>
            <a:lvl9pPr lvl="8" rtl="0">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01" name="Google Shape;101;p13"/>
          <p:cNvSpPr txBox="1"/>
          <p:nvPr>
            <p:ph idx="8" type="subTitle"/>
          </p:nvPr>
        </p:nvSpPr>
        <p:spPr>
          <a:xfrm>
            <a:off x="1929220" y="2728850"/>
            <a:ext cx="2425500" cy="4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Oswald"/>
              <a:buNone/>
              <a:defRPr b="1" sz="2400">
                <a:latin typeface="Oswald"/>
                <a:ea typeface="Oswald"/>
                <a:cs typeface="Oswald"/>
                <a:sym typeface="Oswald"/>
              </a:defRPr>
            </a:lvl2pPr>
            <a:lvl3pPr lvl="2" rtl="0">
              <a:lnSpc>
                <a:spcPct val="100000"/>
              </a:lnSpc>
              <a:spcBef>
                <a:spcPts val="0"/>
              </a:spcBef>
              <a:spcAft>
                <a:spcPts val="0"/>
              </a:spcAft>
              <a:buSzPts val="2400"/>
              <a:buFont typeface="Oswald"/>
              <a:buNone/>
              <a:defRPr b="1" sz="2400">
                <a:latin typeface="Oswald"/>
                <a:ea typeface="Oswald"/>
                <a:cs typeface="Oswald"/>
                <a:sym typeface="Oswald"/>
              </a:defRPr>
            </a:lvl3pPr>
            <a:lvl4pPr lvl="3" rtl="0">
              <a:lnSpc>
                <a:spcPct val="100000"/>
              </a:lnSpc>
              <a:spcBef>
                <a:spcPts val="0"/>
              </a:spcBef>
              <a:spcAft>
                <a:spcPts val="0"/>
              </a:spcAft>
              <a:buSzPts val="2400"/>
              <a:buFont typeface="Oswald"/>
              <a:buNone/>
              <a:defRPr b="1" sz="2400">
                <a:latin typeface="Oswald"/>
                <a:ea typeface="Oswald"/>
                <a:cs typeface="Oswald"/>
                <a:sym typeface="Oswald"/>
              </a:defRPr>
            </a:lvl4pPr>
            <a:lvl5pPr lvl="4" rtl="0">
              <a:lnSpc>
                <a:spcPct val="100000"/>
              </a:lnSpc>
              <a:spcBef>
                <a:spcPts val="0"/>
              </a:spcBef>
              <a:spcAft>
                <a:spcPts val="0"/>
              </a:spcAft>
              <a:buSzPts val="2400"/>
              <a:buFont typeface="Oswald"/>
              <a:buNone/>
              <a:defRPr b="1" sz="2400">
                <a:latin typeface="Oswald"/>
                <a:ea typeface="Oswald"/>
                <a:cs typeface="Oswald"/>
                <a:sym typeface="Oswald"/>
              </a:defRPr>
            </a:lvl5pPr>
            <a:lvl6pPr lvl="5" rtl="0">
              <a:lnSpc>
                <a:spcPct val="100000"/>
              </a:lnSpc>
              <a:spcBef>
                <a:spcPts val="0"/>
              </a:spcBef>
              <a:spcAft>
                <a:spcPts val="0"/>
              </a:spcAft>
              <a:buSzPts val="2400"/>
              <a:buFont typeface="Oswald"/>
              <a:buNone/>
              <a:defRPr b="1" sz="2400">
                <a:latin typeface="Oswald"/>
                <a:ea typeface="Oswald"/>
                <a:cs typeface="Oswald"/>
                <a:sym typeface="Oswald"/>
              </a:defRPr>
            </a:lvl6pPr>
            <a:lvl7pPr lvl="6" rtl="0">
              <a:lnSpc>
                <a:spcPct val="100000"/>
              </a:lnSpc>
              <a:spcBef>
                <a:spcPts val="0"/>
              </a:spcBef>
              <a:spcAft>
                <a:spcPts val="0"/>
              </a:spcAft>
              <a:buSzPts val="2400"/>
              <a:buFont typeface="Oswald"/>
              <a:buNone/>
              <a:defRPr b="1" sz="2400">
                <a:latin typeface="Oswald"/>
                <a:ea typeface="Oswald"/>
                <a:cs typeface="Oswald"/>
                <a:sym typeface="Oswald"/>
              </a:defRPr>
            </a:lvl7pPr>
            <a:lvl8pPr lvl="7" rtl="0">
              <a:lnSpc>
                <a:spcPct val="100000"/>
              </a:lnSpc>
              <a:spcBef>
                <a:spcPts val="0"/>
              </a:spcBef>
              <a:spcAft>
                <a:spcPts val="0"/>
              </a:spcAft>
              <a:buSzPts val="2400"/>
              <a:buFont typeface="Oswald"/>
              <a:buNone/>
              <a:defRPr b="1" sz="2400">
                <a:latin typeface="Oswald"/>
                <a:ea typeface="Oswald"/>
                <a:cs typeface="Oswald"/>
                <a:sym typeface="Oswald"/>
              </a:defRPr>
            </a:lvl8pPr>
            <a:lvl9pPr lvl="8" rtl="0">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02" name="Google Shape;102;p13"/>
          <p:cNvSpPr txBox="1"/>
          <p:nvPr>
            <p:ph idx="9" type="subTitle"/>
          </p:nvPr>
        </p:nvSpPr>
        <p:spPr>
          <a:xfrm>
            <a:off x="1929220" y="3734600"/>
            <a:ext cx="2425500" cy="4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Oswald"/>
              <a:buNone/>
              <a:defRPr b="1" sz="2400">
                <a:latin typeface="Oswald"/>
                <a:ea typeface="Oswald"/>
                <a:cs typeface="Oswald"/>
                <a:sym typeface="Oswald"/>
              </a:defRPr>
            </a:lvl2pPr>
            <a:lvl3pPr lvl="2" rtl="0">
              <a:lnSpc>
                <a:spcPct val="100000"/>
              </a:lnSpc>
              <a:spcBef>
                <a:spcPts val="0"/>
              </a:spcBef>
              <a:spcAft>
                <a:spcPts val="0"/>
              </a:spcAft>
              <a:buSzPts val="2400"/>
              <a:buFont typeface="Oswald"/>
              <a:buNone/>
              <a:defRPr b="1" sz="2400">
                <a:latin typeface="Oswald"/>
                <a:ea typeface="Oswald"/>
                <a:cs typeface="Oswald"/>
                <a:sym typeface="Oswald"/>
              </a:defRPr>
            </a:lvl3pPr>
            <a:lvl4pPr lvl="3" rtl="0">
              <a:lnSpc>
                <a:spcPct val="100000"/>
              </a:lnSpc>
              <a:spcBef>
                <a:spcPts val="0"/>
              </a:spcBef>
              <a:spcAft>
                <a:spcPts val="0"/>
              </a:spcAft>
              <a:buSzPts val="2400"/>
              <a:buFont typeface="Oswald"/>
              <a:buNone/>
              <a:defRPr b="1" sz="2400">
                <a:latin typeface="Oswald"/>
                <a:ea typeface="Oswald"/>
                <a:cs typeface="Oswald"/>
                <a:sym typeface="Oswald"/>
              </a:defRPr>
            </a:lvl4pPr>
            <a:lvl5pPr lvl="4" rtl="0">
              <a:lnSpc>
                <a:spcPct val="100000"/>
              </a:lnSpc>
              <a:spcBef>
                <a:spcPts val="0"/>
              </a:spcBef>
              <a:spcAft>
                <a:spcPts val="0"/>
              </a:spcAft>
              <a:buSzPts val="2400"/>
              <a:buFont typeface="Oswald"/>
              <a:buNone/>
              <a:defRPr b="1" sz="2400">
                <a:latin typeface="Oswald"/>
                <a:ea typeface="Oswald"/>
                <a:cs typeface="Oswald"/>
                <a:sym typeface="Oswald"/>
              </a:defRPr>
            </a:lvl5pPr>
            <a:lvl6pPr lvl="5" rtl="0">
              <a:lnSpc>
                <a:spcPct val="100000"/>
              </a:lnSpc>
              <a:spcBef>
                <a:spcPts val="0"/>
              </a:spcBef>
              <a:spcAft>
                <a:spcPts val="0"/>
              </a:spcAft>
              <a:buSzPts val="2400"/>
              <a:buFont typeface="Oswald"/>
              <a:buNone/>
              <a:defRPr b="1" sz="2400">
                <a:latin typeface="Oswald"/>
                <a:ea typeface="Oswald"/>
                <a:cs typeface="Oswald"/>
                <a:sym typeface="Oswald"/>
              </a:defRPr>
            </a:lvl6pPr>
            <a:lvl7pPr lvl="6" rtl="0">
              <a:lnSpc>
                <a:spcPct val="100000"/>
              </a:lnSpc>
              <a:spcBef>
                <a:spcPts val="0"/>
              </a:spcBef>
              <a:spcAft>
                <a:spcPts val="0"/>
              </a:spcAft>
              <a:buSzPts val="2400"/>
              <a:buFont typeface="Oswald"/>
              <a:buNone/>
              <a:defRPr b="1" sz="2400">
                <a:latin typeface="Oswald"/>
                <a:ea typeface="Oswald"/>
                <a:cs typeface="Oswald"/>
                <a:sym typeface="Oswald"/>
              </a:defRPr>
            </a:lvl7pPr>
            <a:lvl8pPr lvl="7" rtl="0">
              <a:lnSpc>
                <a:spcPct val="100000"/>
              </a:lnSpc>
              <a:spcBef>
                <a:spcPts val="0"/>
              </a:spcBef>
              <a:spcAft>
                <a:spcPts val="0"/>
              </a:spcAft>
              <a:buSzPts val="2400"/>
              <a:buFont typeface="Oswald"/>
              <a:buNone/>
              <a:defRPr b="1" sz="2400">
                <a:latin typeface="Oswald"/>
                <a:ea typeface="Oswald"/>
                <a:cs typeface="Oswald"/>
                <a:sym typeface="Oswald"/>
              </a:defRPr>
            </a:lvl8pPr>
            <a:lvl9pPr lvl="8" rtl="0">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03" name="Google Shape;103;p13"/>
          <p:cNvSpPr txBox="1"/>
          <p:nvPr>
            <p:ph idx="13" type="subTitle"/>
          </p:nvPr>
        </p:nvSpPr>
        <p:spPr>
          <a:xfrm>
            <a:off x="5523992" y="1723100"/>
            <a:ext cx="2425500" cy="4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Oswald"/>
              <a:buNone/>
              <a:defRPr b="1" sz="2400">
                <a:latin typeface="Oswald"/>
                <a:ea typeface="Oswald"/>
                <a:cs typeface="Oswald"/>
                <a:sym typeface="Oswald"/>
              </a:defRPr>
            </a:lvl2pPr>
            <a:lvl3pPr lvl="2" rtl="0">
              <a:lnSpc>
                <a:spcPct val="100000"/>
              </a:lnSpc>
              <a:spcBef>
                <a:spcPts val="0"/>
              </a:spcBef>
              <a:spcAft>
                <a:spcPts val="0"/>
              </a:spcAft>
              <a:buSzPts val="2400"/>
              <a:buFont typeface="Oswald"/>
              <a:buNone/>
              <a:defRPr b="1" sz="2400">
                <a:latin typeface="Oswald"/>
                <a:ea typeface="Oswald"/>
                <a:cs typeface="Oswald"/>
                <a:sym typeface="Oswald"/>
              </a:defRPr>
            </a:lvl3pPr>
            <a:lvl4pPr lvl="3" rtl="0">
              <a:lnSpc>
                <a:spcPct val="100000"/>
              </a:lnSpc>
              <a:spcBef>
                <a:spcPts val="0"/>
              </a:spcBef>
              <a:spcAft>
                <a:spcPts val="0"/>
              </a:spcAft>
              <a:buSzPts val="2400"/>
              <a:buFont typeface="Oswald"/>
              <a:buNone/>
              <a:defRPr b="1" sz="2400">
                <a:latin typeface="Oswald"/>
                <a:ea typeface="Oswald"/>
                <a:cs typeface="Oswald"/>
                <a:sym typeface="Oswald"/>
              </a:defRPr>
            </a:lvl4pPr>
            <a:lvl5pPr lvl="4" rtl="0">
              <a:lnSpc>
                <a:spcPct val="100000"/>
              </a:lnSpc>
              <a:spcBef>
                <a:spcPts val="0"/>
              </a:spcBef>
              <a:spcAft>
                <a:spcPts val="0"/>
              </a:spcAft>
              <a:buSzPts val="2400"/>
              <a:buFont typeface="Oswald"/>
              <a:buNone/>
              <a:defRPr b="1" sz="2400">
                <a:latin typeface="Oswald"/>
                <a:ea typeface="Oswald"/>
                <a:cs typeface="Oswald"/>
                <a:sym typeface="Oswald"/>
              </a:defRPr>
            </a:lvl5pPr>
            <a:lvl6pPr lvl="5" rtl="0">
              <a:lnSpc>
                <a:spcPct val="100000"/>
              </a:lnSpc>
              <a:spcBef>
                <a:spcPts val="0"/>
              </a:spcBef>
              <a:spcAft>
                <a:spcPts val="0"/>
              </a:spcAft>
              <a:buSzPts val="2400"/>
              <a:buFont typeface="Oswald"/>
              <a:buNone/>
              <a:defRPr b="1" sz="2400">
                <a:latin typeface="Oswald"/>
                <a:ea typeface="Oswald"/>
                <a:cs typeface="Oswald"/>
                <a:sym typeface="Oswald"/>
              </a:defRPr>
            </a:lvl6pPr>
            <a:lvl7pPr lvl="6" rtl="0">
              <a:lnSpc>
                <a:spcPct val="100000"/>
              </a:lnSpc>
              <a:spcBef>
                <a:spcPts val="0"/>
              </a:spcBef>
              <a:spcAft>
                <a:spcPts val="0"/>
              </a:spcAft>
              <a:buSzPts val="2400"/>
              <a:buFont typeface="Oswald"/>
              <a:buNone/>
              <a:defRPr b="1" sz="2400">
                <a:latin typeface="Oswald"/>
                <a:ea typeface="Oswald"/>
                <a:cs typeface="Oswald"/>
                <a:sym typeface="Oswald"/>
              </a:defRPr>
            </a:lvl7pPr>
            <a:lvl8pPr lvl="7" rtl="0">
              <a:lnSpc>
                <a:spcPct val="100000"/>
              </a:lnSpc>
              <a:spcBef>
                <a:spcPts val="0"/>
              </a:spcBef>
              <a:spcAft>
                <a:spcPts val="0"/>
              </a:spcAft>
              <a:buSzPts val="2400"/>
              <a:buFont typeface="Oswald"/>
              <a:buNone/>
              <a:defRPr b="1" sz="2400">
                <a:latin typeface="Oswald"/>
                <a:ea typeface="Oswald"/>
                <a:cs typeface="Oswald"/>
                <a:sym typeface="Oswald"/>
              </a:defRPr>
            </a:lvl8pPr>
            <a:lvl9pPr lvl="8" rtl="0">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04" name="Google Shape;104;p13"/>
          <p:cNvSpPr txBox="1"/>
          <p:nvPr>
            <p:ph idx="14" type="subTitle"/>
          </p:nvPr>
        </p:nvSpPr>
        <p:spPr>
          <a:xfrm>
            <a:off x="5523992" y="2728850"/>
            <a:ext cx="2425500" cy="4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Oswald"/>
              <a:buNone/>
              <a:defRPr b="1" sz="2400">
                <a:latin typeface="Oswald"/>
                <a:ea typeface="Oswald"/>
                <a:cs typeface="Oswald"/>
                <a:sym typeface="Oswald"/>
              </a:defRPr>
            </a:lvl2pPr>
            <a:lvl3pPr lvl="2" rtl="0">
              <a:lnSpc>
                <a:spcPct val="100000"/>
              </a:lnSpc>
              <a:spcBef>
                <a:spcPts val="0"/>
              </a:spcBef>
              <a:spcAft>
                <a:spcPts val="0"/>
              </a:spcAft>
              <a:buSzPts val="2400"/>
              <a:buFont typeface="Oswald"/>
              <a:buNone/>
              <a:defRPr b="1" sz="2400">
                <a:latin typeface="Oswald"/>
                <a:ea typeface="Oswald"/>
                <a:cs typeface="Oswald"/>
                <a:sym typeface="Oswald"/>
              </a:defRPr>
            </a:lvl3pPr>
            <a:lvl4pPr lvl="3" rtl="0">
              <a:lnSpc>
                <a:spcPct val="100000"/>
              </a:lnSpc>
              <a:spcBef>
                <a:spcPts val="0"/>
              </a:spcBef>
              <a:spcAft>
                <a:spcPts val="0"/>
              </a:spcAft>
              <a:buSzPts val="2400"/>
              <a:buFont typeface="Oswald"/>
              <a:buNone/>
              <a:defRPr b="1" sz="2400">
                <a:latin typeface="Oswald"/>
                <a:ea typeface="Oswald"/>
                <a:cs typeface="Oswald"/>
                <a:sym typeface="Oswald"/>
              </a:defRPr>
            </a:lvl4pPr>
            <a:lvl5pPr lvl="4" rtl="0">
              <a:lnSpc>
                <a:spcPct val="100000"/>
              </a:lnSpc>
              <a:spcBef>
                <a:spcPts val="0"/>
              </a:spcBef>
              <a:spcAft>
                <a:spcPts val="0"/>
              </a:spcAft>
              <a:buSzPts val="2400"/>
              <a:buFont typeface="Oswald"/>
              <a:buNone/>
              <a:defRPr b="1" sz="2400">
                <a:latin typeface="Oswald"/>
                <a:ea typeface="Oswald"/>
                <a:cs typeface="Oswald"/>
                <a:sym typeface="Oswald"/>
              </a:defRPr>
            </a:lvl5pPr>
            <a:lvl6pPr lvl="5" rtl="0">
              <a:lnSpc>
                <a:spcPct val="100000"/>
              </a:lnSpc>
              <a:spcBef>
                <a:spcPts val="0"/>
              </a:spcBef>
              <a:spcAft>
                <a:spcPts val="0"/>
              </a:spcAft>
              <a:buSzPts val="2400"/>
              <a:buFont typeface="Oswald"/>
              <a:buNone/>
              <a:defRPr b="1" sz="2400">
                <a:latin typeface="Oswald"/>
                <a:ea typeface="Oswald"/>
                <a:cs typeface="Oswald"/>
                <a:sym typeface="Oswald"/>
              </a:defRPr>
            </a:lvl6pPr>
            <a:lvl7pPr lvl="6" rtl="0">
              <a:lnSpc>
                <a:spcPct val="100000"/>
              </a:lnSpc>
              <a:spcBef>
                <a:spcPts val="0"/>
              </a:spcBef>
              <a:spcAft>
                <a:spcPts val="0"/>
              </a:spcAft>
              <a:buSzPts val="2400"/>
              <a:buFont typeface="Oswald"/>
              <a:buNone/>
              <a:defRPr b="1" sz="2400">
                <a:latin typeface="Oswald"/>
                <a:ea typeface="Oswald"/>
                <a:cs typeface="Oswald"/>
                <a:sym typeface="Oswald"/>
              </a:defRPr>
            </a:lvl7pPr>
            <a:lvl8pPr lvl="7" rtl="0">
              <a:lnSpc>
                <a:spcPct val="100000"/>
              </a:lnSpc>
              <a:spcBef>
                <a:spcPts val="0"/>
              </a:spcBef>
              <a:spcAft>
                <a:spcPts val="0"/>
              </a:spcAft>
              <a:buSzPts val="2400"/>
              <a:buFont typeface="Oswald"/>
              <a:buNone/>
              <a:defRPr b="1" sz="2400">
                <a:latin typeface="Oswald"/>
                <a:ea typeface="Oswald"/>
                <a:cs typeface="Oswald"/>
                <a:sym typeface="Oswald"/>
              </a:defRPr>
            </a:lvl8pPr>
            <a:lvl9pPr lvl="8" rtl="0">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05" name="Google Shape;105;p13"/>
          <p:cNvSpPr txBox="1"/>
          <p:nvPr>
            <p:ph idx="15" type="subTitle"/>
          </p:nvPr>
        </p:nvSpPr>
        <p:spPr>
          <a:xfrm>
            <a:off x="5523992" y="3734600"/>
            <a:ext cx="2425500" cy="4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nSpc>
                <a:spcPct val="100000"/>
              </a:lnSpc>
              <a:spcBef>
                <a:spcPts val="0"/>
              </a:spcBef>
              <a:spcAft>
                <a:spcPts val="0"/>
              </a:spcAft>
              <a:buSzPts val="2400"/>
              <a:buFont typeface="Oswald"/>
              <a:buNone/>
              <a:defRPr b="1" sz="2400">
                <a:latin typeface="Oswald"/>
                <a:ea typeface="Oswald"/>
                <a:cs typeface="Oswald"/>
                <a:sym typeface="Oswald"/>
              </a:defRPr>
            </a:lvl2pPr>
            <a:lvl3pPr lvl="2" rtl="0">
              <a:lnSpc>
                <a:spcPct val="100000"/>
              </a:lnSpc>
              <a:spcBef>
                <a:spcPts val="0"/>
              </a:spcBef>
              <a:spcAft>
                <a:spcPts val="0"/>
              </a:spcAft>
              <a:buSzPts val="2400"/>
              <a:buFont typeface="Oswald"/>
              <a:buNone/>
              <a:defRPr b="1" sz="2400">
                <a:latin typeface="Oswald"/>
                <a:ea typeface="Oswald"/>
                <a:cs typeface="Oswald"/>
                <a:sym typeface="Oswald"/>
              </a:defRPr>
            </a:lvl3pPr>
            <a:lvl4pPr lvl="3" rtl="0">
              <a:lnSpc>
                <a:spcPct val="100000"/>
              </a:lnSpc>
              <a:spcBef>
                <a:spcPts val="0"/>
              </a:spcBef>
              <a:spcAft>
                <a:spcPts val="0"/>
              </a:spcAft>
              <a:buSzPts val="2400"/>
              <a:buFont typeface="Oswald"/>
              <a:buNone/>
              <a:defRPr b="1" sz="2400">
                <a:latin typeface="Oswald"/>
                <a:ea typeface="Oswald"/>
                <a:cs typeface="Oswald"/>
                <a:sym typeface="Oswald"/>
              </a:defRPr>
            </a:lvl4pPr>
            <a:lvl5pPr lvl="4" rtl="0">
              <a:lnSpc>
                <a:spcPct val="100000"/>
              </a:lnSpc>
              <a:spcBef>
                <a:spcPts val="0"/>
              </a:spcBef>
              <a:spcAft>
                <a:spcPts val="0"/>
              </a:spcAft>
              <a:buSzPts val="2400"/>
              <a:buFont typeface="Oswald"/>
              <a:buNone/>
              <a:defRPr b="1" sz="2400">
                <a:latin typeface="Oswald"/>
                <a:ea typeface="Oswald"/>
                <a:cs typeface="Oswald"/>
                <a:sym typeface="Oswald"/>
              </a:defRPr>
            </a:lvl5pPr>
            <a:lvl6pPr lvl="5" rtl="0">
              <a:lnSpc>
                <a:spcPct val="100000"/>
              </a:lnSpc>
              <a:spcBef>
                <a:spcPts val="0"/>
              </a:spcBef>
              <a:spcAft>
                <a:spcPts val="0"/>
              </a:spcAft>
              <a:buSzPts val="2400"/>
              <a:buFont typeface="Oswald"/>
              <a:buNone/>
              <a:defRPr b="1" sz="2400">
                <a:latin typeface="Oswald"/>
                <a:ea typeface="Oswald"/>
                <a:cs typeface="Oswald"/>
                <a:sym typeface="Oswald"/>
              </a:defRPr>
            </a:lvl6pPr>
            <a:lvl7pPr lvl="6" rtl="0">
              <a:lnSpc>
                <a:spcPct val="100000"/>
              </a:lnSpc>
              <a:spcBef>
                <a:spcPts val="0"/>
              </a:spcBef>
              <a:spcAft>
                <a:spcPts val="0"/>
              </a:spcAft>
              <a:buSzPts val="2400"/>
              <a:buFont typeface="Oswald"/>
              <a:buNone/>
              <a:defRPr b="1" sz="2400">
                <a:latin typeface="Oswald"/>
                <a:ea typeface="Oswald"/>
                <a:cs typeface="Oswald"/>
                <a:sym typeface="Oswald"/>
              </a:defRPr>
            </a:lvl7pPr>
            <a:lvl8pPr lvl="7" rtl="0">
              <a:lnSpc>
                <a:spcPct val="100000"/>
              </a:lnSpc>
              <a:spcBef>
                <a:spcPts val="0"/>
              </a:spcBef>
              <a:spcAft>
                <a:spcPts val="0"/>
              </a:spcAft>
              <a:buSzPts val="2400"/>
              <a:buFont typeface="Oswald"/>
              <a:buNone/>
              <a:defRPr b="1" sz="2400">
                <a:latin typeface="Oswald"/>
                <a:ea typeface="Oswald"/>
                <a:cs typeface="Oswald"/>
                <a:sym typeface="Oswald"/>
              </a:defRPr>
            </a:lvl8pPr>
            <a:lvl9pPr lvl="8" rtl="0">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grpSp>
        <p:nvGrpSpPr>
          <p:cNvPr id="106" name="Google Shape;106;p13"/>
          <p:cNvGrpSpPr/>
          <p:nvPr/>
        </p:nvGrpSpPr>
        <p:grpSpPr>
          <a:xfrm>
            <a:off x="302987" y="288516"/>
            <a:ext cx="8538026" cy="4566468"/>
            <a:chOff x="5802027" y="1564324"/>
            <a:chExt cx="3636452" cy="1944916"/>
          </a:xfrm>
        </p:grpSpPr>
        <p:sp>
          <p:nvSpPr>
            <p:cNvPr id="107" name="Google Shape;107;p13"/>
            <p:cNvSpPr/>
            <p:nvPr/>
          </p:nvSpPr>
          <p:spPr>
            <a:xfrm>
              <a:off x="5802027" y="1564324"/>
              <a:ext cx="379245" cy="1944916"/>
            </a:xfrm>
            <a:custGeom>
              <a:rect b="b" l="l" r="r" t="t"/>
              <a:pathLst>
                <a:path extrusionOk="0" h="1944916" w="379245">
                  <a:moveTo>
                    <a:pt x="379246" y="0"/>
                  </a:moveTo>
                  <a:lnTo>
                    <a:pt x="0" y="0"/>
                  </a:lnTo>
                  <a:lnTo>
                    <a:pt x="0" y="1944917"/>
                  </a:lnTo>
                  <a:lnTo>
                    <a:pt x="379246" y="1944917"/>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3"/>
            <p:cNvSpPr/>
            <p:nvPr/>
          </p:nvSpPr>
          <p:spPr>
            <a:xfrm>
              <a:off x="9059234" y="1564324"/>
              <a:ext cx="379245" cy="1944916"/>
            </a:xfrm>
            <a:custGeom>
              <a:rect b="b" l="l" r="r" t="t"/>
              <a:pathLst>
                <a:path extrusionOk="0" h="1944916" w="379245">
                  <a:moveTo>
                    <a:pt x="0" y="1944917"/>
                  </a:moveTo>
                  <a:lnTo>
                    <a:pt x="379245" y="1944917"/>
                  </a:lnTo>
                  <a:lnTo>
                    <a:pt x="379245" y="0"/>
                  </a:ln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9" name="Google Shape;109;p13"/>
          <p:cNvSpPr/>
          <p:nvPr/>
        </p:nvSpPr>
        <p:spPr>
          <a:xfrm>
            <a:off x="8566974" y="414360"/>
            <a:ext cx="159300" cy="15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0" name="Shape 110"/>
        <p:cNvGrpSpPr/>
        <p:nvPr/>
      </p:nvGrpSpPr>
      <p:grpSpPr>
        <a:xfrm>
          <a:off x="0" y="0"/>
          <a:ext cx="0" cy="0"/>
          <a:chOff x="0" y="0"/>
          <a:chExt cx="0" cy="0"/>
        </a:xfrm>
      </p:grpSpPr>
      <p:pic>
        <p:nvPicPr>
          <p:cNvPr id="111" name="Google Shape;111;p14"/>
          <p:cNvPicPr preferRelativeResize="0"/>
          <p:nvPr/>
        </p:nvPicPr>
        <p:blipFill rotWithShape="1">
          <a:blip r:embed="rId2">
            <a:alphaModFix amt="19000"/>
          </a:blip>
          <a:srcRect b="19" l="0" r="0" t="9"/>
          <a:stretch/>
        </p:blipFill>
        <p:spPr>
          <a:xfrm>
            <a:off x="0" y="0"/>
            <a:ext cx="9144002" cy="5143502"/>
          </a:xfrm>
          <a:prstGeom prst="rect">
            <a:avLst/>
          </a:prstGeom>
          <a:noFill/>
          <a:ln>
            <a:noFill/>
          </a:ln>
        </p:spPr>
      </p:pic>
      <p:sp>
        <p:nvSpPr>
          <p:cNvPr id="112" name="Google Shape;112;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13" name="Google Shape;113;p14"/>
          <p:cNvGrpSpPr/>
          <p:nvPr/>
        </p:nvGrpSpPr>
        <p:grpSpPr>
          <a:xfrm>
            <a:off x="302987" y="288516"/>
            <a:ext cx="8538026" cy="4566468"/>
            <a:chOff x="1298853" y="4144865"/>
            <a:chExt cx="3636452" cy="1944916"/>
          </a:xfrm>
        </p:grpSpPr>
        <p:sp>
          <p:nvSpPr>
            <p:cNvPr id="114" name="Google Shape;114;p14"/>
            <p:cNvSpPr/>
            <p:nvPr/>
          </p:nvSpPr>
          <p:spPr>
            <a:xfrm>
              <a:off x="4556060" y="5710536"/>
              <a:ext cx="379245" cy="379245"/>
            </a:xfrm>
            <a:custGeom>
              <a:rect b="b" l="l" r="r" t="t"/>
              <a:pathLst>
                <a:path extrusionOk="0" h="379245" w="379245">
                  <a:moveTo>
                    <a:pt x="0" y="379246"/>
                  </a:moveTo>
                  <a:lnTo>
                    <a:pt x="379245" y="379246"/>
                  </a:lnTo>
                  <a:lnTo>
                    <a:pt x="379245"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4"/>
            <p:cNvSpPr/>
            <p:nvPr/>
          </p:nvSpPr>
          <p:spPr>
            <a:xfrm>
              <a:off x="1298853" y="4144865"/>
              <a:ext cx="379245" cy="379245"/>
            </a:xfrm>
            <a:custGeom>
              <a:rect b="b" l="l" r="r" t="t"/>
              <a:pathLst>
                <a:path extrusionOk="0" h="379245" w="379245">
                  <a:moveTo>
                    <a:pt x="379246" y="0"/>
                  </a:moveTo>
                  <a:lnTo>
                    <a:pt x="0" y="0"/>
                  </a:lnTo>
                  <a:lnTo>
                    <a:pt x="0" y="379245"/>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6" name="Google Shape;116;p14"/>
          <p:cNvSpPr/>
          <p:nvPr/>
        </p:nvSpPr>
        <p:spPr>
          <a:xfrm flipH="1" rot="528198">
            <a:off x="-1359606" y="4724181"/>
            <a:ext cx="6041438" cy="733546"/>
          </a:xfrm>
          <a:custGeom>
            <a:rect b="b" l="l" r="r" t="t"/>
            <a:pathLst>
              <a:path extrusionOk="0" h="1283017" w="10566844">
                <a:moveTo>
                  <a:pt x="5283423" y="0"/>
                </a:moveTo>
                <a:lnTo>
                  <a:pt x="0" y="0"/>
                </a:lnTo>
                <a:lnTo>
                  <a:pt x="0" y="1283018"/>
                </a:lnTo>
                <a:lnTo>
                  <a:pt x="10566845" y="1283018"/>
                </a:lnTo>
                <a:lnTo>
                  <a:pt x="10566845" y="0"/>
                </a:lnTo>
                <a:lnTo>
                  <a:pt x="5283423" y="0"/>
                </a:lnTo>
                <a:close/>
                <a:moveTo>
                  <a:pt x="254222" y="1220057"/>
                </a:moveTo>
                <a:cubicBezTo>
                  <a:pt x="254222" y="1235774"/>
                  <a:pt x="239935" y="1248728"/>
                  <a:pt x="222409" y="1248728"/>
                </a:cubicBezTo>
                <a:lnTo>
                  <a:pt x="70866" y="1248728"/>
                </a:lnTo>
                <a:cubicBezTo>
                  <a:pt x="53435" y="1248728"/>
                  <a:pt x="39053" y="1235869"/>
                  <a:pt x="39053" y="1220057"/>
                </a:cubicBezTo>
                <a:lnTo>
                  <a:pt x="39053" y="1068324"/>
                </a:lnTo>
                <a:cubicBezTo>
                  <a:pt x="39053" y="1052608"/>
                  <a:pt x="53340" y="1039654"/>
                  <a:pt x="70866" y="1039654"/>
                </a:cubicBezTo>
                <a:lnTo>
                  <a:pt x="222409" y="1039654"/>
                </a:lnTo>
                <a:cubicBezTo>
                  <a:pt x="239840" y="1039654"/>
                  <a:pt x="254222" y="1052513"/>
                  <a:pt x="254222" y="1068324"/>
                </a:cubicBezTo>
                <a:lnTo>
                  <a:pt x="254222" y="1220057"/>
                </a:lnTo>
                <a:close/>
                <a:moveTo>
                  <a:pt x="530447" y="1220057"/>
                </a:moveTo>
                <a:cubicBezTo>
                  <a:pt x="530447" y="1235774"/>
                  <a:pt x="516160" y="1248728"/>
                  <a:pt x="498634" y="1248728"/>
                </a:cubicBezTo>
                <a:lnTo>
                  <a:pt x="347091" y="1248728"/>
                </a:lnTo>
                <a:cubicBezTo>
                  <a:pt x="329660" y="1248728"/>
                  <a:pt x="315278" y="1235869"/>
                  <a:pt x="315278" y="1220057"/>
                </a:cubicBezTo>
                <a:lnTo>
                  <a:pt x="315278" y="1068324"/>
                </a:lnTo>
                <a:cubicBezTo>
                  <a:pt x="315278" y="1052608"/>
                  <a:pt x="329565" y="1039654"/>
                  <a:pt x="347091" y="1039654"/>
                </a:cubicBezTo>
                <a:lnTo>
                  <a:pt x="498634" y="1039654"/>
                </a:lnTo>
                <a:cubicBezTo>
                  <a:pt x="516065" y="1039654"/>
                  <a:pt x="530447" y="1052513"/>
                  <a:pt x="530447" y="1068324"/>
                </a:cubicBezTo>
                <a:lnTo>
                  <a:pt x="530447" y="1220057"/>
                </a:lnTo>
                <a:close/>
                <a:moveTo>
                  <a:pt x="806672" y="1220057"/>
                </a:moveTo>
                <a:cubicBezTo>
                  <a:pt x="806672" y="1235774"/>
                  <a:pt x="792385" y="1248728"/>
                  <a:pt x="774859" y="1248728"/>
                </a:cubicBezTo>
                <a:lnTo>
                  <a:pt x="623316" y="1248728"/>
                </a:lnTo>
                <a:cubicBezTo>
                  <a:pt x="605885" y="1248728"/>
                  <a:pt x="591503" y="1235869"/>
                  <a:pt x="591503" y="1220057"/>
                </a:cubicBezTo>
                <a:lnTo>
                  <a:pt x="591503" y="1068324"/>
                </a:lnTo>
                <a:cubicBezTo>
                  <a:pt x="591503" y="1052608"/>
                  <a:pt x="605790" y="1039654"/>
                  <a:pt x="623316" y="1039654"/>
                </a:cubicBezTo>
                <a:lnTo>
                  <a:pt x="774859" y="1039654"/>
                </a:lnTo>
                <a:cubicBezTo>
                  <a:pt x="792290" y="1039654"/>
                  <a:pt x="806672" y="1052513"/>
                  <a:pt x="806672" y="1068324"/>
                </a:cubicBezTo>
                <a:lnTo>
                  <a:pt x="806672" y="1220057"/>
                </a:lnTo>
                <a:close/>
                <a:moveTo>
                  <a:pt x="1082897" y="1220057"/>
                </a:moveTo>
                <a:cubicBezTo>
                  <a:pt x="1082897" y="1235774"/>
                  <a:pt x="1068610" y="1248728"/>
                  <a:pt x="1051084" y="1248728"/>
                </a:cubicBezTo>
                <a:lnTo>
                  <a:pt x="899541" y="1248728"/>
                </a:lnTo>
                <a:cubicBezTo>
                  <a:pt x="882110" y="1248728"/>
                  <a:pt x="867728" y="1235869"/>
                  <a:pt x="867728" y="1220057"/>
                </a:cubicBezTo>
                <a:lnTo>
                  <a:pt x="867728" y="1068324"/>
                </a:lnTo>
                <a:cubicBezTo>
                  <a:pt x="867728" y="1052608"/>
                  <a:pt x="882015" y="1039654"/>
                  <a:pt x="899541" y="1039654"/>
                </a:cubicBezTo>
                <a:lnTo>
                  <a:pt x="1051084" y="1039654"/>
                </a:lnTo>
                <a:cubicBezTo>
                  <a:pt x="1068515" y="1039654"/>
                  <a:pt x="1082897" y="1052513"/>
                  <a:pt x="1082897" y="1068324"/>
                </a:cubicBezTo>
                <a:lnTo>
                  <a:pt x="1082897" y="1220057"/>
                </a:lnTo>
                <a:close/>
                <a:moveTo>
                  <a:pt x="1359122" y="1220057"/>
                </a:moveTo>
                <a:cubicBezTo>
                  <a:pt x="1359122" y="1235774"/>
                  <a:pt x="1344835" y="1248728"/>
                  <a:pt x="1327309" y="1248728"/>
                </a:cubicBezTo>
                <a:lnTo>
                  <a:pt x="1175766" y="1248728"/>
                </a:lnTo>
                <a:cubicBezTo>
                  <a:pt x="1158335" y="1248728"/>
                  <a:pt x="1143953" y="1235869"/>
                  <a:pt x="1143953" y="1220057"/>
                </a:cubicBezTo>
                <a:lnTo>
                  <a:pt x="1143953" y="1068324"/>
                </a:lnTo>
                <a:cubicBezTo>
                  <a:pt x="1143953" y="1052608"/>
                  <a:pt x="1158240" y="1039654"/>
                  <a:pt x="1175766" y="1039654"/>
                </a:cubicBezTo>
                <a:lnTo>
                  <a:pt x="1327309" y="1039654"/>
                </a:lnTo>
                <a:cubicBezTo>
                  <a:pt x="1344739" y="1039654"/>
                  <a:pt x="1359122" y="1052513"/>
                  <a:pt x="1359122" y="1068324"/>
                </a:cubicBezTo>
                <a:lnTo>
                  <a:pt x="1359122" y="1220057"/>
                </a:lnTo>
                <a:close/>
                <a:moveTo>
                  <a:pt x="1635347" y="1220057"/>
                </a:moveTo>
                <a:cubicBezTo>
                  <a:pt x="1635347" y="1235774"/>
                  <a:pt x="1621060" y="1248728"/>
                  <a:pt x="1603534" y="1248728"/>
                </a:cubicBezTo>
                <a:lnTo>
                  <a:pt x="1451991" y="1248728"/>
                </a:lnTo>
                <a:cubicBezTo>
                  <a:pt x="1434560" y="1248728"/>
                  <a:pt x="1420178" y="1235869"/>
                  <a:pt x="1420178" y="1220057"/>
                </a:cubicBezTo>
                <a:lnTo>
                  <a:pt x="1420178" y="1068324"/>
                </a:lnTo>
                <a:cubicBezTo>
                  <a:pt x="1420178" y="1052608"/>
                  <a:pt x="1434465" y="1039654"/>
                  <a:pt x="1451991" y="1039654"/>
                </a:cubicBezTo>
                <a:lnTo>
                  <a:pt x="1603534" y="1039654"/>
                </a:lnTo>
                <a:cubicBezTo>
                  <a:pt x="1620964" y="1039654"/>
                  <a:pt x="1635347" y="1052513"/>
                  <a:pt x="1635347" y="1068324"/>
                </a:cubicBezTo>
                <a:lnTo>
                  <a:pt x="1635347" y="1220057"/>
                </a:lnTo>
                <a:close/>
                <a:moveTo>
                  <a:pt x="1911572" y="1220057"/>
                </a:moveTo>
                <a:cubicBezTo>
                  <a:pt x="1911572" y="1235774"/>
                  <a:pt x="1897285" y="1248728"/>
                  <a:pt x="1879759" y="1248728"/>
                </a:cubicBezTo>
                <a:lnTo>
                  <a:pt x="1728216" y="1248728"/>
                </a:lnTo>
                <a:cubicBezTo>
                  <a:pt x="1710785" y="1248728"/>
                  <a:pt x="1696403" y="1235869"/>
                  <a:pt x="1696403" y="1220057"/>
                </a:cubicBezTo>
                <a:lnTo>
                  <a:pt x="1696403" y="1068324"/>
                </a:lnTo>
                <a:cubicBezTo>
                  <a:pt x="1696403" y="1052608"/>
                  <a:pt x="1710690" y="1039654"/>
                  <a:pt x="1728216" y="1039654"/>
                </a:cubicBezTo>
                <a:lnTo>
                  <a:pt x="1879759" y="1039654"/>
                </a:lnTo>
                <a:cubicBezTo>
                  <a:pt x="1897189" y="1039654"/>
                  <a:pt x="1911572" y="1052513"/>
                  <a:pt x="1911572" y="1068324"/>
                </a:cubicBezTo>
                <a:lnTo>
                  <a:pt x="1911572" y="1220057"/>
                </a:lnTo>
                <a:close/>
                <a:moveTo>
                  <a:pt x="2187797" y="1220057"/>
                </a:moveTo>
                <a:cubicBezTo>
                  <a:pt x="2187797" y="1235774"/>
                  <a:pt x="2173510" y="1248728"/>
                  <a:pt x="2155984" y="1248728"/>
                </a:cubicBezTo>
                <a:lnTo>
                  <a:pt x="2004441" y="1248728"/>
                </a:lnTo>
                <a:cubicBezTo>
                  <a:pt x="1987010" y="1248728"/>
                  <a:pt x="1972628" y="1235869"/>
                  <a:pt x="1972628" y="1220057"/>
                </a:cubicBezTo>
                <a:lnTo>
                  <a:pt x="1972628" y="1068324"/>
                </a:lnTo>
                <a:cubicBezTo>
                  <a:pt x="1972628" y="1052608"/>
                  <a:pt x="1986915" y="1039654"/>
                  <a:pt x="2004441" y="1039654"/>
                </a:cubicBezTo>
                <a:lnTo>
                  <a:pt x="2155984" y="1039654"/>
                </a:lnTo>
                <a:cubicBezTo>
                  <a:pt x="2173415" y="1039654"/>
                  <a:pt x="2187797" y="1052513"/>
                  <a:pt x="2187797" y="1068324"/>
                </a:cubicBezTo>
                <a:lnTo>
                  <a:pt x="2187797" y="1220057"/>
                </a:lnTo>
                <a:close/>
                <a:moveTo>
                  <a:pt x="2464022" y="1220057"/>
                </a:moveTo>
                <a:cubicBezTo>
                  <a:pt x="2464022" y="1235774"/>
                  <a:pt x="2449735" y="1248728"/>
                  <a:pt x="2432209" y="1248728"/>
                </a:cubicBezTo>
                <a:lnTo>
                  <a:pt x="2280666" y="1248728"/>
                </a:lnTo>
                <a:cubicBezTo>
                  <a:pt x="2263235" y="1248728"/>
                  <a:pt x="2248853" y="1235869"/>
                  <a:pt x="2248853" y="1220057"/>
                </a:cubicBezTo>
                <a:lnTo>
                  <a:pt x="2248853" y="1068324"/>
                </a:lnTo>
                <a:cubicBezTo>
                  <a:pt x="2248853" y="1052608"/>
                  <a:pt x="2263140" y="1039654"/>
                  <a:pt x="2280666" y="1039654"/>
                </a:cubicBezTo>
                <a:lnTo>
                  <a:pt x="2432209" y="1039654"/>
                </a:lnTo>
                <a:cubicBezTo>
                  <a:pt x="2449640" y="1039654"/>
                  <a:pt x="2464022" y="1052513"/>
                  <a:pt x="2464022" y="1068324"/>
                </a:cubicBezTo>
                <a:lnTo>
                  <a:pt x="2464022" y="1220057"/>
                </a:lnTo>
                <a:close/>
                <a:moveTo>
                  <a:pt x="2740247" y="1220057"/>
                </a:moveTo>
                <a:cubicBezTo>
                  <a:pt x="2740247" y="1235774"/>
                  <a:pt x="2725960" y="1248728"/>
                  <a:pt x="2708434" y="1248728"/>
                </a:cubicBezTo>
                <a:lnTo>
                  <a:pt x="2556891" y="1248728"/>
                </a:lnTo>
                <a:cubicBezTo>
                  <a:pt x="2539460" y="1248728"/>
                  <a:pt x="2525078" y="1235869"/>
                  <a:pt x="2525078" y="1220057"/>
                </a:cubicBezTo>
                <a:lnTo>
                  <a:pt x="2525078" y="1068324"/>
                </a:lnTo>
                <a:cubicBezTo>
                  <a:pt x="2525078" y="1052608"/>
                  <a:pt x="2539365" y="1039654"/>
                  <a:pt x="2556891" y="1039654"/>
                </a:cubicBezTo>
                <a:lnTo>
                  <a:pt x="2708434" y="1039654"/>
                </a:lnTo>
                <a:cubicBezTo>
                  <a:pt x="2725865" y="1039654"/>
                  <a:pt x="2740247" y="1052513"/>
                  <a:pt x="2740247" y="1068324"/>
                </a:cubicBezTo>
                <a:lnTo>
                  <a:pt x="2740247" y="1220057"/>
                </a:lnTo>
                <a:close/>
                <a:moveTo>
                  <a:pt x="3016472" y="1220057"/>
                </a:moveTo>
                <a:cubicBezTo>
                  <a:pt x="3016472" y="1235774"/>
                  <a:pt x="3002185" y="1248728"/>
                  <a:pt x="2984659" y="1248728"/>
                </a:cubicBezTo>
                <a:lnTo>
                  <a:pt x="2833116" y="1248728"/>
                </a:lnTo>
                <a:cubicBezTo>
                  <a:pt x="2815685" y="1248728"/>
                  <a:pt x="2801303" y="1235869"/>
                  <a:pt x="2801303" y="1220057"/>
                </a:cubicBezTo>
                <a:lnTo>
                  <a:pt x="2801303" y="1068324"/>
                </a:lnTo>
                <a:cubicBezTo>
                  <a:pt x="2801303" y="1052608"/>
                  <a:pt x="2815590" y="1039654"/>
                  <a:pt x="2833116" y="1039654"/>
                </a:cubicBezTo>
                <a:lnTo>
                  <a:pt x="2984659" y="1039654"/>
                </a:lnTo>
                <a:cubicBezTo>
                  <a:pt x="3002090" y="1039654"/>
                  <a:pt x="3016472" y="1052513"/>
                  <a:pt x="3016472" y="1068324"/>
                </a:cubicBezTo>
                <a:lnTo>
                  <a:pt x="3016472" y="1220057"/>
                </a:lnTo>
                <a:close/>
                <a:moveTo>
                  <a:pt x="3292697" y="1220057"/>
                </a:moveTo>
                <a:cubicBezTo>
                  <a:pt x="3292697" y="1235774"/>
                  <a:pt x="3278410" y="1248728"/>
                  <a:pt x="3260884" y="1248728"/>
                </a:cubicBezTo>
                <a:lnTo>
                  <a:pt x="3109341" y="1248728"/>
                </a:lnTo>
                <a:cubicBezTo>
                  <a:pt x="3091910" y="1248728"/>
                  <a:pt x="3077528" y="1235869"/>
                  <a:pt x="3077528" y="1220057"/>
                </a:cubicBezTo>
                <a:lnTo>
                  <a:pt x="3077528" y="1068324"/>
                </a:lnTo>
                <a:cubicBezTo>
                  <a:pt x="3077528" y="1052608"/>
                  <a:pt x="3091815" y="1039654"/>
                  <a:pt x="3109341" y="1039654"/>
                </a:cubicBezTo>
                <a:lnTo>
                  <a:pt x="3260884" y="1039654"/>
                </a:lnTo>
                <a:cubicBezTo>
                  <a:pt x="3278315" y="1039654"/>
                  <a:pt x="3292697" y="1052513"/>
                  <a:pt x="3292697" y="1068324"/>
                </a:cubicBezTo>
                <a:lnTo>
                  <a:pt x="3292697" y="1220057"/>
                </a:lnTo>
                <a:close/>
                <a:moveTo>
                  <a:pt x="3568922" y="1220057"/>
                </a:moveTo>
                <a:cubicBezTo>
                  <a:pt x="3568922" y="1235774"/>
                  <a:pt x="3554635" y="1248728"/>
                  <a:pt x="3537109" y="1248728"/>
                </a:cubicBezTo>
                <a:lnTo>
                  <a:pt x="3385566" y="1248728"/>
                </a:lnTo>
                <a:cubicBezTo>
                  <a:pt x="3368135" y="1248728"/>
                  <a:pt x="3353753" y="1235869"/>
                  <a:pt x="3353753" y="1220057"/>
                </a:cubicBezTo>
                <a:lnTo>
                  <a:pt x="3353753" y="1068324"/>
                </a:lnTo>
                <a:cubicBezTo>
                  <a:pt x="3353753" y="1052608"/>
                  <a:pt x="3368040" y="1039654"/>
                  <a:pt x="3385566" y="1039654"/>
                </a:cubicBezTo>
                <a:lnTo>
                  <a:pt x="3537109" y="1039654"/>
                </a:lnTo>
                <a:cubicBezTo>
                  <a:pt x="3554540" y="1039654"/>
                  <a:pt x="3568922" y="1052513"/>
                  <a:pt x="3568922" y="1068324"/>
                </a:cubicBezTo>
                <a:lnTo>
                  <a:pt x="3568922" y="1220057"/>
                </a:lnTo>
                <a:close/>
                <a:moveTo>
                  <a:pt x="3845147" y="1220057"/>
                </a:moveTo>
                <a:cubicBezTo>
                  <a:pt x="3845147" y="1235774"/>
                  <a:pt x="3830860" y="1248728"/>
                  <a:pt x="3813334" y="1248728"/>
                </a:cubicBezTo>
                <a:lnTo>
                  <a:pt x="3661791" y="1248728"/>
                </a:lnTo>
                <a:cubicBezTo>
                  <a:pt x="3644360" y="1248728"/>
                  <a:pt x="3629978" y="1235869"/>
                  <a:pt x="3629978" y="1220057"/>
                </a:cubicBezTo>
                <a:lnTo>
                  <a:pt x="3629978" y="1068324"/>
                </a:lnTo>
                <a:cubicBezTo>
                  <a:pt x="3629978" y="1052608"/>
                  <a:pt x="3644265" y="1039654"/>
                  <a:pt x="3661791" y="1039654"/>
                </a:cubicBezTo>
                <a:lnTo>
                  <a:pt x="3813334" y="1039654"/>
                </a:lnTo>
                <a:cubicBezTo>
                  <a:pt x="3830765" y="1039654"/>
                  <a:pt x="3845147" y="1052513"/>
                  <a:pt x="3845147" y="1068324"/>
                </a:cubicBezTo>
                <a:lnTo>
                  <a:pt x="3845147" y="1220057"/>
                </a:lnTo>
                <a:close/>
                <a:moveTo>
                  <a:pt x="4121372" y="1220057"/>
                </a:moveTo>
                <a:cubicBezTo>
                  <a:pt x="4121372" y="1235774"/>
                  <a:pt x="4107085" y="1248728"/>
                  <a:pt x="4089559" y="1248728"/>
                </a:cubicBezTo>
                <a:lnTo>
                  <a:pt x="3938016" y="1248728"/>
                </a:lnTo>
                <a:cubicBezTo>
                  <a:pt x="3920585" y="1248728"/>
                  <a:pt x="3906203" y="1235869"/>
                  <a:pt x="3906203" y="1220057"/>
                </a:cubicBezTo>
                <a:lnTo>
                  <a:pt x="3906203" y="1068324"/>
                </a:lnTo>
                <a:cubicBezTo>
                  <a:pt x="3906203" y="1052608"/>
                  <a:pt x="3920490" y="1039654"/>
                  <a:pt x="3938016" y="1039654"/>
                </a:cubicBezTo>
                <a:lnTo>
                  <a:pt x="4089559" y="1039654"/>
                </a:lnTo>
                <a:cubicBezTo>
                  <a:pt x="4106990" y="1039654"/>
                  <a:pt x="4121372" y="1052513"/>
                  <a:pt x="4121372" y="1068324"/>
                </a:cubicBezTo>
                <a:lnTo>
                  <a:pt x="4121372" y="1220057"/>
                </a:lnTo>
                <a:close/>
                <a:moveTo>
                  <a:pt x="4397598" y="1220057"/>
                </a:moveTo>
                <a:cubicBezTo>
                  <a:pt x="4397598" y="1235774"/>
                  <a:pt x="4383310" y="1248728"/>
                  <a:pt x="4365784" y="1248728"/>
                </a:cubicBezTo>
                <a:lnTo>
                  <a:pt x="4214241" y="1248728"/>
                </a:lnTo>
                <a:cubicBezTo>
                  <a:pt x="4196810" y="1248728"/>
                  <a:pt x="4182428" y="1235869"/>
                  <a:pt x="4182428" y="1220057"/>
                </a:cubicBezTo>
                <a:lnTo>
                  <a:pt x="4182428" y="1068324"/>
                </a:lnTo>
                <a:cubicBezTo>
                  <a:pt x="4182428" y="1052608"/>
                  <a:pt x="4196715" y="1039654"/>
                  <a:pt x="4214241" y="1039654"/>
                </a:cubicBezTo>
                <a:lnTo>
                  <a:pt x="4365784" y="1039654"/>
                </a:lnTo>
                <a:cubicBezTo>
                  <a:pt x="4383215" y="1039654"/>
                  <a:pt x="4397598" y="1052513"/>
                  <a:pt x="4397598" y="1068324"/>
                </a:cubicBezTo>
                <a:lnTo>
                  <a:pt x="4397598" y="1220057"/>
                </a:lnTo>
                <a:close/>
                <a:moveTo>
                  <a:pt x="4673823" y="1220057"/>
                </a:moveTo>
                <a:cubicBezTo>
                  <a:pt x="4673823" y="1235774"/>
                  <a:pt x="4659535" y="1248728"/>
                  <a:pt x="4642009" y="1248728"/>
                </a:cubicBezTo>
                <a:lnTo>
                  <a:pt x="4490466" y="1248728"/>
                </a:lnTo>
                <a:cubicBezTo>
                  <a:pt x="4473035" y="1248728"/>
                  <a:pt x="4458653" y="1235869"/>
                  <a:pt x="4458653" y="1220057"/>
                </a:cubicBezTo>
                <a:lnTo>
                  <a:pt x="4458653" y="1068324"/>
                </a:lnTo>
                <a:cubicBezTo>
                  <a:pt x="4458653" y="1052608"/>
                  <a:pt x="4472940" y="1039654"/>
                  <a:pt x="4490466" y="1039654"/>
                </a:cubicBezTo>
                <a:lnTo>
                  <a:pt x="4642009" y="1039654"/>
                </a:lnTo>
                <a:cubicBezTo>
                  <a:pt x="4659440" y="1039654"/>
                  <a:pt x="4673823" y="1052513"/>
                  <a:pt x="4673823" y="1068324"/>
                </a:cubicBezTo>
                <a:lnTo>
                  <a:pt x="4673823" y="1220057"/>
                </a:lnTo>
                <a:close/>
                <a:moveTo>
                  <a:pt x="4950048" y="1220057"/>
                </a:moveTo>
                <a:cubicBezTo>
                  <a:pt x="4950048" y="1235774"/>
                  <a:pt x="4935760" y="1248728"/>
                  <a:pt x="4918234" y="1248728"/>
                </a:cubicBezTo>
                <a:lnTo>
                  <a:pt x="4766691" y="1248728"/>
                </a:lnTo>
                <a:cubicBezTo>
                  <a:pt x="4749260" y="1248728"/>
                  <a:pt x="4734878" y="1235869"/>
                  <a:pt x="4734878" y="1220057"/>
                </a:cubicBezTo>
                <a:lnTo>
                  <a:pt x="4734878" y="1068324"/>
                </a:lnTo>
                <a:cubicBezTo>
                  <a:pt x="4734878" y="1052608"/>
                  <a:pt x="4749165" y="1039654"/>
                  <a:pt x="4766691" y="1039654"/>
                </a:cubicBezTo>
                <a:lnTo>
                  <a:pt x="4918234" y="1039654"/>
                </a:lnTo>
                <a:cubicBezTo>
                  <a:pt x="4935665" y="1039654"/>
                  <a:pt x="4950048" y="1052513"/>
                  <a:pt x="4950048" y="1068324"/>
                </a:cubicBezTo>
                <a:lnTo>
                  <a:pt x="4950048" y="1220057"/>
                </a:lnTo>
                <a:close/>
                <a:moveTo>
                  <a:pt x="5226273" y="1220057"/>
                </a:moveTo>
                <a:cubicBezTo>
                  <a:pt x="5226273" y="1235774"/>
                  <a:pt x="5211985" y="1248728"/>
                  <a:pt x="5194459" y="1248728"/>
                </a:cubicBezTo>
                <a:lnTo>
                  <a:pt x="5042916" y="1248728"/>
                </a:lnTo>
                <a:cubicBezTo>
                  <a:pt x="5025485" y="1248728"/>
                  <a:pt x="5011103" y="1235869"/>
                  <a:pt x="5011103" y="1220057"/>
                </a:cubicBezTo>
                <a:lnTo>
                  <a:pt x="5011103" y="1068324"/>
                </a:lnTo>
                <a:cubicBezTo>
                  <a:pt x="5011103" y="1052608"/>
                  <a:pt x="5025390" y="1039654"/>
                  <a:pt x="5042916" y="1039654"/>
                </a:cubicBezTo>
                <a:lnTo>
                  <a:pt x="5194459" y="1039654"/>
                </a:lnTo>
                <a:cubicBezTo>
                  <a:pt x="5211890" y="1039654"/>
                  <a:pt x="5226273" y="1052513"/>
                  <a:pt x="5226273" y="1068324"/>
                </a:cubicBezTo>
                <a:lnTo>
                  <a:pt x="5226273" y="1220057"/>
                </a:lnTo>
                <a:close/>
                <a:moveTo>
                  <a:pt x="5538216" y="1220057"/>
                </a:moveTo>
                <a:cubicBezTo>
                  <a:pt x="5538216" y="1235774"/>
                  <a:pt x="5523929" y="1248728"/>
                  <a:pt x="5506403" y="1248728"/>
                </a:cubicBezTo>
                <a:lnTo>
                  <a:pt x="5354860" y="1248728"/>
                </a:lnTo>
                <a:cubicBezTo>
                  <a:pt x="5337429" y="1248728"/>
                  <a:pt x="5323046" y="1235869"/>
                  <a:pt x="5323046" y="1220057"/>
                </a:cubicBezTo>
                <a:lnTo>
                  <a:pt x="5323046" y="1068324"/>
                </a:lnTo>
                <a:cubicBezTo>
                  <a:pt x="5323046" y="1052608"/>
                  <a:pt x="5337334" y="1039654"/>
                  <a:pt x="5354860" y="1039654"/>
                </a:cubicBezTo>
                <a:lnTo>
                  <a:pt x="5506403" y="1039654"/>
                </a:lnTo>
                <a:cubicBezTo>
                  <a:pt x="5523833" y="1039654"/>
                  <a:pt x="5538216" y="1052513"/>
                  <a:pt x="5538216" y="1068324"/>
                </a:cubicBezTo>
                <a:lnTo>
                  <a:pt x="5538216" y="1220057"/>
                </a:lnTo>
                <a:close/>
                <a:moveTo>
                  <a:pt x="5814441" y="1220057"/>
                </a:moveTo>
                <a:cubicBezTo>
                  <a:pt x="5814441" y="1235774"/>
                  <a:pt x="5800154" y="1248728"/>
                  <a:pt x="5782628" y="1248728"/>
                </a:cubicBezTo>
                <a:lnTo>
                  <a:pt x="5631085" y="1248728"/>
                </a:lnTo>
                <a:cubicBezTo>
                  <a:pt x="5613654" y="1248728"/>
                  <a:pt x="5599271" y="1235869"/>
                  <a:pt x="5599271" y="1220057"/>
                </a:cubicBezTo>
                <a:lnTo>
                  <a:pt x="5599271" y="1068324"/>
                </a:lnTo>
                <a:cubicBezTo>
                  <a:pt x="5599271" y="1052608"/>
                  <a:pt x="5613559" y="1039654"/>
                  <a:pt x="5631085" y="1039654"/>
                </a:cubicBezTo>
                <a:lnTo>
                  <a:pt x="5782628" y="1039654"/>
                </a:lnTo>
                <a:cubicBezTo>
                  <a:pt x="5800058" y="1039654"/>
                  <a:pt x="5814441" y="1052513"/>
                  <a:pt x="5814441" y="1068324"/>
                </a:cubicBezTo>
                <a:lnTo>
                  <a:pt x="5814441" y="1220057"/>
                </a:lnTo>
                <a:close/>
                <a:moveTo>
                  <a:pt x="6090666" y="1220057"/>
                </a:moveTo>
                <a:cubicBezTo>
                  <a:pt x="6090666" y="1235774"/>
                  <a:pt x="6076379" y="1248728"/>
                  <a:pt x="6058853" y="1248728"/>
                </a:cubicBezTo>
                <a:lnTo>
                  <a:pt x="5907310" y="1248728"/>
                </a:lnTo>
                <a:cubicBezTo>
                  <a:pt x="5889879" y="1248728"/>
                  <a:pt x="5875496" y="1235869"/>
                  <a:pt x="5875496" y="1220057"/>
                </a:cubicBezTo>
                <a:lnTo>
                  <a:pt x="5875496" y="1068324"/>
                </a:lnTo>
                <a:cubicBezTo>
                  <a:pt x="5875496" y="1052608"/>
                  <a:pt x="5889784" y="1039654"/>
                  <a:pt x="5907310" y="1039654"/>
                </a:cubicBezTo>
                <a:lnTo>
                  <a:pt x="6058853" y="1039654"/>
                </a:lnTo>
                <a:cubicBezTo>
                  <a:pt x="6076283" y="1039654"/>
                  <a:pt x="6090666" y="1052513"/>
                  <a:pt x="6090666" y="1068324"/>
                </a:cubicBezTo>
                <a:lnTo>
                  <a:pt x="6090666" y="1220057"/>
                </a:lnTo>
                <a:close/>
                <a:moveTo>
                  <a:pt x="6366891" y="1220057"/>
                </a:moveTo>
                <a:cubicBezTo>
                  <a:pt x="6366891" y="1235774"/>
                  <a:pt x="6352604" y="1248728"/>
                  <a:pt x="6335078" y="1248728"/>
                </a:cubicBezTo>
                <a:lnTo>
                  <a:pt x="6183535" y="1248728"/>
                </a:lnTo>
                <a:cubicBezTo>
                  <a:pt x="6166104" y="1248728"/>
                  <a:pt x="6151721" y="1235869"/>
                  <a:pt x="6151721" y="1220057"/>
                </a:cubicBezTo>
                <a:lnTo>
                  <a:pt x="6151721" y="1068324"/>
                </a:lnTo>
                <a:cubicBezTo>
                  <a:pt x="6151721" y="1052608"/>
                  <a:pt x="6166009" y="1039654"/>
                  <a:pt x="6183535" y="1039654"/>
                </a:cubicBezTo>
                <a:lnTo>
                  <a:pt x="6335078" y="1039654"/>
                </a:lnTo>
                <a:cubicBezTo>
                  <a:pt x="6352508" y="1039654"/>
                  <a:pt x="6366891" y="1052513"/>
                  <a:pt x="6366891" y="1068324"/>
                </a:cubicBezTo>
                <a:lnTo>
                  <a:pt x="6366891" y="1220057"/>
                </a:lnTo>
                <a:close/>
                <a:moveTo>
                  <a:pt x="6643116" y="1220057"/>
                </a:moveTo>
                <a:cubicBezTo>
                  <a:pt x="6643116" y="1235774"/>
                  <a:pt x="6628829" y="1248728"/>
                  <a:pt x="6611303" y="1248728"/>
                </a:cubicBezTo>
                <a:lnTo>
                  <a:pt x="6459760" y="1248728"/>
                </a:lnTo>
                <a:cubicBezTo>
                  <a:pt x="6442329" y="1248728"/>
                  <a:pt x="6427946" y="1235869"/>
                  <a:pt x="6427946" y="1220057"/>
                </a:cubicBezTo>
                <a:lnTo>
                  <a:pt x="6427946" y="1068324"/>
                </a:lnTo>
                <a:cubicBezTo>
                  <a:pt x="6427946" y="1052608"/>
                  <a:pt x="6442234" y="1039654"/>
                  <a:pt x="6459760" y="1039654"/>
                </a:cubicBezTo>
                <a:lnTo>
                  <a:pt x="6611303" y="1039654"/>
                </a:lnTo>
                <a:cubicBezTo>
                  <a:pt x="6628733" y="1039654"/>
                  <a:pt x="6643116" y="1052513"/>
                  <a:pt x="6643116" y="1068324"/>
                </a:cubicBezTo>
                <a:lnTo>
                  <a:pt x="6643116" y="1220057"/>
                </a:lnTo>
                <a:close/>
                <a:moveTo>
                  <a:pt x="6919341" y="1220057"/>
                </a:moveTo>
                <a:cubicBezTo>
                  <a:pt x="6919341" y="1235774"/>
                  <a:pt x="6905054" y="1248728"/>
                  <a:pt x="6887528" y="1248728"/>
                </a:cubicBezTo>
                <a:lnTo>
                  <a:pt x="6735985" y="1248728"/>
                </a:lnTo>
                <a:cubicBezTo>
                  <a:pt x="6718554" y="1248728"/>
                  <a:pt x="6704171" y="1235869"/>
                  <a:pt x="6704171" y="1220057"/>
                </a:cubicBezTo>
                <a:lnTo>
                  <a:pt x="6704171" y="1068324"/>
                </a:lnTo>
                <a:cubicBezTo>
                  <a:pt x="6704171" y="1052608"/>
                  <a:pt x="6718459" y="1039654"/>
                  <a:pt x="6735985" y="1039654"/>
                </a:cubicBezTo>
                <a:lnTo>
                  <a:pt x="6887528" y="1039654"/>
                </a:lnTo>
                <a:cubicBezTo>
                  <a:pt x="6904958" y="1039654"/>
                  <a:pt x="6919341" y="1052513"/>
                  <a:pt x="6919341" y="1068324"/>
                </a:cubicBezTo>
                <a:lnTo>
                  <a:pt x="6919341" y="1220057"/>
                </a:lnTo>
                <a:close/>
                <a:moveTo>
                  <a:pt x="7195566" y="1220057"/>
                </a:moveTo>
                <a:cubicBezTo>
                  <a:pt x="7195566" y="1235774"/>
                  <a:pt x="7181279" y="1248728"/>
                  <a:pt x="7163753" y="1248728"/>
                </a:cubicBezTo>
                <a:lnTo>
                  <a:pt x="7012210" y="1248728"/>
                </a:lnTo>
                <a:cubicBezTo>
                  <a:pt x="6994779" y="1248728"/>
                  <a:pt x="6980396" y="1235869"/>
                  <a:pt x="6980396" y="1220057"/>
                </a:cubicBezTo>
                <a:lnTo>
                  <a:pt x="6980396" y="1068324"/>
                </a:lnTo>
                <a:cubicBezTo>
                  <a:pt x="6980396" y="1052608"/>
                  <a:pt x="6994684" y="1039654"/>
                  <a:pt x="7012210" y="1039654"/>
                </a:cubicBezTo>
                <a:lnTo>
                  <a:pt x="7163753" y="1039654"/>
                </a:lnTo>
                <a:cubicBezTo>
                  <a:pt x="7181183" y="1039654"/>
                  <a:pt x="7195566" y="1052513"/>
                  <a:pt x="7195566" y="1068324"/>
                </a:cubicBezTo>
                <a:lnTo>
                  <a:pt x="7195566" y="1220057"/>
                </a:lnTo>
                <a:close/>
                <a:moveTo>
                  <a:pt x="7471791" y="1220057"/>
                </a:moveTo>
                <a:cubicBezTo>
                  <a:pt x="7471791" y="1235774"/>
                  <a:pt x="7457504" y="1248728"/>
                  <a:pt x="7439978" y="1248728"/>
                </a:cubicBezTo>
                <a:lnTo>
                  <a:pt x="7288435" y="1248728"/>
                </a:lnTo>
                <a:cubicBezTo>
                  <a:pt x="7271004" y="1248728"/>
                  <a:pt x="7256621" y="1235869"/>
                  <a:pt x="7256621" y="1220057"/>
                </a:cubicBezTo>
                <a:lnTo>
                  <a:pt x="7256621" y="1068324"/>
                </a:lnTo>
                <a:cubicBezTo>
                  <a:pt x="7256621" y="1052608"/>
                  <a:pt x="7270909" y="1039654"/>
                  <a:pt x="7288435" y="1039654"/>
                </a:cubicBezTo>
                <a:lnTo>
                  <a:pt x="7439978" y="1039654"/>
                </a:lnTo>
                <a:cubicBezTo>
                  <a:pt x="7457408" y="1039654"/>
                  <a:pt x="7471791" y="1052513"/>
                  <a:pt x="7471791" y="1068324"/>
                </a:cubicBezTo>
                <a:lnTo>
                  <a:pt x="7471791" y="1220057"/>
                </a:lnTo>
                <a:close/>
                <a:moveTo>
                  <a:pt x="7748016" y="1220057"/>
                </a:moveTo>
                <a:cubicBezTo>
                  <a:pt x="7748016" y="1235774"/>
                  <a:pt x="7733729" y="1248728"/>
                  <a:pt x="7716203" y="1248728"/>
                </a:cubicBezTo>
                <a:lnTo>
                  <a:pt x="7564660" y="1248728"/>
                </a:lnTo>
                <a:cubicBezTo>
                  <a:pt x="7547229" y="1248728"/>
                  <a:pt x="7532846" y="1235869"/>
                  <a:pt x="7532846" y="1220057"/>
                </a:cubicBezTo>
                <a:lnTo>
                  <a:pt x="7532846" y="1068324"/>
                </a:lnTo>
                <a:cubicBezTo>
                  <a:pt x="7532846" y="1052608"/>
                  <a:pt x="7547134" y="1039654"/>
                  <a:pt x="7564660" y="1039654"/>
                </a:cubicBezTo>
                <a:lnTo>
                  <a:pt x="7716203" y="1039654"/>
                </a:lnTo>
                <a:cubicBezTo>
                  <a:pt x="7733633" y="1039654"/>
                  <a:pt x="7748016" y="1052513"/>
                  <a:pt x="7748016" y="1068324"/>
                </a:cubicBezTo>
                <a:lnTo>
                  <a:pt x="7748016" y="1220057"/>
                </a:lnTo>
                <a:close/>
                <a:moveTo>
                  <a:pt x="8024241" y="1220057"/>
                </a:moveTo>
                <a:cubicBezTo>
                  <a:pt x="8024241" y="1235774"/>
                  <a:pt x="8009954" y="1248728"/>
                  <a:pt x="7992428" y="1248728"/>
                </a:cubicBezTo>
                <a:lnTo>
                  <a:pt x="7840885" y="1248728"/>
                </a:lnTo>
                <a:cubicBezTo>
                  <a:pt x="7823454" y="1248728"/>
                  <a:pt x="7809071" y="1235869"/>
                  <a:pt x="7809071" y="1220057"/>
                </a:cubicBezTo>
                <a:lnTo>
                  <a:pt x="7809071" y="1068324"/>
                </a:lnTo>
                <a:cubicBezTo>
                  <a:pt x="7809071" y="1052608"/>
                  <a:pt x="7823359" y="1039654"/>
                  <a:pt x="7840885" y="1039654"/>
                </a:cubicBezTo>
                <a:lnTo>
                  <a:pt x="7992428" y="1039654"/>
                </a:lnTo>
                <a:cubicBezTo>
                  <a:pt x="8009858" y="1039654"/>
                  <a:pt x="8024241" y="1052513"/>
                  <a:pt x="8024241" y="1068324"/>
                </a:cubicBezTo>
                <a:lnTo>
                  <a:pt x="8024241" y="1220057"/>
                </a:lnTo>
                <a:close/>
                <a:moveTo>
                  <a:pt x="8300466" y="1220057"/>
                </a:moveTo>
                <a:cubicBezTo>
                  <a:pt x="8300466" y="1235774"/>
                  <a:pt x="8286179" y="1248728"/>
                  <a:pt x="8268653" y="1248728"/>
                </a:cubicBezTo>
                <a:lnTo>
                  <a:pt x="8117110" y="1248728"/>
                </a:lnTo>
                <a:cubicBezTo>
                  <a:pt x="8099679" y="1248728"/>
                  <a:pt x="8085296" y="1235869"/>
                  <a:pt x="8085296" y="1220057"/>
                </a:cubicBezTo>
                <a:lnTo>
                  <a:pt x="8085296" y="1068324"/>
                </a:lnTo>
                <a:cubicBezTo>
                  <a:pt x="8085296" y="1052608"/>
                  <a:pt x="8099584" y="1039654"/>
                  <a:pt x="8117110" y="1039654"/>
                </a:cubicBezTo>
                <a:lnTo>
                  <a:pt x="8268653" y="1039654"/>
                </a:lnTo>
                <a:cubicBezTo>
                  <a:pt x="8286083" y="1039654"/>
                  <a:pt x="8300466" y="1052513"/>
                  <a:pt x="8300466" y="1068324"/>
                </a:cubicBezTo>
                <a:lnTo>
                  <a:pt x="8300466" y="1220057"/>
                </a:lnTo>
                <a:close/>
                <a:moveTo>
                  <a:pt x="8576691" y="1220057"/>
                </a:moveTo>
                <a:cubicBezTo>
                  <a:pt x="8576691" y="1235774"/>
                  <a:pt x="8562404" y="1248728"/>
                  <a:pt x="8544877" y="1248728"/>
                </a:cubicBezTo>
                <a:lnTo>
                  <a:pt x="8393335" y="1248728"/>
                </a:lnTo>
                <a:cubicBezTo>
                  <a:pt x="8375904" y="1248728"/>
                  <a:pt x="8361521" y="1235869"/>
                  <a:pt x="8361521" y="1220057"/>
                </a:cubicBezTo>
                <a:lnTo>
                  <a:pt x="8361521" y="1068324"/>
                </a:lnTo>
                <a:cubicBezTo>
                  <a:pt x="8361521" y="1052608"/>
                  <a:pt x="8375809" y="1039654"/>
                  <a:pt x="8393335" y="1039654"/>
                </a:cubicBezTo>
                <a:lnTo>
                  <a:pt x="8544877" y="1039654"/>
                </a:lnTo>
                <a:cubicBezTo>
                  <a:pt x="8562308" y="1039654"/>
                  <a:pt x="8576691" y="1052513"/>
                  <a:pt x="8576691" y="1068324"/>
                </a:cubicBezTo>
                <a:lnTo>
                  <a:pt x="8576691" y="1220057"/>
                </a:lnTo>
                <a:close/>
                <a:moveTo>
                  <a:pt x="8852916" y="1220057"/>
                </a:moveTo>
                <a:cubicBezTo>
                  <a:pt x="8852916" y="1235774"/>
                  <a:pt x="8838629" y="1248728"/>
                  <a:pt x="8821102" y="1248728"/>
                </a:cubicBezTo>
                <a:lnTo>
                  <a:pt x="8669560" y="1248728"/>
                </a:lnTo>
                <a:cubicBezTo>
                  <a:pt x="8652129" y="1248728"/>
                  <a:pt x="8637746" y="1235869"/>
                  <a:pt x="8637746" y="1220057"/>
                </a:cubicBezTo>
                <a:lnTo>
                  <a:pt x="8637746" y="1068324"/>
                </a:lnTo>
                <a:cubicBezTo>
                  <a:pt x="8637746" y="1052608"/>
                  <a:pt x="8652034" y="1039654"/>
                  <a:pt x="8669560" y="1039654"/>
                </a:cubicBezTo>
                <a:lnTo>
                  <a:pt x="8821102" y="1039654"/>
                </a:lnTo>
                <a:cubicBezTo>
                  <a:pt x="8838533" y="1039654"/>
                  <a:pt x="8852916" y="1052513"/>
                  <a:pt x="8852916" y="1068324"/>
                </a:cubicBezTo>
                <a:lnTo>
                  <a:pt x="8852916" y="1220057"/>
                </a:lnTo>
                <a:close/>
                <a:moveTo>
                  <a:pt x="9129141" y="1220057"/>
                </a:moveTo>
                <a:cubicBezTo>
                  <a:pt x="9129141" y="1235774"/>
                  <a:pt x="9114854" y="1248728"/>
                  <a:pt x="9097327" y="1248728"/>
                </a:cubicBezTo>
                <a:lnTo>
                  <a:pt x="8945785" y="1248728"/>
                </a:lnTo>
                <a:cubicBezTo>
                  <a:pt x="8928354" y="1248728"/>
                  <a:pt x="8913971" y="1235869"/>
                  <a:pt x="8913971" y="1220057"/>
                </a:cubicBezTo>
                <a:lnTo>
                  <a:pt x="8913971" y="1068324"/>
                </a:lnTo>
                <a:cubicBezTo>
                  <a:pt x="8913971" y="1052608"/>
                  <a:pt x="8928259" y="1039654"/>
                  <a:pt x="8945785" y="1039654"/>
                </a:cubicBezTo>
                <a:lnTo>
                  <a:pt x="9097327" y="1039654"/>
                </a:lnTo>
                <a:cubicBezTo>
                  <a:pt x="9114758" y="1039654"/>
                  <a:pt x="9129141" y="1052513"/>
                  <a:pt x="9129141" y="1068324"/>
                </a:cubicBezTo>
                <a:lnTo>
                  <a:pt x="9129141" y="1220057"/>
                </a:lnTo>
                <a:close/>
                <a:moveTo>
                  <a:pt x="9405366" y="1220057"/>
                </a:moveTo>
                <a:cubicBezTo>
                  <a:pt x="9405366" y="1235774"/>
                  <a:pt x="9391079" y="1248728"/>
                  <a:pt x="9373552" y="1248728"/>
                </a:cubicBezTo>
                <a:lnTo>
                  <a:pt x="9222010" y="1248728"/>
                </a:lnTo>
                <a:cubicBezTo>
                  <a:pt x="9204579" y="1248728"/>
                  <a:pt x="9190196" y="1235869"/>
                  <a:pt x="9190196" y="1220057"/>
                </a:cubicBezTo>
                <a:lnTo>
                  <a:pt x="9190196" y="1068324"/>
                </a:lnTo>
                <a:cubicBezTo>
                  <a:pt x="9190196" y="1052608"/>
                  <a:pt x="9204484" y="1039654"/>
                  <a:pt x="9222010" y="1039654"/>
                </a:cubicBezTo>
                <a:lnTo>
                  <a:pt x="9373552" y="1039654"/>
                </a:lnTo>
                <a:cubicBezTo>
                  <a:pt x="9390983" y="1039654"/>
                  <a:pt x="9405366" y="1052513"/>
                  <a:pt x="9405366" y="1068324"/>
                </a:cubicBezTo>
                <a:lnTo>
                  <a:pt x="9405366" y="1220057"/>
                </a:lnTo>
                <a:close/>
                <a:moveTo>
                  <a:pt x="9681591" y="1220057"/>
                </a:moveTo>
                <a:cubicBezTo>
                  <a:pt x="9681591" y="1235774"/>
                  <a:pt x="9667304" y="1248728"/>
                  <a:pt x="9649777" y="1248728"/>
                </a:cubicBezTo>
                <a:lnTo>
                  <a:pt x="9498235" y="1248728"/>
                </a:lnTo>
                <a:cubicBezTo>
                  <a:pt x="9480804" y="1248728"/>
                  <a:pt x="9466421" y="1235869"/>
                  <a:pt x="9466421" y="1220057"/>
                </a:cubicBezTo>
                <a:lnTo>
                  <a:pt x="9466421" y="1068324"/>
                </a:lnTo>
                <a:cubicBezTo>
                  <a:pt x="9466421" y="1052608"/>
                  <a:pt x="9480709" y="1039654"/>
                  <a:pt x="9498235" y="1039654"/>
                </a:cubicBezTo>
                <a:lnTo>
                  <a:pt x="9649777" y="1039654"/>
                </a:lnTo>
                <a:cubicBezTo>
                  <a:pt x="9667208" y="1039654"/>
                  <a:pt x="9681591" y="1052513"/>
                  <a:pt x="9681591" y="1068324"/>
                </a:cubicBezTo>
                <a:lnTo>
                  <a:pt x="9681591" y="1220057"/>
                </a:lnTo>
                <a:close/>
                <a:moveTo>
                  <a:pt x="9957815" y="1220057"/>
                </a:moveTo>
                <a:cubicBezTo>
                  <a:pt x="9957815" y="1235774"/>
                  <a:pt x="9943528" y="1248728"/>
                  <a:pt x="9926002" y="1248728"/>
                </a:cubicBezTo>
                <a:lnTo>
                  <a:pt x="9774459" y="1248728"/>
                </a:lnTo>
                <a:cubicBezTo>
                  <a:pt x="9757029" y="1248728"/>
                  <a:pt x="9742646" y="1235869"/>
                  <a:pt x="9742646" y="1220057"/>
                </a:cubicBezTo>
                <a:lnTo>
                  <a:pt x="9742646" y="1068324"/>
                </a:lnTo>
                <a:cubicBezTo>
                  <a:pt x="9742646" y="1052608"/>
                  <a:pt x="9756934" y="1039654"/>
                  <a:pt x="9774459" y="1039654"/>
                </a:cubicBezTo>
                <a:lnTo>
                  <a:pt x="9926002" y="1039654"/>
                </a:lnTo>
                <a:cubicBezTo>
                  <a:pt x="9943434" y="1039654"/>
                  <a:pt x="9957815" y="1052513"/>
                  <a:pt x="9957815" y="1068324"/>
                </a:cubicBezTo>
                <a:lnTo>
                  <a:pt x="9957815" y="1220057"/>
                </a:lnTo>
                <a:close/>
                <a:moveTo>
                  <a:pt x="10234040" y="1220057"/>
                </a:moveTo>
                <a:cubicBezTo>
                  <a:pt x="10234040" y="1235774"/>
                  <a:pt x="10219753" y="1248728"/>
                  <a:pt x="10202227" y="1248728"/>
                </a:cubicBezTo>
                <a:lnTo>
                  <a:pt x="10050684" y="1248728"/>
                </a:lnTo>
                <a:cubicBezTo>
                  <a:pt x="10033254" y="1248728"/>
                  <a:pt x="10018871" y="1235869"/>
                  <a:pt x="10018871" y="1220057"/>
                </a:cubicBezTo>
                <a:lnTo>
                  <a:pt x="10018871" y="1068324"/>
                </a:lnTo>
                <a:cubicBezTo>
                  <a:pt x="10018871" y="1052608"/>
                  <a:pt x="10033159" y="1039654"/>
                  <a:pt x="10050684" y="1039654"/>
                </a:cubicBezTo>
                <a:lnTo>
                  <a:pt x="10202227" y="1039654"/>
                </a:lnTo>
                <a:cubicBezTo>
                  <a:pt x="10219659" y="1039654"/>
                  <a:pt x="10234040" y="1052513"/>
                  <a:pt x="10234040" y="1068324"/>
                </a:cubicBezTo>
                <a:lnTo>
                  <a:pt x="10234040" y="1220057"/>
                </a:lnTo>
                <a:close/>
                <a:moveTo>
                  <a:pt x="10510265" y="1220057"/>
                </a:moveTo>
                <a:cubicBezTo>
                  <a:pt x="10510265" y="1235774"/>
                  <a:pt x="10495978" y="1248728"/>
                  <a:pt x="10478452" y="1248728"/>
                </a:cubicBezTo>
                <a:lnTo>
                  <a:pt x="10326909" y="1248728"/>
                </a:lnTo>
                <a:cubicBezTo>
                  <a:pt x="10309479" y="1248728"/>
                  <a:pt x="10295096" y="1235869"/>
                  <a:pt x="10295096" y="1220057"/>
                </a:cubicBezTo>
                <a:lnTo>
                  <a:pt x="10295096" y="1068324"/>
                </a:lnTo>
                <a:cubicBezTo>
                  <a:pt x="10295096" y="1052608"/>
                  <a:pt x="10309384" y="1039654"/>
                  <a:pt x="10326909" y="1039654"/>
                </a:cubicBezTo>
                <a:lnTo>
                  <a:pt x="10478452" y="1039654"/>
                </a:lnTo>
                <a:cubicBezTo>
                  <a:pt x="10495884" y="1039654"/>
                  <a:pt x="10510265" y="1052513"/>
                  <a:pt x="10510265" y="1068324"/>
                </a:cubicBezTo>
                <a:lnTo>
                  <a:pt x="10510265" y="1220057"/>
                </a:lnTo>
                <a:close/>
                <a:moveTo>
                  <a:pt x="10313766" y="63056"/>
                </a:moveTo>
                <a:cubicBezTo>
                  <a:pt x="10313766" y="47339"/>
                  <a:pt x="10328053" y="34385"/>
                  <a:pt x="10345579" y="34385"/>
                </a:cubicBezTo>
                <a:lnTo>
                  <a:pt x="10497122" y="34385"/>
                </a:lnTo>
                <a:cubicBezTo>
                  <a:pt x="10514552" y="34385"/>
                  <a:pt x="10528935" y="47244"/>
                  <a:pt x="10528935" y="63056"/>
                </a:cubicBezTo>
                <a:lnTo>
                  <a:pt x="10528935" y="214789"/>
                </a:lnTo>
                <a:cubicBezTo>
                  <a:pt x="10528935" y="230505"/>
                  <a:pt x="10514648" y="243459"/>
                  <a:pt x="10497122" y="243459"/>
                </a:cubicBezTo>
                <a:lnTo>
                  <a:pt x="10345579" y="243459"/>
                </a:lnTo>
                <a:cubicBezTo>
                  <a:pt x="10328147" y="243459"/>
                  <a:pt x="10313766" y="230600"/>
                  <a:pt x="10313766" y="214789"/>
                </a:cubicBezTo>
                <a:lnTo>
                  <a:pt x="10313766" y="62960"/>
                </a:lnTo>
                <a:close/>
                <a:moveTo>
                  <a:pt x="10037541" y="63056"/>
                </a:moveTo>
                <a:cubicBezTo>
                  <a:pt x="10037541" y="47339"/>
                  <a:pt x="10051828" y="34385"/>
                  <a:pt x="10069354" y="34385"/>
                </a:cubicBezTo>
                <a:lnTo>
                  <a:pt x="10220897" y="34385"/>
                </a:lnTo>
                <a:cubicBezTo>
                  <a:pt x="10238327" y="34385"/>
                  <a:pt x="10252710" y="47244"/>
                  <a:pt x="10252710" y="63056"/>
                </a:cubicBezTo>
                <a:lnTo>
                  <a:pt x="10252710" y="214789"/>
                </a:lnTo>
                <a:cubicBezTo>
                  <a:pt x="10252710" y="230505"/>
                  <a:pt x="10238423" y="243459"/>
                  <a:pt x="10220897" y="243459"/>
                </a:cubicBezTo>
                <a:lnTo>
                  <a:pt x="10069354" y="243459"/>
                </a:lnTo>
                <a:cubicBezTo>
                  <a:pt x="10051922" y="243459"/>
                  <a:pt x="10037541" y="230600"/>
                  <a:pt x="10037541" y="214789"/>
                </a:cubicBezTo>
                <a:lnTo>
                  <a:pt x="10037541" y="62960"/>
                </a:lnTo>
                <a:close/>
                <a:moveTo>
                  <a:pt x="9761316" y="63056"/>
                </a:moveTo>
                <a:cubicBezTo>
                  <a:pt x="9761316" y="47339"/>
                  <a:pt x="9775603" y="34385"/>
                  <a:pt x="9793129" y="34385"/>
                </a:cubicBezTo>
                <a:lnTo>
                  <a:pt x="9944672" y="34385"/>
                </a:lnTo>
                <a:cubicBezTo>
                  <a:pt x="9962102" y="34385"/>
                  <a:pt x="9976485" y="47244"/>
                  <a:pt x="9976485" y="63056"/>
                </a:cubicBezTo>
                <a:lnTo>
                  <a:pt x="9976485" y="214789"/>
                </a:lnTo>
                <a:cubicBezTo>
                  <a:pt x="9976485" y="230505"/>
                  <a:pt x="9962198" y="243459"/>
                  <a:pt x="9944672" y="243459"/>
                </a:cubicBezTo>
                <a:lnTo>
                  <a:pt x="9793129" y="243459"/>
                </a:lnTo>
                <a:cubicBezTo>
                  <a:pt x="9775697" y="243459"/>
                  <a:pt x="9761316" y="230600"/>
                  <a:pt x="9761316" y="214789"/>
                </a:cubicBezTo>
                <a:lnTo>
                  <a:pt x="9761316" y="62960"/>
                </a:lnTo>
                <a:close/>
                <a:moveTo>
                  <a:pt x="9485090" y="63056"/>
                </a:moveTo>
                <a:cubicBezTo>
                  <a:pt x="9485090" y="47339"/>
                  <a:pt x="9499378" y="34385"/>
                  <a:pt x="9516904" y="34385"/>
                </a:cubicBezTo>
                <a:lnTo>
                  <a:pt x="9668446" y="34385"/>
                </a:lnTo>
                <a:cubicBezTo>
                  <a:pt x="9685877" y="34385"/>
                  <a:pt x="9700260" y="47244"/>
                  <a:pt x="9700260" y="63056"/>
                </a:cubicBezTo>
                <a:lnTo>
                  <a:pt x="9700260" y="214789"/>
                </a:lnTo>
                <a:cubicBezTo>
                  <a:pt x="9700260" y="230505"/>
                  <a:pt x="9685973" y="243459"/>
                  <a:pt x="9668446" y="243459"/>
                </a:cubicBezTo>
                <a:lnTo>
                  <a:pt x="9516904" y="243459"/>
                </a:lnTo>
                <a:cubicBezTo>
                  <a:pt x="9499473" y="243459"/>
                  <a:pt x="9485090" y="230600"/>
                  <a:pt x="9485090" y="214789"/>
                </a:cubicBezTo>
                <a:lnTo>
                  <a:pt x="9485090" y="62960"/>
                </a:lnTo>
                <a:close/>
                <a:moveTo>
                  <a:pt x="9208865" y="63056"/>
                </a:moveTo>
                <a:cubicBezTo>
                  <a:pt x="9208865" y="47339"/>
                  <a:pt x="9223153" y="34385"/>
                  <a:pt x="9240679" y="34385"/>
                </a:cubicBezTo>
                <a:lnTo>
                  <a:pt x="9392221" y="34385"/>
                </a:lnTo>
                <a:cubicBezTo>
                  <a:pt x="9409652" y="34385"/>
                  <a:pt x="9424035" y="47244"/>
                  <a:pt x="9424035" y="63056"/>
                </a:cubicBezTo>
                <a:lnTo>
                  <a:pt x="9424035" y="214789"/>
                </a:lnTo>
                <a:cubicBezTo>
                  <a:pt x="9424035" y="230505"/>
                  <a:pt x="9409748" y="243459"/>
                  <a:pt x="9392221" y="243459"/>
                </a:cubicBezTo>
                <a:lnTo>
                  <a:pt x="9240679" y="243459"/>
                </a:lnTo>
                <a:cubicBezTo>
                  <a:pt x="9223248" y="243459"/>
                  <a:pt x="9208865" y="230600"/>
                  <a:pt x="9208865" y="214789"/>
                </a:cubicBezTo>
                <a:lnTo>
                  <a:pt x="9208865" y="62960"/>
                </a:lnTo>
                <a:close/>
                <a:moveTo>
                  <a:pt x="8932640" y="63056"/>
                </a:moveTo>
                <a:cubicBezTo>
                  <a:pt x="8932640" y="47339"/>
                  <a:pt x="8946928" y="34385"/>
                  <a:pt x="8964454" y="34385"/>
                </a:cubicBezTo>
                <a:lnTo>
                  <a:pt x="9115996" y="34385"/>
                </a:lnTo>
                <a:cubicBezTo>
                  <a:pt x="9133427" y="34385"/>
                  <a:pt x="9147810" y="47244"/>
                  <a:pt x="9147810" y="63056"/>
                </a:cubicBezTo>
                <a:lnTo>
                  <a:pt x="9147810" y="214789"/>
                </a:lnTo>
                <a:cubicBezTo>
                  <a:pt x="9147810" y="230505"/>
                  <a:pt x="9133523" y="243459"/>
                  <a:pt x="9115996" y="243459"/>
                </a:cubicBezTo>
                <a:lnTo>
                  <a:pt x="8964454" y="243459"/>
                </a:lnTo>
                <a:cubicBezTo>
                  <a:pt x="8947023" y="243459"/>
                  <a:pt x="8932640" y="230600"/>
                  <a:pt x="8932640" y="214789"/>
                </a:cubicBezTo>
                <a:lnTo>
                  <a:pt x="8932640" y="62960"/>
                </a:lnTo>
                <a:close/>
                <a:moveTo>
                  <a:pt x="8656415" y="63056"/>
                </a:moveTo>
                <a:cubicBezTo>
                  <a:pt x="8656415" y="47339"/>
                  <a:pt x="8670703" y="34385"/>
                  <a:pt x="8688229" y="34385"/>
                </a:cubicBezTo>
                <a:lnTo>
                  <a:pt x="8839771" y="34385"/>
                </a:lnTo>
                <a:cubicBezTo>
                  <a:pt x="8857202" y="34385"/>
                  <a:pt x="8871585" y="47244"/>
                  <a:pt x="8871585" y="63056"/>
                </a:cubicBezTo>
                <a:lnTo>
                  <a:pt x="8871585" y="214789"/>
                </a:lnTo>
                <a:cubicBezTo>
                  <a:pt x="8871585" y="230505"/>
                  <a:pt x="8857298" y="243459"/>
                  <a:pt x="8839771" y="243459"/>
                </a:cubicBezTo>
                <a:lnTo>
                  <a:pt x="8688229" y="243459"/>
                </a:lnTo>
                <a:cubicBezTo>
                  <a:pt x="8670798" y="243459"/>
                  <a:pt x="8656415" y="230600"/>
                  <a:pt x="8656415" y="214789"/>
                </a:cubicBezTo>
                <a:lnTo>
                  <a:pt x="8656415" y="62960"/>
                </a:lnTo>
                <a:close/>
                <a:moveTo>
                  <a:pt x="8380190" y="63056"/>
                </a:moveTo>
                <a:cubicBezTo>
                  <a:pt x="8380190" y="47339"/>
                  <a:pt x="8394478" y="34385"/>
                  <a:pt x="8412004" y="34385"/>
                </a:cubicBezTo>
                <a:lnTo>
                  <a:pt x="8563546" y="34385"/>
                </a:lnTo>
                <a:cubicBezTo>
                  <a:pt x="8580977" y="34385"/>
                  <a:pt x="8595360" y="47244"/>
                  <a:pt x="8595360" y="63056"/>
                </a:cubicBezTo>
                <a:lnTo>
                  <a:pt x="8595360" y="214789"/>
                </a:lnTo>
                <a:cubicBezTo>
                  <a:pt x="8595360" y="230505"/>
                  <a:pt x="8581073" y="243459"/>
                  <a:pt x="8563546" y="243459"/>
                </a:cubicBezTo>
                <a:lnTo>
                  <a:pt x="8412004" y="243459"/>
                </a:lnTo>
                <a:cubicBezTo>
                  <a:pt x="8394573" y="243459"/>
                  <a:pt x="8380190" y="230600"/>
                  <a:pt x="8380190" y="214789"/>
                </a:cubicBezTo>
                <a:lnTo>
                  <a:pt x="8380190" y="62960"/>
                </a:lnTo>
                <a:close/>
                <a:moveTo>
                  <a:pt x="8103965" y="63056"/>
                </a:moveTo>
                <a:cubicBezTo>
                  <a:pt x="8103965" y="47339"/>
                  <a:pt x="8118253" y="34385"/>
                  <a:pt x="8135779" y="34385"/>
                </a:cubicBezTo>
                <a:lnTo>
                  <a:pt x="8287322" y="34385"/>
                </a:lnTo>
                <a:cubicBezTo>
                  <a:pt x="8304753" y="34385"/>
                  <a:pt x="8319135" y="47244"/>
                  <a:pt x="8319135" y="63056"/>
                </a:cubicBezTo>
                <a:lnTo>
                  <a:pt x="8319135" y="214789"/>
                </a:lnTo>
                <a:cubicBezTo>
                  <a:pt x="8319135" y="230505"/>
                  <a:pt x="8304848" y="243459"/>
                  <a:pt x="8287322" y="243459"/>
                </a:cubicBezTo>
                <a:lnTo>
                  <a:pt x="8135779" y="243459"/>
                </a:lnTo>
                <a:cubicBezTo>
                  <a:pt x="8118348" y="243459"/>
                  <a:pt x="8103965" y="230600"/>
                  <a:pt x="8103965" y="214789"/>
                </a:cubicBezTo>
                <a:lnTo>
                  <a:pt x="8103965" y="62960"/>
                </a:lnTo>
                <a:close/>
                <a:moveTo>
                  <a:pt x="7827740" y="63056"/>
                </a:moveTo>
                <a:cubicBezTo>
                  <a:pt x="7827740" y="47339"/>
                  <a:pt x="7842028" y="34385"/>
                  <a:pt x="7859554" y="34385"/>
                </a:cubicBezTo>
                <a:lnTo>
                  <a:pt x="8011097" y="34385"/>
                </a:lnTo>
                <a:cubicBezTo>
                  <a:pt x="8028528" y="34385"/>
                  <a:pt x="8042910" y="47244"/>
                  <a:pt x="8042910" y="63056"/>
                </a:cubicBezTo>
                <a:lnTo>
                  <a:pt x="8042910" y="214789"/>
                </a:lnTo>
                <a:cubicBezTo>
                  <a:pt x="8042910" y="230505"/>
                  <a:pt x="8028623" y="243459"/>
                  <a:pt x="8011097" y="243459"/>
                </a:cubicBezTo>
                <a:lnTo>
                  <a:pt x="7859554" y="243459"/>
                </a:lnTo>
                <a:cubicBezTo>
                  <a:pt x="7842123" y="243459"/>
                  <a:pt x="7827740" y="230600"/>
                  <a:pt x="7827740" y="214789"/>
                </a:cubicBezTo>
                <a:lnTo>
                  <a:pt x="7827740" y="62960"/>
                </a:lnTo>
                <a:close/>
                <a:moveTo>
                  <a:pt x="7551515" y="63056"/>
                </a:moveTo>
                <a:cubicBezTo>
                  <a:pt x="7551515" y="47339"/>
                  <a:pt x="7565803" y="34385"/>
                  <a:pt x="7583329" y="34385"/>
                </a:cubicBezTo>
                <a:lnTo>
                  <a:pt x="7734872" y="34385"/>
                </a:lnTo>
                <a:cubicBezTo>
                  <a:pt x="7752303" y="34385"/>
                  <a:pt x="7766685" y="47244"/>
                  <a:pt x="7766685" y="63056"/>
                </a:cubicBezTo>
                <a:lnTo>
                  <a:pt x="7766685" y="214789"/>
                </a:lnTo>
                <a:cubicBezTo>
                  <a:pt x="7766685" y="230505"/>
                  <a:pt x="7752398" y="243459"/>
                  <a:pt x="7734872" y="243459"/>
                </a:cubicBezTo>
                <a:lnTo>
                  <a:pt x="7583329" y="243459"/>
                </a:lnTo>
                <a:cubicBezTo>
                  <a:pt x="7565898" y="243459"/>
                  <a:pt x="7551515" y="230600"/>
                  <a:pt x="7551515" y="214789"/>
                </a:cubicBezTo>
                <a:lnTo>
                  <a:pt x="7551515" y="62960"/>
                </a:lnTo>
                <a:close/>
                <a:moveTo>
                  <a:pt x="7275290" y="63056"/>
                </a:moveTo>
                <a:cubicBezTo>
                  <a:pt x="7275290" y="47339"/>
                  <a:pt x="7289578" y="34385"/>
                  <a:pt x="7307104" y="34385"/>
                </a:cubicBezTo>
                <a:lnTo>
                  <a:pt x="7458647" y="34385"/>
                </a:lnTo>
                <a:cubicBezTo>
                  <a:pt x="7476078" y="34385"/>
                  <a:pt x="7490460" y="47244"/>
                  <a:pt x="7490460" y="63056"/>
                </a:cubicBezTo>
                <a:lnTo>
                  <a:pt x="7490460" y="214789"/>
                </a:lnTo>
                <a:cubicBezTo>
                  <a:pt x="7490460" y="230505"/>
                  <a:pt x="7476173" y="243459"/>
                  <a:pt x="7458647" y="243459"/>
                </a:cubicBezTo>
                <a:lnTo>
                  <a:pt x="7307104" y="243459"/>
                </a:lnTo>
                <a:cubicBezTo>
                  <a:pt x="7289673" y="243459"/>
                  <a:pt x="7275290" y="230600"/>
                  <a:pt x="7275290" y="214789"/>
                </a:cubicBezTo>
                <a:lnTo>
                  <a:pt x="7275290" y="62960"/>
                </a:lnTo>
                <a:close/>
                <a:moveTo>
                  <a:pt x="6999065" y="63056"/>
                </a:moveTo>
                <a:cubicBezTo>
                  <a:pt x="6999065" y="47339"/>
                  <a:pt x="7013353" y="34385"/>
                  <a:pt x="7030879" y="34385"/>
                </a:cubicBezTo>
                <a:lnTo>
                  <a:pt x="7182422" y="34385"/>
                </a:lnTo>
                <a:cubicBezTo>
                  <a:pt x="7199853" y="34385"/>
                  <a:pt x="7214235" y="47244"/>
                  <a:pt x="7214235" y="63056"/>
                </a:cubicBezTo>
                <a:lnTo>
                  <a:pt x="7214235" y="214789"/>
                </a:lnTo>
                <a:cubicBezTo>
                  <a:pt x="7214235" y="230505"/>
                  <a:pt x="7199948" y="243459"/>
                  <a:pt x="7182422" y="243459"/>
                </a:cubicBezTo>
                <a:lnTo>
                  <a:pt x="7030879" y="243459"/>
                </a:lnTo>
                <a:cubicBezTo>
                  <a:pt x="7013448" y="243459"/>
                  <a:pt x="6999065" y="230600"/>
                  <a:pt x="6999065" y="214789"/>
                </a:cubicBezTo>
                <a:lnTo>
                  <a:pt x="6999065" y="62960"/>
                </a:lnTo>
                <a:close/>
                <a:moveTo>
                  <a:pt x="6722840" y="63056"/>
                </a:moveTo>
                <a:cubicBezTo>
                  <a:pt x="6722840" y="47339"/>
                  <a:pt x="6737128" y="34385"/>
                  <a:pt x="6754654" y="34385"/>
                </a:cubicBezTo>
                <a:lnTo>
                  <a:pt x="6906197" y="34385"/>
                </a:lnTo>
                <a:cubicBezTo>
                  <a:pt x="6923628" y="34385"/>
                  <a:pt x="6938010" y="47244"/>
                  <a:pt x="6938010" y="63056"/>
                </a:cubicBezTo>
                <a:lnTo>
                  <a:pt x="6938010" y="214789"/>
                </a:lnTo>
                <a:cubicBezTo>
                  <a:pt x="6938010" y="230505"/>
                  <a:pt x="6923723" y="243459"/>
                  <a:pt x="6906197" y="243459"/>
                </a:cubicBezTo>
                <a:lnTo>
                  <a:pt x="6754654" y="243459"/>
                </a:lnTo>
                <a:cubicBezTo>
                  <a:pt x="6737223" y="243459"/>
                  <a:pt x="6722840" y="230600"/>
                  <a:pt x="6722840" y="214789"/>
                </a:cubicBezTo>
                <a:lnTo>
                  <a:pt x="6722840" y="62960"/>
                </a:lnTo>
                <a:close/>
                <a:moveTo>
                  <a:pt x="6446615" y="63056"/>
                </a:moveTo>
                <a:cubicBezTo>
                  <a:pt x="6446615" y="47339"/>
                  <a:pt x="6460903" y="34385"/>
                  <a:pt x="6478429" y="34385"/>
                </a:cubicBezTo>
                <a:lnTo>
                  <a:pt x="6629972" y="34385"/>
                </a:lnTo>
                <a:cubicBezTo>
                  <a:pt x="6647403" y="34385"/>
                  <a:pt x="6661785" y="47244"/>
                  <a:pt x="6661785" y="63056"/>
                </a:cubicBezTo>
                <a:lnTo>
                  <a:pt x="6661785" y="214789"/>
                </a:lnTo>
                <a:cubicBezTo>
                  <a:pt x="6661785" y="230505"/>
                  <a:pt x="6647498" y="243459"/>
                  <a:pt x="6629972" y="243459"/>
                </a:cubicBezTo>
                <a:lnTo>
                  <a:pt x="6478429" y="243459"/>
                </a:lnTo>
                <a:cubicBezTo>
                  <a:pt x="6460998" y="243459"/>
                  <a:pt x="6446615" y="230600"/>
                  <a:pt x="6446615" y="214789"/>
                </a:cubicBezTo>
                <a:lnTo>
                  <a:pt x="6446615" y="62960"/>
                </a:lnTo>
                <a:close/>
                <a:moveTo>
                  <a:pt x="6170390" y="63056"/>
                </a:moveTo>
                <a:cubicBezTo>
                  <a:pt x="6170390" y="47339"/>
                  <a:pt x="6184678" y="34385"/>
                  <a:pt x="6202204" y="34385"/>
                </a:cubicBezTo>
                <a:lnTo>
                  <a:pt x="6353747" y="34385"/>
                </a:lnTo>
                <a:cubicBezTo>
                  <a:pt x="6371178" y="34385"/>
                  <a:pt x="6385560" y="47244"/>
                  <a:pt x="6385560" y="63056"/>
                </a:cubicBezTo>
                <a:lnTo>
                  <a:pt x="6385560" y="214789"/>
                </a:lnTo>
                <a:cubicBezTo>
                  <a:pt x="6385560" y="230505"/>
                  <a:pt x="6371273" y="243459"/>
                  <a:pt x="6353747" y="243459"/>
                </a:cubicBezTo>
                <a:lnTo>
                  <a:pt x="6202204" y="243459"/>
                </a:lnTo>
                <a:cubicBezTo>
                  <a:pt x="6184773" y="243459"/>
                  <a:pt x="6170390" y="230600"/>
                  <a:pt x="6170390" y="214789"/>
                </a:cubicBezTo>
                <a:lnTo>
                  <a:pt x="6170390" y="62960"/>
                </a:lnTo>
                <a:close/>
                <a:moveTo>
                  <a:pt x="5894165" y="63056"/>
                </a:moveTo>
                <a:cubicBezTo>
                  <a:pt x="5894165" y="47339"/>
                  <a:pt x="5908453" y="34385"/>
                  <a:pt x="5925979" y="34385"/>
                </a:cubicBezTo>
                <a:lnTo>
                  <a:pt x="6077522" y="34385"/>
                </a:lnTo>
                <a:cubicBezTo>
                  <a:pt x="6094953" y="34385"/>
                  <a:pt x="6109335" y="47244"/>
                  <a:pt x="6109335" y="63056"/>
                </a:cubicBezTo>
                <a:lnTo>
                  <a:pt x="6109335" y="214789"/>
                </a:lnTo>
                <a:cubicBezTo>
                  <a:pt x="6109335" y="230505"/>
                  <a:pt x="6095048" y="243459"/>
                  <a:pt x="6077522" y="243459"/>
                </a:cubicBezTo>
                <a:lnTo>
                  <a:pt x="5925979" y="243459"/>
                </a:lnTo>
                <a:cubicBezTo>
                  <a:pt x="5908548" y="243459"/>
                  <a:pt x="5894165" y="230600"/>
                  <a:pt x="5894165" y="214789"/>
                </a:cubicBezTo>
                <a:lnTo>
                  <a:pt x="5894165" y="62960"/>
                </a:lnTo>
                <a:close/>
                <a:moveTo>
                  <a:pt x="5617940" y="63056"/>
                </a:moveTo>
                <a:cubicBezTo>
                  <a:pt x="5617940" y="47339"/>
                  <a:pt x="5632228" y="34385"/>
                  <a:pt x="5649754" y="34385"/>
                </a:cubicBezTo>
                <a:lnTo>
                  <a:pt x="5801297" y="34385"/>
                </a:lnTo>
                <a:cubicBezTo>
                  <a:pt x="5818728" y="34385"/>
                  <a:pt x="5833110" y="47244"/>
                  <a:pt x="5833110" y="63056"/>
                </a:cubicBezTo>
                <a:lnTo>
                  <a:pt x="5833110" y="214789"/>
                </a:lnTo>
                <a:cubicBezTo>
                  <a:pt x="5833110" y="230505"/>
                  <a:pt x="5818823" y="243459"/>
                  <a:pt x="5801297" y="243459"/>
                </a:cubicBezTo>
                <a:lnTo>
                  <a:pt x="5649754" y="243459"/>
                </a:lnTo>
                <a:cubicBezTo>
                  <a:pt x="5632323" y="243459"/>
                  <a:pt x="5617940" y="230600"/>
                  <a:pt x="5617940" y="214789"/>
                </a:cubicBezTo>
                <a:lnTo>
                  <a:pt x="5617940" y="62960"/>
                </a:lnTo>
                <a:close/>
                <a:moveTo>
                  <a:pt x="5341715" y="63056"/>
                </a:moveTo>
                <a:cubicBezTo>
                  <a:pt x="5341715" y="47339"/>
                  <a:pt x="5356003" y="34385"/>
                  <a:pt x="5373529" y="34385"/>
                </a:cubicBezTo>
                <a:lnTo>
                  <a:pt x="5525072" y="34385"/>
                </a:lnTo>
                <a:cubicBezTo>
                  <a:pt x="5542503" y="34385"/>
                  <a:pt x="5556885" y="47244"/>
                  <a:pt x="5556885" y="63056"/>
                </a:cubicBezTo>
                <a:lnTo>
                  <a:pt x="5556885" y="214789"/>
                </a:lnTo>
                <a:cubicBezTo>
                  <a:pt x="5556885" y="230505"/>
                  <a:pt x="5542598" y="243459"/>
                  <a:pt x="5525072" y="243459"/>
                </a:cubicBezTo>
                <a:lnTo>
                  <a:pt x="5373529" y="243459"/>
                </a:lnTo>
                <a:cubicBezTo>
                  <a:pt x="5356098" y="243459"/>
                  <a:pt x="5341715" y="230600"/>
                  <a:pt x="5341715" y="214789"/>
                </a:cubicBezTo>
                <a:lnTo>
                  <a:pt x="5341715" y="62960"/>
                </a:lnTo>
                <a:close/>
                <a:moveTo>
                  <a:pt x="5029772" y="63056"/>
                </a:moveTo>
                <a:cubicBezTo>
                  <a:pt x="5029772" y="47339"/>
                  <a:pt x="5044059" y="34385"/>
                  <a:pt x="5061585" y="34385"/>
                </a:cubicBezTo>
                <a:lnTo>
                  <a:pt x="5213128" y="34385"/>
                </a:lnTo>
                <a:cubicBezTo>
                  <a:pt x="5230559" y="34385"/>
                  <a:pt x="5244942" y="47244"/>
                  <a:pt x="5244942" y="63056"/>
                </a:cubicBezTo>
                <a:lnTo>
                  <a:pt x="5244942" y="214789"/>
                </a:lnTo>
                <a:cubicBezTo>
                  <a:pt x="5244942" y="230505"/>
                  <a:pt x="5230654" y="243459"/>
                  <a:pt x="5213128" y="243459"/>
                </a:cubicBezTo>
                <a:lnTo>
                  <a:pt x="5061585" y="243459"/>
                </a:lnTo>
                <a:cubicBezTo>
                  <a:pt x="5044155" y="243459"/>
                  <a:pt x="5029772" y="230600"/>
                  <a:pt x="5029772" y="214789"/>
                </a:cubicBezTo>
                <a:lnTo>
                  <a:pt x="5029772" y="62960"/>
                </a:lnTo>
                <a:close/>
                <a:moveTo>
                  <a:pt x="4753547" y="63056"/>
                </a:moveTo>
                <a:cubicBezTo>
                  <a:pt x="4753547" y="47339"/>
                  <a:pt x="4767834" y="34385"/>
                  <a:pt x="4785360" y="34385"/>
                </a:cubicBezTo>
                <a:lnTo>
                  <a:pt x="4936903" y="34385"/>
                </a:lnTo>
                <a:cubicBezTo>
                  <a:pt x="4954334" y="34385"/>
                  <a:pt x="4968717" y="47244"/>
                  <a:pt x="4968717" y="63056"/>
                </a:cubicBezTo>
                <a:lnTo>
                  <a:pt x="4968717" y="214789"/>
                </a:lnTo>
                <a:cubicBezTo>
                  <a:pt x="4968717" y="230505"/>
                  <a:pt x="4954429" y="243459"/>
                  <a:pt x="4936903" y="243459"/>
                </a:cubicBezTo>
                <a:lnTo>
                  <a:pt x="4785360" y="243459"/>
                </a:lnTo>
                <a:cubicBezTo>
                  <a:pt x="4767930" y="243459"/>
                  <a:pt x="4753547" y="230600"/>
                  <a:pt x="4753547" y="214789"/>
                </a:cubicBezTo>
                <a:lnTo>
                  <a:pt x="4753547" y="62960"/>
                </a:lnTo>
                <a:close/>
                <a:moveTo>
                  <a:pt x="4477322" y="63056"/>
                </a:moveTo>
                <a:cubicBezTo>
                  <a:pt x="4477322" y="47339"/>
                  <a:pt x="4491609" y="34385"/>
                  <a:pt x="4509135" y="34385"/>
                </a:cubicBezTo>
                <a:lnTo>
                  <a:pt x="4660678" y="34385"/>
                </a:lnTo>
                <a:cubicBezTo>
                  <a:pt x="4678109" y="34385"/>
                  <a:pt x="4692491" y="47244"/>
                  <a:pt x="4692491" y="63056"/>
                </a:cubicBezTo>
                <a:lnTo>
                  <a:pt x="4692491" y="214789"/>
                </a:lnTo>
                <a:cubicBezTo>
                  <a:pt x="4692491" y="230505"/>
                  <a:pt x="4678204" y="243459"/>
                  <a:pt x="4660678" y="243459"/>
                </a:cubicBezTo>
                <a:lnTo>
                  <a:pt x="4509135" y="243459"/>
                </a:lnTo>
                <a:cubicBezTo>
                  <a:pt x="4491705" y="243459"/>
                  <a:pt x="4477322" y="230600"/>
                  <a:pt x="4477322" y="214789"/>
                </a:cubicBezTo>
                <a:lnTo>
                  <a:pt x="4477322" y="62960"/>
                </a:lnTo>
                <a:close/>
                <a:moveTo>
                  <a:pt x="4201097" y="63056"/>
                </a:moveTo>
                <a:cubicBezTo>
                  <a:pt x="4201097" y="47339"/>
                  <a:pt x="4215384" y="34385"/>
                  <a:pt x="4232910" y="34385"/>
                </a:cubicBezTo>
                <a:lnTo>
                  <a:pt x="4384453" y="34385"/>
                </a:lnTo>
                <a:cubicBezTo>
                  <a:pt x="4401884" y="34385"/>
                  <a:pt x="4416266" y="47244"/>
                  <a:pt x="4416266" y="63056"/>
                </a:cubicBezTo>
                <a:lnTo>
                  <a:pt x="4416266" y="214789"/>
                </a:lnTo>
                <a:cubicBezTo>
                  <a:pt x="4416266" y="230505"/>
                  <a:pt x="4401979" y="243459"/>
                  <a:pt x="4384453" y="243459"/>
                </a:cubicBezTo>
                <a:lnTo>
                  <a:pt x="4232910" y="243459"/>
                </a:lnTo>
                <a:cubicBezTo>
                  <a:pt x="4215480" y="243459"/>
                  <a:pt x="4201097" y="230600"/>
                  <a:pt x="4201097" y="214789"/>
                </a:cubicBezTo>
                <a:lnTo>
                  <a:pt x="4201097" y="62960"/>
                </a:lnTo>
                <a:close/>
                <a:moveTo>
                  <a:pt x="3924872" y="63056"/>
                </a:moveTo>
                <a:cubicBezTo>
                  <a:pt x="3924872" y="47339"/>
                  <a:pt x="3939159" y="34385"/>
                  <a:pt x="3956685" y="34385"/>
                </a:cubicBezTo>
                <a:lnTo>
                  <a:pt x="4108228" y="34385"/>
                </a:lnTo>
                <a:cubicBezTo>
                  <a:pt x="4125659" y="34385"/>
                  <a:pt x="4140041" y="47244"/>
                  <a:pt x="4140041" y="63056"/>
                </a:cubicBezTo>
                <a:lnTo>
                  <a:pt x="4140041" y="214789"/>
                </a:lnTo>
                <a:cubicBezTo>
                  <a:pt x="4140041" y="230505"/>
                  <a:pt x="4125754" y="243459"/>
                  <a:pt x="4108228" y="243459"/>
                </a:cubicBezTo>
                <a:lnTo>
                  <a:pt x="3956685" y="243459"/>
                </a:lnTo>
                <a:cubicBezTo>
                  <a:pt x="3939254" y="243459"/>
                  <a:pt x="3924872" y="230600"/>
                  <a:pt x="3924872" y="214789"/>
                </a:cubicBezTo>
                <a:lnTo>
                  <a:pt x="3924872" y="62960"/>
                </a:lnTo>
                <a:close/>
                <a:moveTo>
                  <a:pt x="3648647" y="63056"/>
                </a:moveTo>
                <a:cubicBezTo>
                  <a:pt x="3648647" y="47339"/>
                  <a:pt x="3662934" y="34385"/>
                  <a:pt x="3680460" y="34385"/>
                </a:cubicBezTo>
                <a:lnTo>
                  <a:pt x="3832003" y="34385"/>
                </a:lnTo>
                <a:cubicBezTo>
                  <a:pt x="3849434" y="34385"/>
                  <a:pt x="3863816" y="47244"/>
                  <a:pt x="3863816" y="63056"/>
                </a:cubicBezTo>
                <a:lnTo>
                  <a:pt x="3863816" y="214789"/>
                </a:lnTo>
                <a:cubicBezTo>
                  <a:pt x="3863816" y="230505"/>
                  <a:pt x="3849529" y="243459"/>
                  <a:pt x="3832003" y="243459"/>
                </a:cubicBezTo>
                <a:lnTo>
                  <a:pt x="3680460" y="243459"/>
                </a:lnTo>
                <a:cubicBezTo>
                  <a:pt x="3663029" y="243459"/>
                  <a:pt x="3648647" y="230600"/>
                  <a:pt x="3648647" y="214789"/>
                </a:cubicBezTo>
                <a:lnTo>
                  <a:pt x="3648647" y="62960"/>
                </a:lnTo>
                <a:close/>
                <a:moveTo>
                  <a:pt x="3372422" y="63056"/>
                </a:moveTo>
                <a:cubicBezTo>
                  <a:pt x="3372422" y="47339"/>
                  <a:pt x="3386709" y="34385"/>
                  <a:pt x="3404235" y="34385"/>
                </a:cubicBezTo>
                <a:lnTo>
                  <a:pt x="3555778" y="34385"/>
                </a:lnTo>
                <a:cubicBezTo>
                  <a:pt x="3573209" y="34385"/>
                  <a:pt x="3587591" y="47244"/>
                  <a:pt x="3587591" y="63056"/>
                </a:cubicBezTo>
                <a:lnTo>
                  <a:pt x="3587591" y="214789"/>
                </a:lnTo>
                <a:cubicBezTo>
                  <a:pt x="3587591" y="230505"/>
                  <a:pt x="3573304" y="243459"/>
                  <a:pt x="3555778" y="243459"/>
                </a:cubicBezTo>
                <a:lnTo>
                  <a:pt x="3404235" y="243459"/>
                </a:lnTo>
                <a:cubicBezTo>
                  <a:pt x="3386804" y="243459"/>
                  <a:pt x="3372422" y="230600"/>
                  <a:pt x="3372422" y="214789"/>
                </a:cubicBezTo>
                <a:lnTo>
                  <a:pt x="3372422" y="62960"/>
                </a:lnTo>
                <a:close/>
                <a:moveTo>
                  <a:pt x="3096197" y="63056"/>
                </a:moveTo>
                <a:cubicBezTo>
                  <a:pt x="3096197" y="47339"/>
                  <a:pt x="3110484" y="34385"/>
                  <a:pt x="3128010" y="34385"/>
                </a:cubicBezTo>
                <a:lnTo>
                  <a:pt x="3279553" y="34385"/>
                </a:lnTo>
                <a:cubicBezTo>
                  <a:pt x="3296984" y="34385"/>
                  <a:pt x="3311366" y="47244"/>
                  <a:pt x="3311366" y="63056"/>
                </a:cubicBezTo>
                <a:lnTo>
                  <a:pt x="3311366" y="214789"/>
                </a:lnTo>
                <a:cubicBezTo>
                  <a:pt x="3311366" y="230505"/>
                  <a:pt x="3297079" y="243459"/>
                  <a:pt x="3279553" y="243459"/>
                </a:cubicBezTo>
                <a:lnTo>
                  <a:pt x="3128010" y="243459"/>
                </a:lnTo>
                <a:cubicBezTo>
                  <a:pt x="3110579" y="243459"/>
                  <a:pt x="3096197" y="230600"/>
                  <a:pt x="3096197" y="214789"/>
                </a:cubicBezTo>
                <a:lnTo>
                  <a:pt x="3096197" y="62960"/>
                </a:lnTo>
                <a:close/>
                <a:moveTo>
                  <a:pt x="2819972" y="63056"/>
                </a:moveTo>
                <a:cubicBezTo>
                  <a:pt x="2819972" y="47339"/>
                  <a:pt x="2834259" y="34385"/>
                  <a:pt x="2851785" y="34385"/>
                </a:cubicBezTo>
                <a:lnTo>
                  <a:pt x="3003328" y="34385"/>
                </a:lnTo>
                <a:cubicBezTo>
                  <a:pt x="3020759" y="34385"/>
                  <a:pt x="3035141" y="47244"/>
                  <a:pt x="3035141" y="63056"/>
                </a:cubicBezTo>
                <a:lnTo>
                  <a:pt x="3035141" y="214789"/>
                </a:lnTo>
                <a:cubicBezTo>
                  <a:pt x="3035141" y="230505"/>
                  <a:pt x="3020854" y="243459"/>
                  <a:pt x="3003328" y="243459"/>
                </a:cubicBezTo>
                <a:lnTo>
                  <a:pt x="2851785" y="243459"/>
                </a:lnTo>
                <a:cubicBezTo>
                  <a:pt x="2834354" y="243459"/>
                  <a:pt x="2819972" y="230600"/>
                  <a:pt x="2819972" y="214789"/>
                </a:cubicBezTo>
                <a:lnTo>
                  <a:pt x="2819972" y="62960"/>
                </a:lnTo>
                <a:close/>
                <a:moveTo>
                  <a:pt x="2543747" y="63056"/>
                </a:moveTo>
                <a:cubicBezTo>
                  <a:pt x="2543747" y="47339"/>
                  <a:pt x="2558034" y="34385"/>
                  <a:pt x="2575560" y="34385"/>
                </a:cubicBezTo>
                <a:lnTo>
                  <a:pt x="2727103" y="34385"/>
                </a:lnTo>
                <a:cubicBezTo>
                  <a:pt x="2744534" y="34385"/>
                  <a:pt x="2758916" y="47244"/>
                  <a:pt x="2758916" y="63056"/>
                </a:cubicBezTo>
                <a:lnTo>
                  <a:pt x="2758916" y="214789"/>
                </a:lnTo>
                <a:cubicBezTo>
                  <a:pt x="2758916" y="230505"/>
                  <a:pt x="2744629" y="243459"/>
                  <a:pt x="2727103" y="243459"/>
                </a:cubicBezTo>
                <a:lnTo>
                  <a:pt x="2575560" y="243459"/>
                </a:lnTo>
                <a:cubicBezTo>
                  <a:pt x="2558129" y="243459"/>
                  <a:pt x="2543747" y="230600"/>
                  <a:pt x="2543747" y="214789"/>
                </a:cubicBezTo>
                <a:lnTo>
                  <a:pt x="2543747" y="62960"/>
                </a:lnTo>
                <a:close/>
                <a:moveTo>
                  <a:pt x="2267522" y="63056"/>
                </a:moveTo>
                <a:cubicBezTo>
                  <a:pt x="2267522" y="47339"/>
                  <a:pt x="2281809" y="34385"/>
                  <a:pt x="2299335" y="34385"/>
                </a:cubicBezTo>
                <a:lnTo>
                  <a:pt x="2450878" y="34385"/>
                </a:lnTo>
                <a:cubicBezTo>
                  <a:pt x="2468309" y="34385"/>
                  <a:pt x="2482691" y="47244"/>
                  <a:pt x="2482691" y="63056"/>
                </a:cubicBezTo>
                <a:lnTo>
                  <a:pt x="2482691" y="214789"/>
                </a:lnTo>
                <a:cubicBezTo>
                  <a:pt x="2482691" y="230505"/>
                  <a:pt x="2468404" y="243459"/>
                  <a:pt x="2450878" y="243459"/>
                </a:cubicBezTo>
                <a:lnTo>
                  <a:pt x="2299335" y="243459"/>
                </a:lnTo>
                <a:cubicBezTo>
                  <a:pt x="2281904" y="243459"/>
                  <a:pt x="2267522" y="230600"/>
                  <a:pt x="2267522" y="214789"/>
                </a:cubicBezTo>
                <a:lnTo>
                  <a:pt x="2267522" y="62960"/>
                </a:lnTo>
                <a:close/>
                <a:moveTo>
                  <a:pt x="1991297" y="63056"/>
                </a:moveTo>
                <a:cubicBezTo>
                  <a:pt x="1991297" y="47339"/>
                  <a:pt x="2005584" y="34385"/>
                  <a:pt x="2023110" y="34385"/>
                </a:cubicBezTo>
                <a:lnTo>
                  <a:pt x="2174653" y="34385"/>
                </a:lnTo>
                <a:cubicBezTo>
                  <a:pt x="2192084" y="34385"/>
                  <a:pt x="2206466" y="47244"/>
                  <a:pt x="2206466" y="63056"/>
                </a:cubicBezTo>
                <a:lnTo>
                  <a:pt x="2206466" y="214789"/>
                </a:lnTo>
                <a:cubicBezTo>
                  <a:pt x="2206466" y="230505"/>
                  <a:pt x="2192179" y="243459"/>
                  <a:pt x="2174653" y="243459"/>
                </a:cubicBezTo>
                <a:lnTo>
                  <a:pt x="2023110" y="243459"/>
                </a:lnTo>
                <a:cubicBezTo>
                  <a:pt x="2005679" y="243459"/>
                  <a:pt x="1991297" y="230600"/>
                  <a:pt x="1991297" y="214789"/>
                </a:cubicBezTo>
                <a:lnTo>
                  <a:pt x="1991297" y="62960"/>
                </a:lnTo>
                <a:close/>
                <a:moveTo>
                  <a:pt x="1715072" y="63056"/>
                </a:moveTo>
                <a:cubicBezTo>
                  <a:pt x="1715072" y="47339"/>
                  <a:pt x="1729359" y="34385"/>
                  <a:pt x="1746885" y="34385"/>
                </a:cubicBezTo>
                <a:lnTo>
                  <a:pt x="1898428" y="34385"/>
                </a:lnTo>
                <a:cubicBezTo>
                  <a:pt x="1915859" y="34385"/>
                  <a:pt x="1930241" y="47244"/>
                  <a:pt x="1930241" y="63056"/>
                </a:cubicBezTo>
                <a:lnTo>
                  <a:pt x="1930241" y="214789"/>
                </a:lnTo>
                <a:cubicBezTo>
                  <a:pt x="1930241" y="230505"/>
                  <a:pt x="1915954" y="243459"/>
                  <a:pt x="1898428" y="243459"/>
                </a:cubicBezTo>
                <a:lnTo>
                  <a:pt x="1746885" y="243459"/>
                </a:lnTo>
                <a:cubicBezTo>
                  <a:pt x="1729454" y="243459"/>
                  <a:pt x="1715072" y="230600"/>
                  <a:pt x="1715072" y="214789"/>
                </a:cubicBezTo>
                <a:lnTo>
                  <a:pt x="1715072" y="62960"/>
                </a:lnTo>
                <a:close/>
                <a:moveTo>
                  <a:pt x="1438847" y="63056"/>
                </a:moveTo>
                <a:cubicBezTo>
                  <a:pt x="1438847" y="47339"/>
                  <a:pt x="1453134" y="34385"/>
                  <a:pt x="1470660" y="34385"/>
                </a:cubicBezTo>
                <a:lnTo>
                  <a:pt x="1622203" y="34385"/>
                </a:lnTo>
                <a:cubicBezTo>
                  <a:pt x="1639634" y="34385"/>
                  <a:pt x="1654016" y="47244"/>
                  <a:pt x="1654016" y="63056"/>
                </a:cubicBezTo>
                <a:lnTo>
                  <a:pt x="1654016" y="214789"/>
                </a:lnTo>
                <a:cubicBezTo>
                  <a:pt x="1654016" y="230505"/>
                  <a:pt x="1639729" y="243459"/>
                  <a:pt x="1622203" y="243459"/>
                </a:cubicBezTo>
                <a:lnTo>
                  <a:pt x="1470660" y="243459"/>
                </a:lnTo>
                <a:cubicBezTo>
                  <a:pt x="1453229" y="243459"/>
                  <a:pt x="1438847" y="230600"/>
                  <a:pt x="1438847" y="214789"/>
                </a:cubicBezTo>
                <a:lnTo>
                  <a:pt x="1438847" y="62960"/>
                </a:lnTo>
                <a:close/>
                <a:moveTo>
                  <a:pt x="1162622" y="63056"/>
                </a:moveTo>
                <a:cubicBezTo>
                  <a:pt x="1162622" y="47339"/>
                  <a:pt x="1176909" y="34385"/>
                  <a:pt x="1194435" y="34385"/>
                </a:cubicBezTo>
                <a:lnTo>
                  <a:pt x="1345978" y="34385"/>
                </a:lnTo>
                <a:cubicBezTo>
                  <a:pt x="1363409" y="34385"/>
                  <a:pt x="1377791" y="47244"/>
                  <a:pt x="1377791" y="63056"/>
                </a:cubicBezTo>
                <a:lnTo>
                  <a:pt x="1377791" y="214789"/>
                </a:lnTo>
                <a:cubicBezTo>
                  <a:pt x="1377791" y="230505"/>
                  <a:pt x="1363504" y="243459"/>
                  <a:pt x="1345978" y="243459"/>
                </a:cubicBezTo>
                <a:lnTo>
                  <a:pt x="1194435" y="243459"/>
                </a:lnTo>
                <a:cubicBezTo>
                  <a:pt x="1177004" y="243459"/>
                  <a:pt x="1162622" y="230600"/>
                  <a:pt x="1162622" y="214789"/>
                </a:cubicBezTo>
                <a:lnTo>
                  <a:pt x="1162622" y="62960"/>
                </a:lnTo>
                <a:close/>
                <a:moveTo>
                  <a:pt x="886397" y="63056"/>
                </a:moveTo>
                <a:cubicBezTo>
                  <a:pt x="886397" y="47339"/>
                  <a:pt x="900684" y="34385"/>
                  <a:pt x="918210" y="34385"/>
                </a:cubicBezTo>
                <a:lnTo>
                  <a:pt x="1069753" y="34385"/>
                </a:lnTo>
                <a:cubicBezTo>
                  <a:pt x="1087184" y="34385"/>
                  <a:pt x="1101566" y="47244"/>
                  <a:pt x="1101566" y="63056"/>
                </a:cubicBezTo>
                <a:lnTo>
                  <a:pt x="1101566" y="214789"/>
                </a:lnTo>
                <a:cubicBezTo>
                  <a:pt x="1101566" y="230505"/>
                  <a:pt x="1087279" y="243459"/>
                  <a:pt x="1069753" y="243459"/>
                </a:cubicBezTo>
                <a:lnTo>
                  <a:pt x="918210" y="243459"/>
                </a:lnTo>
                <a:cubicBezTo>
                  <a:pt x="900779" y="243459"/>
                  <a:pt x="886397" y="230600"/>
                  <a:pt x="886397" y="214789"/>
                </a:cubicBezTo>
                <a:lnTo>
                  <a:pt x="886397" y="62960"/>
                </a:lnTo>
                <a:close/>
                <a:moveTo>
                  <a:pt x="610172" y="63056"/>
                </a:moveTo>
                <a:cubicBezTo>
                  <a:pt x="610172" y="47339"/>
                  <a:pt x="624459" y="34385"/>
                  <a:pt x="641985" y="34385"/>
                </a:cubicBezTo>
                <a:lnTo>
                  <a:pt x="793528" y="34385"/>
                </a:lnTo>
                <a:cubicBezTo>
                  <a:pt x="810959" y="34385"/>
                  <a:pt x="825341" y="47244"/>
                  <a:pt x="825341" y="63056"/>
                </a:cubicBezTo>
                <a:lnTo>
                  <a:pt x="825341" y="214789"/>
                </a:lnTo>
                <a:cubicBezTo>
                  <a:pt x="825341" y="230505"/>
                  <a:pt x="811054" y="243459"/>
                  <a:pt x="793528" y="243459"/>
                </a:cubicBezTo>
                <a:lnTo>
                  <a:pt x="641985" y="243459"/>
                </a:lnTo>
                <a:cubicBezTo>
                  <a:pt x="624554" y="243459"/>
                  <a:pt x="610172" y="230600"/>
                  <a:pt x="610172" y="214789"/>
                </a:cubicBezTo>
                <a:lnTo>
                  <a:pt x="610172" y="62960"/>
                </a:lnTo>
                <a:close/>
                <a:moveTo>
                  <a:pt x="333947" y="63056"/>
                </a:moveTo>
                <a:cubicBezTo>
                  <a:pt x="333947" y="47339"/>
                  <a:pt x="348234" y="34385"/>
                  <a:pt x="365760" y="34385"/>
                </a:cubicBezTo>
                <a:lnTo>
                  <a:pt x="517303" y="34385"/>
                </a:lnTo>
                <a:cubicBezTo>
                  <a:pt x="534734" y="34385"/>
                  <a:pt x="549116" y="47244"/>
                  <a:pt x="549116" y="63056"/>
                </a:cubicBezTo>
                <a:lnTo>
                  <a:pt x="549116" y="214789"/>
                </a:lnTo>
                <a:cubicBezTo>
                  <a:pt x="549116" y="230505"/>
                  <a:pt x="534829" y="243459"/>
                  <a:pt x="517303" y="243459"/>
                </a:cubicBezTo>
                <a:lnTo>
                  <a:pt x="365760" y="243459"/>
                </a:lnTo>
                <a:cubicBezTo>
                  <a:pt x="348329" y="243459"/>
                  <a:pt x="333947" y="230600"/>
                  <a:pt x="333947" y="214789"/>
                </a:cubicBezTo>
                <a:lnTo>
                  <a:pt x="333947" y="62960"/>
                </a:lnTo>
                <a:close/>
                <a:moveTo>
                  <a:pt x="57722" y="63056"/>
                </a:moveTo>
                <a:cubicBezTo>
                  <a:pt x="57722" y="47339"/>
                  <a:pt x="72009" y="34385"/>
                  <a:pt x="89535" y="34385"/>
                </a:cubicBezTo>
                <a:lnTo>
                  <a:pt x="241078" y="34385"/>
                </a:lnTo>
                <a:cubicBezTo>
                  <a:pt x="258509" y="34385"/>
                  <a:pt x="272891" y="47244"/>
                  <a:pt x="272891" y="63056"/>
                </a:cubicBezTo>
                <a:lnTo>
                  <a:pt x="272891" y="214789"/>
                </a:lnTo>
                <a:cubicBezTo>
                  <a:pt x="272891" y="230505"/>
                  <a:pt x="258604" y="243459"/>
                  <a:pt x="241078" y="243459"/>
                </a:cubicBezTo>
                <a:lnTo>
                  <a:pt x="89535" y="243459"/>
                </a:lnTo>
                <a:cubicBezTo>
                  <a:pt x="72104" y="243459"/>
                  <a:pt x="57722" y="230600"/>
                  <a:pt x="57722" y="214789"/>
                </a:cubicBezTo>
                <a:lnTo>
                  <a:pt x="57722" y="62960"/>
                </a:ln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4"/>
          <p:cNvSpPr/>
          <p:nvPr/>
        </p:nvSpPr>
        <p:spPr>
          <a:xfrm>
            <a:off x="8566974" y="414360"/>
            <a:ext cx="159300" cy="15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18" name="Shape 118"/>
        <p:cNvGrpSpPr/>
        <p:nvPr/>
      </p:nvGrpSpPr>
      <p:grpSpPr>
        <a:xfrm>
          <a:off x="0" y="0"/>
          <a:ext cx="0" cy="0"/>
          <a:chOff x="0" y="0"/>
          <a:chExt cx="0" cy="0"/>
        </a:xfrm>
      </p:grpSpPr>
      <p:pic>
        <p:nvPicPr>
          <p:cNvPr id="119" name="Google Shape;119;p15"/>
          <p:cNvPicPr preferRelativeResize="0"/>
          <p:nvPr/>
        </p:nvPicPr>
        <p:blipFill rotWithShape="1">
          <a:blip r:embed="rId2">
            <a:alphaModFix amt="22000"/>
          </a:blip>
          <a:srcRect b="0" l="700" r="690" t="0"/>
          <a:stretch/>
        </p:blipFill>
        <p:spPr>
          <a:xfrm>
            <a:off x="0" y="0"/>
            <a:ext cx="9144002" cy="5143501"/>
          </a:xfrm>
          <a:prstGeom prst="rect">
            <a:avLst/>
          </a:prstGeom>
          <a:noFill/>
          <a:ln>
            <a:noFill/>
          </a:ln>
        </p:spPr>
      </p:pic>
      <p:sp>
        <p:nvSpPr>
          <p:cNvPr id="120" name="Google Shape;12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 name="Google Shape;121;p15"/>
          <p:cNvSpPr/>
          <p:nvPr/>
        </p:nvSpPr>
        <p:spPr>
          <a:xfrm>
            <a:off x="7950583" y="288516"/>
            <a:ext cx="890278" cy="4565690"/>
          </a:xfrm>
          <a:custGeom>
            <a:rect b="b" l="l" r="r" t="t"/>
            <a:pathLst>
              <a:path extrusionOk="0" h="1944916" w="379245">
                <a:moveTo>
                  <a:pt x="0" y="1944917"/>
                </a:moveTo>
                <a:lnTo>
                  <a:pt x="379245" y="1944917"/>
                </a:lnTo>
                <a:lnTo>
                  <a:pt x="379245" y="0"/>
                </a:ln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5"/>
          <p:cNvSpPr/>
          <p:nvPr/>
        </p:nvSpPr>
        <p:spPr>
          <a:xfrm rot="5400000">
            <a:off x="-4340743" y="1338102"/>
            <a:ext cx="8775937" cy="938517"/>
          </a:xfrm>
          <a:custGeom>
            <a:rect b="b" l="l" r="r" t="t"/>
            <a:pathLst>
              <a:path extrusionOk="0" h="1165860" w="10935747">
                <a:moveTo>
                  <a:pt x="5467826" y="0"/>
                </a:moveTo>
                <a:lnTo>
                  <a:pt x="0" y="0"/>
                </a:lnTo>
                <a:lnTo>
                  <a:pt x="0" y="1165860"/>
                </a:lnTo>
                <a:lnTo>
                  <a:pt x="10935748" y="1165860"/>
                </a:lnTo>
                <a:lnTo>
                  <a:pt x="10935748" y="0"/>
                </a:lnTo>
                <a:lnTo>
                  <a:pt x="5467922" y="0"/>
                </a:lnTo>
                <a:close/>
                <a:moveTo>
                  <a:pt x="10672572" y="57245"/>
                </a:moveTo>
                <a:cubicBezTo>
                  <a:pt x="10672572" y="42958"/>
                  <a:pt x="10687336" y="31242"/>
                  <a:pt x="10705434" y="31242"/>
                </a:cubicBezTo>
                <a:lnTo>
                  <a:pt x="10862310" y="31242"/>
                </a:lnTo>
                <a:cubicBezTo>
                  <a:pt x="10880408" y="31242"/>
                  <a:pt x="10895171" y="42958"/>
                  <a:pt x="10895171" y="57245"/>
                </a:cubicBezTo>
                <a:lnTo>
                  <a:pt x="10895171" y="195072"/>
                </a:lnTo>
                <a:cubicBezTo>
                  <a:pt x="10895171" y="209360"/>
                  <a:pt x="10880408" y="221075"/>
                  <a:pt x="10862310" y="221075"/>
                </a:cubicBezTo>
                <a:lnTo>
                  <a:pt x="10705434" y="221075"/>
                </a:lnTo>
                <a:cubicBezTo>
                  <a:pt x="10687336" y="221075"/>
                  <a:pt x="10672572" y="209360"/>
                  <a:pt x="10672572" y="195072"/>
                </a:cubicBezTo>
                <a:lnTo>
                  <a:pt x="10672572" y="57245"/>
                </a:lnTo>
                <a:close/>
                <a:moveTo>
                  <a:pt x="10386726" y="57245"/>
                </a:moveTo>
                <a:cubicBezTo>
                  <a:pt x="10386726" y="42958"/>
                  <a:pt x="10401491" y="31242"/>
                  <a:pt x="10419588" y="31242"/>
                </a:cubicBezTo>
                <a:lnTo>
                  <a:pt x="10576465" y="31242"/>
                </a:lnTo>
                <a:cubicBezTo>
                  <a:pt x="10594563" y="31242"/>
                  <a:pt x="10609326" y="42958"/>
                  <a:pt x="10609326" y="57245"/>
                </a:cubicBezTo>
                <a:lnTo>
                  <a:pt x="10609326" y="195072"/>
                </a:lnTo>
                <a:cubicBezTo>
                  <a:pt x="10609326" y="209360"/>
                  <a:pt x="10594563" y="221075"/>
                  <a:pt x="10576465" y="221075"/>
                </a:cubicBezTo>
                <a:lnTo>
                  <a:pt x="10419588" y="221075"/>
                </a:lnTo>
                <a:cubicBezTo>
                  <a:pt x="10401491" y="221075"/>
                  <a:pt x="10386726" y="209360"/>
                  <a:pt x="10386726" y="195072"/>
                </a:cubicBezTo>
                <a:lnTo>
                  <a:pt x="10386726" y="57245"/>
                </a:lnTo>
                <a:close/>
                <a:moveTo>
                  <a:pt x="10100881" y="57245"/>
                </a:moveTo>
                <a:cubicBezTo>
                  <a:pt x="10100881" y="42958"/>
                  <a:pt x="10115645" y="31242"/>
                  <a:pt x="10133743" y="31242"/>
                </a:cubicBezTo>
                <a:lnTo>
                  <a:pt x="10290620" y="31242"/>
                </a:lnTo>
                <a:cubicBezTo>
                  <a:pt x="10308717" y="31242"/>
                  <a:pt x="10323480" y="42958"/>
                  <a:pt x="10323480" y="57245"/>
                </a:cubicBezTo>
                <a:lnTo>
                  <a:pt x="10323480" y="195072"/>
                </a:lnTo>
                <a:cubicBezTo>
                  <a:pt x="10323480" y="209360"/>
                  <a:pt x="10308717" y="221075"/>
                  <a:pt x="10290620" y="221075"/>
                </a:cubicBezTo>
                <a:lnTo>
                  <a:pt x="10133743" y="221075"/>
                </a:lnTo>
                <a:cubicBezTo>
                  <a:pt x="10115645" y="221075"/>
                  <a:pt x="10100881" y="209360"/>
                  <a:pt x="10100881" y="195072"/>
                </a:cubicBezTo>
                <a:lnTo>
                  <a:pt x="10100881" y="57245"/>
                </a:lnTo>
                <a:close/>
                <a:moveTo>
                  <a:pt x="9815036" y="57245"/>
                </a:moveTo>
                <a:cubicBezTo>
                  <a:pt x="9815036" y="42958"/>
                  <a:pt x="9829800" y="31242"/>
                  <a:pt x="9847898" y="31242"/>
                </a:cubicBezTo>
                <a:lnTo>
                  <a:pt x="10004774" y="31242"/>
                </a:lnTo>
                <a:cubicBezTo>
                  <a:pt x="10022872" y="31242"/>
                  <a:pt x="10037635" y="42958"/>
                  <a:pt x="10037635" y="57245"/>
                </a:cubicBezTo>
                <a:lnTo>
                  <a:pt x="10037635" y="195072"/>
                </a:lnTo>
                <a:cubicBezTo>
                  <a:pt x="10037635" y="209360"/>
                  <a:pt x="10022872" y="221075"/>
                  <a:pt x="10004774" y="221075"/>
                </a:cubicBezTo>
                <a:lnTo>
                  <a:pt x="9847898" y="221075"/>
                </a:lnTo>
                <a:cubicBezTo>
                  <a:pt x="9829800" y="221075"/>
                  <a:pt x="9815036" y="209360"/>
                  <a:pt x="9815036" y="195072"/>
                </a:cubicBezTo>
                <a:lnTo>
                  <a:pt x="9815036" y="57245"/>
                </a:lnTo>
                <a:close/>
                <a:moveTo>
                  <a:pt x="9529191" y="57245"/>
                </a:moveTo>
                <a:cubicBezTo>
                  <a:pt x="9529191" y="42958"/>
                  <a:pt x="9543955" y="31242"/>
                  <a:pt x="9562052" y="31242"/>
                </a:cubicBezTo>
                <a:lnTo>
                  <a:pt x="9718929" y="31242"/>
                </a:lnTo>
                <a:cubicBezTo>
                  <a:pt x="9737027" y="31242"/>
                  <a:pt x="9751790" y="42958"/>
                  <a:pt x="9751790" y="57245"/>
                </a:cubicBezTo>
                <a:lnTo>
                  <a:pt x="9751790" y="195072"/>
                </a:lnTo>
                <a:cubicBezTo>
                  <a:pt x="9751790" y="209360"/>
                  <a:pt x="9737027" y="221075"/>
                  <a:pt x="9718929" y="221075"/>
                </a:cubicBezTo>
                <a:lnTo>
                  <a:pt x="9562052" y="221075"/>
                </a:lnTo>
                <a:cubicBezTo>
                  <a:pt x="9543955" y="221075"/>
                  <a:pt x="9529191" y="209360"/>
                  <a:pt x="9529191" y="195072"/>
                </a:cubicBezTo>
                <a:lnTo>
                  <a:pt x="9529191" y="57245"/>
                </a:lnTo>
                <a:close/>
                <a:moveTo>
                  <a:pt x="9243346" y="57245"/>
                </a:moveTo>
                <a:cubicBezTo>
                  <a:pt x="9243346" y="42958"/>
                  <a:pt x="9258109" y="31242"/>
                  <a:pt x="9276207" y="31242"/>
                </a:cubicBezTo>
                <a:lnTo>
                  <a:pt x="9433084" y="31242"/>
                </a:lnTo>
                <a:cubicBezTo>
                  <a:pt x="9451181" y="31242"/>
                  <a:pt x="9465945" y="42958"/>
                  <a:pt x="9465945" y="57245"/>
                </a:cubicBezTo>
                <a:lnTo>
                  <a:pt x="9465945" y="195072"/>
                </a:lnTo>
                <a:cubicBezTo>
                  <a:pt x="9465945" y="209360"/>
                  <a:pt x="9451181" y="221075"/>
                  <a:pt x="9433084" y="221075"/>
                </a:cubicBezTo>
                <a:lnTo>
                  <a:pt x="9276207" y="221075"/>
                </a:lnTo>
                <a:cubicBezTo>
                  <a:pt x="9258109" y="221075"/>
                  <a:pt x="9243346" y="209360"/>
                  <a:pt x="9243346" y="195072"/>
                </a:cubicBezTo>
                <a:lnTo>
                  <a:pt x="9243346" y="57245"/>
                </a:lnTo>
                <a:close/>
                <a:moveTo>
                  <a:pt x="8957500" y="57245"/>
                </a:moveTo>
                <a:cubicBezTo>
                  <a:pt x="8957500" y="42958"/>
                  <a:pt x="8972264" y="31242"/>
                  <a:pt x="8990362" y="31242"/>
                </a:cubicBezTo>
                <a:lnTo>
                  <a:pt x="9147239" y="31242"/>
                </a:lnTo>
                <a:cubicBezTo>
                  <a:pt x="9165336" y="31242"/>
                  <a:pt x="9180100" y="42958"/>
                  <a:pt x="9180100" y="57245"/>
                </a:cubicBezTo>
                <a:lnTo>
                  <a:pt x="9180100" y="195072"/>
                </a:lnTo>
                <a:cubicBezTo>
                  <a:pt x="9180100" y="209360"/>
                  <a:pt x="9165336" y="221075"/>
                  <a:pt x="9147239" y="221075"/>
                </a:cubicBezTo>
                <a:lnTo>
                  <a:pt x="8990362" y="221075"/>
                </a:lnTo>
                <a:cubicBezTo>
                  <a:pt x="8972264" y="221075"/>
                  <a:pt x="8957500" y="209360"/>
                  <a:pt x="8957500" y="195072"/>
                </a:cubicBezTo>
                <a:lnTo>
                  <a:pt x="8957500" y="57245"/>
                </a:lnTo>
                <a:close/>
                <a:moveTo>
                  <a:pt x="8671655" y="57245"/>
                </a:moveTo>
                <a:cubicBezTo>
                  <a:pt x="8671655" y="42958"/>
                  <a:pt x="8686419" y="31242"/>
                  <a:pt x="8704516" y="31242"/>
                </a:cubicBezTo>
                <a:lnTo>
                  <a:pt x="8861393" y="31242"/>
                </a:lnTo>
                <a:cubicBezTo>
                  <a:pt x="8879491" y="31242"/>
                  <a:pt x="8894255" y="42958"/>
                  <a:pt x="8894255" y="57245"/>
                </a:cubicBezTo>
                <a:lnTo>
                  <a:pt x="8894255" y="195072"/>
                </a:lnTo>
                <a:cubicBezTo>
                  <a:pt x="8894255" y="209360"/>
                  <a:pt x="8879491" y="221075"/>
                  <a:pt x="8861393" y="221075"/>
                </a:cubicBezTo>
                <a:lnTo>
                  <a:pt x="8704516" y="221075"/>
                </a:lnTo>
                <a:cubicBezTo>
                  <a:pt x="8686419" y="221075"/>
                  <a:pt x="8671655" y="209360"/>
                  <a:pt x="8671655" y="195072"/>
                </a:cubicBezTo>
                <a:lnTo>
                  <a:pt x="8671655" y="57245"/>
                </a:lnTo>
                <a:close/>
                <a:moveTo>
                  <a:pt x="8385810" y="57245"/>
                </a:moveTo>
                <a:cubicBezTo>
                  <a:pt x="8385810" y="42958"/>
                  <a:pt x="8400574" y="31242"/>
                  <a:pt x="8418671" y="31242"/>
                </a:cubicBezTo>
                <a:lnTo>
                  <a:pt x="8575548" y="31242"/>
                </a:lnTo>
                <a:cubicBezTo>
                  <a:pt x="8593645" y="31242"/>
                  <a:pt x="8608409" y="42958"/>
                  <a:pt x="8608409" y="57245"/>
                </a:cubicBezTo>
                <a:lnTo>
                  <a:pt x="8608409" y="195072"/>
                </a:lnTo>
                <a:cubicBezTo>
                  <a:pt x="8608409" y="209360"/>
                  <a:pt x="8593645" y="221075"/>
                  <a:pt x="8575548" y="221075"/>
                </a:cubicBezTo>
                <a:lnTo>
                  <a:pt x="8418671" y="221075"/>
                </a:lnTo>
                <a:cubicBezTo>
                  <a:pt x="8400574" y="221075"/>
                  <a:pt x="8385810" y="209360"/>
                  <a:pt x="8385810" y="195072"/>
                </a:cubicBezTo>
                <a:lnTo>
                  <a:pt x="8385810" y="57245"/>
                </a:lnTo>
                <a:close/>
                <a:moveTo>
                  <a:pt x="8099965" y="57245"/>
                </a:moveTo>
                <a:cubicBezTo>
                  <a:pt x="8099965" y="42958"/>
                  <a:pt x="8114729" y="31242"/>
                  <a:pt x="8132827" y="31242"/>
                </a:cubicBezTo>
                <a:lnTo>
                  <a:pt x="8289703" y="31242"/>
                </a:lnTo>
                <a:cubicBezTo>
                  <a:pt x="8307801" y="31242"/>
                  <a:pt x="8322564" y="42958"/>
                  <a:pt x="8322564" y="57245"/>
                </a:cubicBezTo>
                <a:lnTo>
                  <a:pt x="8322564" y="195072"/>
                </a:lnTo>
                <a:cubicBezTo>
                  <a:pt x="8322564" y="209360"/>
                  <a:pt x="8307801" y="221075"/>
                  <a:pt x="8289703" y="221075"/>
                </a:cubicBezTo>
                <a:lnTo>
                  <a:pt x="8132827" y="221075"/>
                </a:lnTo>
                <a:cubicBezTo>
                  <a:pt x="8114729" y="221075"/>
                  <a:pt x="8099965" y="209360"/>
                  <a:pt x="8099965" y="195072"/>
                </a:cubicBezTo>
                <a:lnTo>
                  <a:pt x="8099965" y="57245"/>
                </a:lnTo>
                <a:close/>
                <a:moveTo>
                  <a:pt x="7814120" y="57245"/>
                </a:moveTo>
                <a:cubicBezTo>
                  <a:pt x="7814120" y="42958"/>
                  <a:pt x="7828883" y="31242"/>
                  <a:pt x="7846981" y="31242"/>
                </a:cubicBezTo>
                <a:lnTo>
                  <a:pt x="8003858" y="31242"/>
                </a:lnTo>
                <a:cubicBezTo>
                  <a:pt x="8021955" y="31242"/>
                  <a:pt x="8036719" y="42958"/>
                  <a:pt x="8036719" y="57245"/>
                </a:cubicBezTo>
                <a:lnTo>
                  <a:pt x="8036719" y="195072"/>
                </a:lnTo>
                <a:cubicBezTo>
                  <a:pt x="8036719" y="209360"/>
                  <a:pt x="8021955" y="221075"/>
                  <a:pt x="8003858" y="221075"/>
                </a:cubicBezTo>
                <a:lnTo>
                  <a:pt x="7846981" y="221075"/>
                </a:lnTo>
                <a:cubicBezTo>
                  <a:pt x="7828883" y="221075"/>
                  <a:pt x="7814120" y="209360"/>
                  <a:pt x="7814120" y="195072"/>
                </a:cubicBezTo>
                <a:lnTo>
                  <a:pt x="7814120" y="57245"/>
                </a:lnTo>
                <a:close/>
                <a:moveTo>
                  <a:pt x="7528274" y="57245"/>
                </a:moveTo>
                <a:cubicBezTo>
                  <a:pt x="7528274" y="42958"/>
                  <a:pt x="7543038" y="31242"/>
                  <a:pt x="7561136" y="31242"/>
                </a:cubicBezTo>
                <a:lnTo>
                  <a:pt x="7718012" y="31242"/>
                </a:lnTo>
                <a:cubicBezTo>
                  <a:pt x="7736110" y="31242"/>
                  <a:pt x="7750874" y="42958"/>
                  <a:pt x="7750874" y="57245"/>
                </a:cubicBezTo>
                <a:lnTo>
                  <a:pt x="7750874" y="195072"/>
                </a:lnTo>
                <a:cubicBezTo>
                  <a:pt x="7750874" y="209360"/>
                  <a:pt x="7736110" y="221075"/>
                  <a:pt x="7718012" y="221075"/>
                </a:cubicBezTo>
                <a:lnTo>
                  <a:pt x="7561136" y="221075"/>
                </a:lnTo>
                <a:cubicBezTo>
                  <a:pt x="7543038" y="221075"/>
                  <a:pt x="7528274" y="209360"/>
                  <a:pt x="7528274" y="195072"/>
                </a:cubicBezTo>
                <a:lnTo>
                  <a:pt x="7528274" y="57245"/>
                </a:lnTo>
                <a:close/>
                <a:moveTo>
                  <a:pt x="7242429" y="57245"/>
                </a:moveTo>
                <a:cubicBezTo>
                  <a:pt x="7242429" y="42958"/>
                  <a:pt x="7257193" y="31242"/>
                  <a:pt x="7275290" y="31242"/>
                </a:cubicBezTo>
                <a:lnTo>
                  <a:pt x="7432168" y="31242"/>
                </a:lnTo>
                <a:cubicBezTo>
                  <a:pt x="7450265" y="31242"/>
                  <a:pt x="7465028" y="42958"/>
                  <a:pt x="7465028" y="57245"/>
                </a:cubicBezTo>
                <a:lnTo>
                  <a:pt x="7465028" y="195072"/>
                </a:lnTo>
                <a:cubicBezTo>
                  <a:pt x="7465028" y="209360"/>
                  <a:pt x="7450265" y="221075"/>
                  <a:pt x="7432168" y="221075"/>
                </a:cubicBezTo>
                <a:lnTo>
                  <a:pt x="7275290" y="221075"/>
                </a:lnTo>
                <a:cubicBezTo>
                  <a:pt x="7257193" y="221075"/>
                  <a:pt x="7242429" y="209360"/>
                  <a:pt x="7242429" y="195072"/>
                </a:cubicBezTo>
                <a:lnTo>
                  <a:pt x="7242429" y="57245"/>
                </a:lnTo>
                <a:close/>
                <a:moveTo>
                  <a:pt x="6956584" y="57245"/>
                </a:moveTo>
                <a:cubicBezTo>
                  <a:pt x="6956584" y="42958"/>
                  <a:pt x="6971348" y="31242"/>
                  <a:pt x="6989445" y="31242"/>
                </a:cubicBezTo>
                <a:lnTo>
                  <a:pt x="7146322" y="31242"/>
                </a:lnTo>
                <a:cubicBezTo>
                  <a:pt x="7164419" y="31242"/>
                  <a:pt x="7179183" y="42958"/>
                  <a:pt x="7179183" y="57245"/>
                </a:cubicBezTo>
                <a:lnTo>
                  <a:pt x="7179183" y="195072"/>
                </a:lnTo>
                <a:cubicBezTo>
                  <a:pt x="7179183" y="209360"/>
                  <a:pt x="7164419" y="221075"/>
                  <a:pt x="7146322" y="221075"/>
                </a:cubicBezTo>
                <a:lnTo>
                  <a:pt x="6989445" y="221075"/>
                </a:lnTo>
                <a:cubicBezTo>
                  <a:pt x="6971348" y="221075"/>
                  <a:pt x="6956584" y="209360"/>
                  <a:pt x="6956584" y="195072"/>
                </a:cubicBezTo>
                <a:lnTo>
                  <a:pt x="6956584" y="57245"/>
                </a:lnTo>
                <a:close/>
                <a:moveTo>
                  <a:pt x="6670739" y="57245"/>
                </a:moveTo>
                <a:cubicBezTo>
                  <a:pt x="6670739" y="42958"/>
                  <a:pt x="6685503" y="31242"/>
                  <a:pt x="6703600" y="31242"/>
                </a:cubicBezTo>
                <a:lnTo>
                  <a:pt x="6860477" y="31242"/>
                </a:lnTo>
                <a:cubicBezTo>
                  <a:pt x="6878574" y="31242"/>
                  <a:pt x="6893338" y="42958"/>
                  <a:pt x="6893338" y="57245"/>
                </a:cubicBezTo>
                <a:lnTo>
                  <a:pt x="6893338" y="195072"/>
                </a:lnTo>
                <a:cubicBezTo>
                  <a:pt x="6893338" y="209360"/>
                  <a:pt x="6878574" y="221075"/>
                  <a:pt x="6860477" y="221075"/>
                </a:cubicBezTo>
                <a:lnTo>
                  <a:pt x="6703600" y="221075"/>
                </a:lnTo>
                <a:cubicBezTo>
                  <a:pt x="6685503" y="221075"/>
                  <a:pt x="6670739" y="209360"/>
                  <a:pt x="6670739" y="195072"/>
                </a:cubicBezTo>
                <a:lnTo>
                  <a:pt x="6670739" y="57245"/>
                </a:lnTo>
                <a:close/>
                <a:moveTo>
                  <a:pt x="6384894" y="57245"/>
                </a:moveTo>
                <a:cubicBezTo>
                  <a:pt x="6384894" y="42958"/>
                  <a:pt x="6399657" y="31242"/>
                  <a:pt x="6417755" y="31242"/>
                </a:cubicBezTo>
                <a:lnTo>
                  <a:pt x="6574631" y="31242"/>
                </a:lnTo>
                <a:cubicBezTo>
                  <a:pt x="6592729" y="31242"/>
                  <a:pt x="6607493" y="42958"/>
                  <a:pt x="6607493" y="57245"/>
                </a:cubicBezTo>
                <a:lnTo>
                  <a:pt x="6607493" y="195072"/>
                </a:lnTo>
                <a:cubicBezTo>
                  <a:pt x="6607493" y="209360"/>
                  <a:pt x="6592729" y="221075"/>
                  <a:pt x="6574631" y="221075"/>
                </a:cubicBezTo>
                <a:lnTo>
                  <a:pt x="6417755" y="221075"/>
                </a:lnTo>
                <a:cubicBezTo>
                  <a:pt x="6399657" y="221075"/>
                  <a:pt x="6384894" y="209360"/>
                  <a:pt x="6384894" y="195072"/>
                </a:cubicBezTo>
                <a:lnTo>
                  <a:pt x="6384894" y="57245"/>
                </a:lnTo>
                <a:close/>
                <a:moveTo>
                  <a:pt x="6099048" y="57245"/>
                </a:moveTo>
                <a:cubicBezTo>
                  <a:pt x="6099048" y="42958"/>
                  <a:pt x="6113812" y="31242"/>
                  <a:pt x="6131910" y="31242"/>
                </a:cubicBezTo>
                <a:lnTo>
                  <a:pt x="6288786" y="31242"/>
                </a:lnTo>
                <a:cubicBezTo>
                  <a:pt x="6306884" y="31242"/>
                  <a:pt x="6321648" y="42958"/>
                  <a:pt x="6321648" y="57245"/>
                </a:cubicBezTo>
                <a:lnTo>
                  <a:pt x="6321648" y="195072"/>
                </a:lnTo>
                <a:cubicBezTo>
                  <a:pt x="6321648" y="209360"/>
                  <a:pt x="6306884" y="221075"/>
                  <a:pt x="6288786" y="221075"/>
                </a:cubicBezTo>
                <a:lnTo>
                  <a:pt x="6131910" y="221075"/>
                </a:lnTo>
                <a:cubicBezTo>
                  <a:pt x="6113812" y="221075"/>
                  <a:pt x="6099048" y="209360"/>
                  <a:pt x="6099048" y="195072"/>
                </a:cubicBezTo>
                <a:lnTo>
                  <a:pt x="6099048" y="57245"/>
                </a:lnTo>
                <a:close/>
                <a:moveTo>
                  <a:pt x="5813203" y="57245"/>
                </a:moveTo>
                <a:cubicBezTo>
                  <a:pt x="5813203" y="42958"/>
                  <a:pt x="5827967" y="31242"/>
                  <a:pt x="5846064" y="31242"/>
                </a:cubicBezTo>
                <a:lnTo>
                  <a:pt x="6002941" y="31242"/>
                </a:lnTo>
                <a:cubicBezTo>
                  <a:pt x="6021039" y="31242"/>
                  <a:pt x="6035802" y="42958"/>
                  <a:pt x="6035802" y="57245"/>
                </a:cubicBezTo>
                <a:lnTo>
                  <a:pt x="6035802" y="195072"/>
                </a:lnTo>
                <a:cubicBezTo>
                  <a:pt x="6035802" y="209360"/>
                  <a:pt x="6021039" y="221075"/>
                  <a:pt x="6002941" y="221075"/>
                </a:cubicBezTo>
                <a:lnTo>
                  <a:pt x="5846064" y="221075"/>
                </a:lnTo>
                <a:cubicBezTo>
                  <a:pt x="5827967" y="221075"/>
                  <a:pt x="5813203" y="209360"/>
                  <a:pt x="5813203" y="195072"/>
                </a:cubicBezTo>
                <a:lnTo>
                  <a:pt x="5813203" y="57245"/>
                </a:lnTo>
                <a:close/>
                <a:moveTo>
                  <a:pt x="5527358" y="57245"/>
                </a:moveTo>
                <a:cubicBezTo>
                  <a:pt x="5527358" y="42958"/>
                  <a:pt x="5542121" y="31242"/>
                  <a:pt x="5560219" y="31242"/>
                </a:cubicBezTo>
                <a:lnTo>
                  <a:pt x="5717095" y="31242"/>
                </a:lnTo>
                <a:cubicBezTo>
                  <a:pt x="5735193" y="31242"/>
                  <a:pt x="5749957" y="42958"/>
                  <a:pt x="5749957" y="57245"/>
                </a:cubicBezTo>
                <a:lnTo>
                  <a:pt x="5749957" y="195072"/>
                </a:lnTo>
                <a:cubicBezTo>
                  <a:pt x="5749957" y="209360"/>
                  <a:pt x="5735193" y="221075"/>
                  <a:pt x="5717095" y="221075"/>
                </a:cubicBezTo>
                <a:lnTo>
                  <a:pt x="5560219" y="221075"/>
                </a:lnTo>
                <a:cubicBezTo>
                  <a:pt x="5542121" y="221075"/>
                  <a:pt x="5527358" y="209360"/>
                  <a:pt x="5527358" y="195072"/>
                </a:cubicBezTo>
                <a:lnTo>
                  <a:pt x="5527358" y="57245"/>
                </a:lnTo>
                <a:close/>
                <a:moveTo>
                  <a:pt x="5204555" y="57245"/>
                </a:moveTo>
                <a:cubicBezTo>
                  <a:pt x="5204555" y="42958"/>
                  <a:pt x="5219319" y="31242"/>
                  <a:pt x="5237417" y="31242"/>
                </a:cubicBezTo>
                <a:lnTo>
                  <a:pt x="5394294" y="31242"/>
                </a:lnTo>
                <a:cubicBezTo>
                  <a:pt x="5412391" y="31242"/>
                  <a:pt x="5427155" y="42958"/>
                  <a:pt x="5427155" y="57245"/>
                </a:cubicBezTo>
                <a:lnTo>
                  <a:pt x="5427155" y="195072"/>
                </a:lnTo>
                <a:cubicBezTo>
                  <a:pt x="5427155" y="209360"/>
                  <a:pt x="5412391" y="221075"/>
                  <a:pt x="5394294" y="221075"/>
                </a:cubicBezTo>
                <a:lnTo>
                  <a:pt x="5237417" y="221075"/>
                </a:lnTo>
                <a:cubicBezTo>
                  <a:pt x="5219319" y="221075"/>
                  <a:pt x="5204555" y="209360"/>
                  <a:pt x="5204555" y="195072"/>
                </a:cubicBezTo>
                <a:lnTo>
                  <a:pt x="5204555" y="57245"/>
                </a:lnTo>
                <a:close/>
                <a:moveTo>
                  <a:pt x="4918710" y="57245"/>
                </a:moveTo>
                <a:cubicBezTo>
                  <a:pt x="4918710" y="42958"/>
                  <a:pt x="4933474" y="31242"/>
                  <a:pt x="4951571" y="31242"/>
                </a:cubicBezTo>
                <a:lnTo>
                  <a:pt x="5108448" y="31242"/>
                </a:lnTo>
                <a:cubicBezTo>
                  <a:pt x="5126545" y="31242"/>
                  <a:pt x="5141310" y="42958"/>
                  <a:pt x="5141310" y="57245"/>
                </a:cubicBezTo>
                <a:lnTo>
                  <a:pt x="5141310" y="195072"/>
                </a:lnTo>
                <a:cubicBezTo>
                  <a:pt x="5141310" y="209360"/>
                  <a:pt x="5126545" y="221075"/>
                  <a:pt x="5108448" y="221075"/>
                </a:cubicBezTo>
                <a:lnTo>
                  <a:pt x="4951571" y="221075"/>
                </a:lnTo>
                <a:cubicBezTo>
                  <a:pt x="4933474" y="221075"/>
                  <a:pt x="4918710" y="209360"/>
                  <a:pt x="4918710" y="195072"/>
                </a:cubicBezTo>
                <a:lnTo>
                  <a:pt x="4918710" y="57245"/>
                </a:lnTo>
                <a:close/>
                <a:moveTo>
                  <a:pt x="4632865" y="57245"/>
                </a:moveTo>
                <a:cubicBezTo>
                  <a:pt x="4632865" y="42958"/>
                  <a:pt x="4647629" y="31242"/>
                  <a:pt x="4665726" y="31242"/>
                </a:cubicBezTo>
                <a:lnTo>
                  <a:pt x="4822603" y="31242"/>
                </a:lnTo>
                <a:cubicBezTo>
                  <a:pt x="4840700" y="31242"/>
                  <a:pt x="4855464" y="42958"/>
                  <a:pt x="4855464" y="57245"/>
                </a:cubicBezTo>
                <a:lnTo>
                  <a:pt x="4855464" y="195072"/>
                </a:lnTo>
                <a:cubicBezTo>
                  <a:pt x="4855464" y="209360"/>
                  <a:pt x="4840700" y="221075"/>
                  <a:pt x="4822603" y="221075"/>
                </a:cubicBezTo>
                <a:lnTo>
                  <a:pt x="4665726" y="221075"/>
                </a:lnTo>
                <a:cubicBezTo>
                  <a:pt x="4647629" y="221075"/>
                  <a:pt x="4632865" y="209360"/>
                  <a:pt x="4632865" y="195072"/>
                </a:cubicBezTo>
                <a:lnTo>
                  <a:pt x="4632865" y="57245"/>
                </a:lnTo>
                <a:close/>
                <a:moveTo>
                  <a:pt x="4347020" y="57245"/>
                </a:moveTo>
                <a:cubicBezTo>
                  <a:pt x="4347020" y="42958"/>
                  <a:pt x="4361783" y="31242"/>
                  <a:pt x="4379881" y="31242"/>
                </a:cubicBezTo>
                <a:lnTo>
                  <a:pt x="4536758" y="31242"/>
                </a:lnTo>
                <a:cubicBezTo>
                  <a:pt x="4554855" y="31242"/>
                  <a:pt x="4569619" y="42958"/>
                  <a:pt x="4569619" y="57245"/>
                </a:cubicBezTo>
                <a:lnTo>
                  <a:pt x="4569619" y="195072"/>
                </a:lnTo>
                <a:cubicBezTo>
                  <a:pt x="4569619" y="209360"/>
                  <a:pt x="4554855" y="221075"/>
                  <a:pt x="4536758" y="221075"/>
                </a:cubicBezTo>
                <a:lnTo>
                  <a:pt x="4379881" y="221075"/>
                </a:lnTo>
                <a:cubicBezTo>
                  <a:pt x="4361783" y="221075"/>
                  <a:pt x="4347020" y="209360"/>
                  <a:pt x="4347020" y="195072"/>
                </a:cubicBezTo>
                <a:lnTo>
                  <a:pt x="4347020" y="57245"/>
                </a:lnTo>
                <a:close/>
                <a:moveTo>
                  <a:pt x="4061174" y="57245"/>
                </a:moveTo>
                <a:cubicBezTo>
                  <a:pt x="4061174" y="42958"/>
                  <a:pt x="4075938" y="31242"/>
                  <a:pt x="4094036" y="31242"/>
                </a:cubicBezTo>
                <a:lnTo>
                  <a:pt x="4250913" y="31242"/>
                </a:lnTo>
                <a:cubicBezTo>
                  <a:pt x="4269010" y="31242"/>
                  <a:pt x="4283774" y="42958"/>
                  <a:pt x="4283774" y="57245"/>
                </a:cubicBezTo>
                <a:lnTo>
                  <a:pt x="4283774" y="195072"/>
                </a:lnTo>
                <a:cubicBezTo>
                  <a:pt x="4283774" y="209360"/>
                  <a:pt x="4269010" y="221075"/>
                  <a:pt x="4250913" y="221075"/>
                </a:cubicBezTo>
                <a:lnTo>
                  <a:pt x="4094036" y="221075"/>
                </a:lnTo>
                <a:cubicBezTo>
                  <a:pt x="4075938" y="221075"/>
                  <a:pt x="4061174" y="209360"/>
                  <a:pt x="4061174" y="195072"/>
                </a:cubicBezTo>
                <a:lnTo>
                  <a:pt x="4061174" y="57245"/>
                </a:lnTo>
                <a:close/>
                <a:moveTo>
                  <a:pt x="3775329" y="57245"/>
                </a:moveTo>
                <a:cubicBezTo>
                  <a:pt x="3775329" y="42958"/>
                  <a:pt x="3790093" y="31242"/>
                  <a:pt x="3808190" y="31242"/>
                </a:cubicBezTo>
                <a:lnTo>
                  <a:pt x="3965067" y="31242"/>
                </a:lnTo>
                <a:cubicBezTo>
                  <a:pt x="3983165" y="31242"/>
                  <a:pt x="3997928" y="42958"/>
                  <a:pt x="3997928" y="57245"/>
                </a:cubicBezTo>
                <a:lnTo>
                  <a:pt x="3997928" y="195072"/>
                </a:lnTo>
                <a:cubicBezTo>
                  <a:pt x="3997928" y="209360"/>
                  <a:pt x="3983165" y="221075"/>
                  <a:pt x="3965067" y="221075"/>
                </a:cubicBezTo>
                <a:lnTo>
                  <a:pt x="3808190" y="221075"/>
                </a:lnTo>
                <a:cubicBezTo>
                  <a:pt x="3790093" y="221075"/>
                  <a:pt x="3775329" y="209360"/>
                  <a:pt x="3775329" y="195072"/>
                </a:cubicBezTo>
                <a:lnTo>
                  <a:pt x="3775329" y="57245"/>
                </a:lnTo>
                <a:close/>
                <a:moveTo>
                  <a:pt x="3489484" y="57245"/>
                </a:moveTo>
                <a:cubicBezTo>
                  <a:pt x="3489484" y="42958"/>
                  <a:pt x="3504248" y="31242"/>
                  <a:pt x="3522345" y="31242"/>
                </a:cubicBezTo>
                <a:lnTo>
                  <a:pt x="3679222" y="31242"/>
                </a:lnTo>
                <a:cubicBezTo>
                  <a:pt x="3697320" y="31242"/>
                  <a:pt x="3712083" y="42958"/>
                  <a:pt x="3712083" y="57245"/>
                </a:cubicBezTo>
                <a:lnTo>
                  <a:pt x="3712083" y="195072"/>
                </a:lnTo>
                <a:cubicBezTo>
                  <a:pt x="3712083" y="209360"/>
                  <a:pt x="3697320" y="221075"/>
                  <a:pt x="3679222" y="221075"/>
                </a:cubicBezTo>
                <a:lnTo>
                  <a:pt x="3522345" y="221075"/>
                </a:lnTo>
                <a:cubicBezTo>
                  <a:pt x="3504248" y="221075"/>
                  <a:pt x="3489484" y="209360"/>
                  <a:pt x="3489484" y="195072"/>
                </a:cubicBezTo>
                <a:lnTo>
                  <a:pt x="3489484" y="57245"/>
                </a:lnTo>
                <a:close/>
                <a:moveTo>
                  <a:pt x="3203639" y="57245"/>
                </a:moveTo>
                <a:cubicBezTo>
                  <a:pt x="3203639" y="42958"/>
                  <a:pt x="3218403" y="31242"/>
                  <a:pt x="3236500" y="31242"/>
                </a:cubicBezTo>
                <a:lnTo>
                  <a:pt x="3393377" y="31242"/>
                </a:lnTo>
                <a:cubicBezTo>
                  <a:pt x="3411474" y="31242"/>
                  <a:pt x="3426238" y="42958"/>
                  <a:pt x="3426238" y="57245"/>
                </a:cubicBezTo>
                <a:lnTo>
                  <a:pt x="3426238" y="195072"/>
                </a:lnTo>
                <a:cubicBezTo>
                  <a:pt x="3426238" y="209360"/>
                  <a:pt x="3411474" y="221075"/>
                  <a:pt x="3393377" y="221075"/>
                </a:cubicBezTo>
                <a:lnTo>
                  <a:pt x="3236500" y="221075"/>
                </a:lnTo>
                <a:cubicBezTo>
                  <a:pt x="3218403" y="221075"/>
                  <a:pt x="3203639" y="209360"/>
                  <a:pt x="3203639" y="195072"/>
                </a:cubicBezTo>
                <a:lnTo>
                  <a:pt x="3203639" y="57245"/>
                </a:lnTo>
                <a:close/>
                <a:moveTo>
                  <a:pt x="2917793" y="57245"/>
                </a:moveTo>
                <a:cubicBezTo>
                  <a:pt x="2917793" y="42958"/>
                  <a:pt x="2932557" y="31242"/>
                  <a:pt x="2950655" y="31242"/>
                </a:cubicBezTo>
                <a:lnTo>
                  <a:pt x="3107531" y="31242"/>
                </a:lnTo>
                <a:cubicBezTo>
                  <a:pt x="3125629" y="31242"/>
                  <a:pt x="3140393" y="42958"/>
                  <a:pt x="3140393" y="57245"/>
                </a:cubicBezTo>
                <a:lnTo>
                  <a:pt x="3140393" y="195072"/>
                </a:lnTo>
                <a:cubicBezTo>
                  <a:pt x="3140393" y="209360"/>
                  <a:pt x="3125629" y="221075"/>
                  <a:pt x="3107531" y="221075"/>
                </a:cubicBezTo>
                <a:lnTo>
                  <a:pt x="2950655" y="221075"/>
                </a:lnTo>
                <a:cubicBezTo>
                  <a:pt x="2932557" y="221075"/>
                  <a:pt x="2917793" y="209360"/>
                  <a:pt x="2917793" y="195072"/>
                </a:cubicBezTo>
                <a:lnTo>
                  <a:pt x="2917793" y="57245"/>
                </a:lnTo>
                <a:close/>
                <a:moveTo>
                  <a:pt x="2631948" y="57245"/>
                </a:moveTo>
                <a:cubicBezTo>
                  <a:pt x="2631948" y="42958"/>
                  <a:pt x="2646712" y="31242"/>
                  <a:pt x="2664809" y="31242"/>
                </a:cubicBezTo>
                <a:lnTo>
                  <a:pt x="2821686" y="31242"/>
                </a:lnTo>
                <a:cubicBezTo>
                  <a:pt x="2839784" y="31242"/>
                  <a:pt x="2854547" y="42958"/>
                  <a:pt x="2854547" y="57245"/>
                </a:cubicBezTo>
                <a:lnTo>
                  <a:pt x="2854547" y="195072"/>
                </a:lnTo>
                <a:cubicBezTo>
                  <a:pt x="2854547" y="209360"/>
                  <a:pt x="2839784" y="221075"/>
                  <a:pt x="2821686" y="221075"/>
                </a:cubicBezTo>
                <a:lnTo>
                  <a:pt x="2664809" y="221075"/>
                </a:lnTo>
                <a:cubicBezTo>
                  <a:pt x="2646712" y="221075"/>
                  <a:pt x="2631948" y="209360"/>
                  <a:pt x="2631948" y="195072"/>
                </a:cubicBezTo>
                <a:lnTo>
                  <a:pt x="2631948" y="57245"/>
                </a:lnTo>
                <a:close/>
                <a:moveTo>
                  <a:pt x="2346103" y="57245"/>
                </a:moveTo>
                <a:cubicBezTo>
                  <a:pt x="2346103" y="42958"/>
                  <a:pt x="2360867" y="31242"/>
                  <a:pt x="2378964" y="31242"/>
                </a:cubicBezTo>
                <a:lnTo>
                  <a:pt x="2535841" y="31242"/>
                </a:lnTo>
                <a:cubicBezTo>
                  <a:pt x="2553938" y="31242"/>
                  <a:pt x="2568702" y="42958"/>
                  <a:pt x="2568702" y="57245"/>
                </a:cubicBezTo>
                <a:lnTo>
                  <a:pt x="2568702" y="195072"/>
                </a:lnTo>
                <a:cubicBezTo>
                  <a:pt x="2568702" y="209360"/>
                  <a:pt x="2553938" y="221075"/>
                  <a:pt x="2535841" y="221075"/>
                </a:cubicBezTo>
                <a:lnTo>
                  <a:pt x="2378964" y="221075"/>
                </a:lnTo>
                <a:cubicBezTo>
                  <a:pt x="2360867" y="221075"/>
                  <a:pt x="2346103" y="209360"/>
                  <a:pt x="2346103" y="195072"/>
                </a:cubicBezTo>
                <a:lnTo>
                  <a:pt x="2346103" y="57245"/>
                </a:lnTo>
                <a:close/>
                <a:moveTo>
                  <a:pt x="2060258" y="57245"/>
                </a:moveTo>
                <a:cubicBezTo>
                  <a:pt x="2060258" y="42958"/>
                  <a:pt x="2075021" y="31242"/>
                  <a:pt x="2093119" y="31242"/>
                </a:cubicBezTo>
                <a:lnTo>
                  <a:pt x="2249996" y="31242"/>
                </a:lnTo>
                <a:cubicBezTo>
                  <a:pt x="2268093" y="31242"/>
                  <a:pt x="2282857" y="42958"/>
                  <a:pt x="2282857" y="57245"/>
                </a:cubicBezTo>
                <a:lnTo>
                  <a:pt x="2282857" y="195072"/>
                </a:lnTo>
                <a:cubicBezTo>
                  <a:pt x="2282857" y="209360"/>
                  <a:pt x="2268093" y="221075"/>
                  <a:pt x="2249996" y="221075"/>
                </a:cubicBezTo>
                <a:lnTo>
                  <a:pt x="2093119" y="221075"/>
                </a:lnTo>
                <a:cubicBezTo>
                  <a:pt x="2075021" y="221075"/>
                  <a:pt x="2060258" y="209360"/>
                  <a:pt x="2060258" y="195072"/>
                </a:cubicBezTo>
                <a:lnTo>
                  <a:pt x="2060258" y="57245"/>
                </a:lnTo>
                <a:close/>
                <a:moveTo>
                  <a:pt x="1774412" y="57245"/>
                </a:moveTo>
                <a:cubicBezTo>
                  <a:pt x="1774412" y="42958"/>
                  <a:pt x="1789176" y="31242"/>
                  <a:pt x="1807274" y="31242"/>
                </a:cubicBezTo>
                <a:lnTo>
                  <a:pt x="1964150" y="31242"/>
                </a:lnTo>
                <a:cubicBezTo>
                  <a:pt x="1982248" y="31242"/>
                  <a:pt x="1997012" y="42958"/>
                  <a:pt x="1997012" y="57245"/>
                </a:cubicBezTo>
                <a:lnTo>
                  <a:pt x="1997012" y="195072"/>
                </a:lnTo>
                <a:cubicBezTo>
                  <a:pt x="1997012" y="209360"/>
                  <a:pt x="1982248" y="221075"/>
                  <a:pt x="1964150" y="221075"/>
                </a:cubicBezTo>
                <a:lnTo>
                  <a:pt x="1807274" y="221075"/>
                </a:lnTo>
                <a:cubicBezTo>
                  <a:pt x="1789176" y="221075"/>
                  <a:pt x="1774412" y="209360"/>
                  <a:pt x="1774412" y="195072"/>
                </a:cubicBezTo>
                <a:lnTo>
                  <a:pt x="1774412" y="57245"/>
                </a:lnTo>
                <a:close/>
                <a:moveTo>
                  <a:pt x="1488567" y="57245"/>
                </a:moveTo>
                <a:cubicBezTo>
                  <a:pt x="1488567" y="42958"/>
                  <a:pt x="1503331" y="31242"/>
                  <a:pt x="1521428" y="31242"/>
                </a:cubicBezTo>
                <a:lnTo>
                  <a:pt x="1678305" y="31242"/>
                </a:lnTo>
                <a:cubicBezTo>
                  <a:pt x="1696403" y="31242"/>
                  <a:pt x="1711166" y="42958"/>
                  <a:pt x="1711166" y="57245"/>
                </a:cubicBezTo>
                <a:lnTo>
                  <a:pt x="1711166" y="195072"/>
                </a:lnTo>
                <a:cubicBezTo>
                  <a:pt x="1711166" y="209360"/>
                  <a:pt x="1696403" y="221075"/>
                  <a:pt x="1678305" y="221075"/>
                </a:cubicBezTo>
                <a:lnTo>
                  <a:pt x="1521428" y="221075"/>
                </a:lnTo>
                <a:cubicBezTo>
                  <a:pt x="1503331" y="221075"/>
                  <a:pt x="1488567" y="209360"/>
                  <a:pt x="1488567" y="195072"/>
                </a:cubicBezTo>
                <a:lnTo>
                  <a:pt x="1488567" y="57245"/>
                </a:lnTo>
                <a:close/>
                <a:moveTo>
                  <a:pt x="1202722" y="57245"/>
                </a:moveTo>
                <a:cubicBezTo>
                  <a:pt x="1202722" y="42958"/>
                  <a:pt x="1217486" y="31242"/>
                  <a:pt x="1235583" y="31242"/>
                </a:cubicBezTo>
                <a:lnTo>
                  <a:pt x="1392460" y="31242"/>
                </a:lnTo>
                <a:cubicBezTo>
                  <a:pt x="1410557" y="31242"/>
                  <a:pt x="1425321" y="42958"/>
                  <a:pt x="1425321" y="57245"/>
                </a:cubicBezTo>
                <a:lnTo>
                  <a:pt x="1425321" y="195072"/>
                </a:lnTo>
                <a:cubicBezTo>
                  <a:pt x="1425321" y="209360"/>
                  <a:pt x="1410557" y="221075"/>
                  <a:pt x="1392460" y="221075"/>
                </a:cubicBezTo>
                <a:lnTo>
                  <a:pt x="1235583" y="221075"/>
                </a:lnTo>
                <a:cubicBezTo>
                  <a:pt x="1217486" y="221075"/>
                  <a:pt x="1202722" y="209360"/>
                  <a:pt x="1202722" y="195072"/>
                </a:cubicBezTo>
                <a:lnTo>
                  <a:pt x="1202722" y="57245"/>
                </a:lnTo>
                <a:close/>
                <a:moveTo>
                  <a:pt x="916877" y="57245"/>
                </a:moveTo>
                <a:cubicBezTo>
                  <a:pt x="916877" y="42958"/>
                  <a:pt x="931640" y="31242"/>
                  <a:pt x="949738" y="31242"/>
                </a:cubicBezTo>
                <a:lnTo>
                  <a:pt x="1106615" y="31242"/>
                </a:lnTo>
                <a:cubicBezTo>
                  <a:pt x="1124712" y="31242"/>
                  <a:pt x="1139476" y="42958"/>
                  <a:pt x="1139476" y="57245"/>
                </a:cubicBezTo>
                <a:lnTo>
                  <a:pt x="1139476" y="195072"/>
                </a:lnTo>
                <a:cubicBezTo>
                  <a:pt x="1139476" y="209360"/>
                  <a:pt x="1124712" y="221075"/>
                  <a:pt x="1106615" y="221075"/>
                </a:cubicBezTo>
                <a:lnTo>
                  <a:pt x="949738" y="221075"/>
                </a:lnTo>
                <a:cubicBezTo>
                  <a:pt x="931640" y="221075"/>
                  <a:pt x="916877" y="209360"/>
                  <a:pt x="916877" y="195072"/>
                </a:cubicBezTo>
                <a:lnTo>
                  <a:pt x="916877" y="57245"/>
                </a:lnTo>
                <a:close/>
                <a:moveTo>
                  <a:pt x="631031" y="57245"/>
                </a:moveTo>
                <a:cubicBezTo>
                  <a:pt x="631031" y="42958"/>
                  <a:pt x="645795" y="31242"/>
                  <a:pt x="663893" y="31242"/>
                </a:cubicBezTo>
                <a:lnTo>
                  <a:pt x="820769" y="31242"/>
                </a:lnTo>
                <a:cubicBezTo>
                  <a:pt x="838867" y="31242"/>
                  <a:pt x="853631" y="42958"/>
                  <a:pt x="853631" y="57245"/>
                </a:cubicBezTo>
                <a:lnTo>
                  <a:pt x="853631" y="195072"/>
                </a:lnTo>
                <a:cubicBezTo>
                  <a:pt x="853631" y="209360"/>
                  <a:pt x="838867" y="221075"/>
                  <a:pt x="820769" y="221075"/>
                </a:cubicBezTo>
                <a:lnTo>
                  <a:pt x="663893" y="221075"/>
                </a:lnTo>
                <a:cubicBezTo>
                  <a:pt x="645795" y="221075"/>
                  <a:pt x="631031" y="209360"/>
                  <a:pt x="631031" y="195072"/>
                </a:cubicBezTo>
                <a:lnTo>
                  <a:pt x="631031" y="57245"/>
                </a:lnTo>
                <a:close/>
                <a:moveTo>
                  <a:pt x="345186" y="57245"/>
                </a:moveTo>
                <a:cubicBezTo>
                  <a:pt x="345186" y="42958"/>
                  <a:pt x="359950" y="31242"/>
                  <a:pt x="378047" y="31242"/>
                </a:cubicBezTo>
                <a:lnTo>
                  <a:pt x="534924" y="31242"/>
                </a:lnTo>
                <a:cubicBezTo>
                  <a:pt x="553022" y="31242"/>
                  <a:pt x="567785" y="42958"/>
                  <a:pt x="567785" y="57245"/>
                </a:cubicBezTo>
                <a:lnTo>
                  <a:pt x="567785" y="195072"/>
                </a:lnTo>
                <a:cubicBezTo>
                  <a:pt x="567785" y="209360"/>
                  <a:pt x="553022" y="221075"/>
                  <a:pt x="534924" y="221075"/>
                </a:cubicBezTo>
                <a:lnTo>
                  <a:pt x="378047" y="221075"/>
                </a:lnTo>
                <a:cubicBezTo>
                  <a:pt x="359950" y="221075"/>
                  <a:pt x="345186" y="209360"/>
                  <a:pt x="345186" y="195072"/>
                </a:cubicBezTo>
                <a:lnTo>
                  <a:pt x="345186" y="57245"/>
                </a:lnTo>
                <a:close/>
                <a:moveTo>
                  <a:pt x="59341" y="57245"/>
                </a:moveTo>
                <a:cubicBezTo>
                  <a:pt x="59341" y="42958"/>
                  <a:pt x="74105" y="31242"/>
                  <a:pt x="92202" y="31242"/>
                </a:cubicBezTo>
                <a:lnTo>
                  <a:pt x="249079" y="31242"/>
                </a:lnTo>
                <a:cubicBezTo>
                  <a:pt x="267176" y="31242"/>
                  <a:pt x="281940" y="42958"/>
                  <a:pt x="281940" y="57245"/>
                </a:cubicBezTo>
                <a:lnTo>
                  <a:pt x="281940" y="195072"/>
                </a:lnTo>
                <a:cubicBezTo>
                  <a:pt x="281940" y="209360"/>
                  <a:pt x="267176" y="221075"/>
                  <a:pt x="249079" y="221075"/>
                </a:cubicBezTo>
                <a:lnTo>
                  <a:pt x="92583" y="221075"/>
                </a:lnTo>
                <a:cubicBezTo>
                  <a:pt x="74486" y="221075"/>
                  <a:pt x="59722" y="209360"/>
                  <a:pt x="59722" y="195072"/>
                </a:cubicBezTo>
                <a:lnTo>
                  <a:pt x="59722" y="57245"/>
                </a:lnTo>
                <a:close/>
                <a:moveTo>
                  <a:pt x="5290947" y="413575"/>
                </a:moveTo>
                <a:lnTo>
                  <a:pt x="5290947" y="721043"/>
                </a:lnTo>
                <a:cubicBezTo>
                  <a:pt x="5290947" y="778288"/>
                  <a:pt x="5231797" y="825151"/>
                  <a:pt x="5159407" y="825151"/>
                </a:cubicBezTo>
                <a:lnTo>
                  <a:pt x="4628198" y="825151"/>
                </a:lnTo>
                <a:cubicBezTo>
                  <a:pt x="4555808" y="825151"/>
                  <a:pt x="4496657" y="778288"/>
                  <a:pt x="4496657" y="721043"/>
                </a:cubicBezTo>
                <a:lnTo>
                  <a:pt x="4496657" y="413575"/>
                </a:lnTo>
                <a:cubicBezTo>
                  <a:pt x="4496657" y="356330"/>
                  <a:pt x="4555808" y="309467"/>
                  <a:pt x="4628198" y="309467"/>
                </a:cubicBezTo>
                <a:lnTo>
                  <a:pt x="5159407" y="309467"/>
                </a:lnTo>
                <a:cubicBezTo>
                  <a:pt x="5231797" y="309467"/>
                  <a:pt x="5290947" y="356330"/>
                  <a:pt x="5290947" y="413575"/>
                </a:cubicBezTo>
                <a:close/>
                <a:moveTo>
                  <a:pt x="4210812" y="413575"/>
                </a:moveTo>
                <a:lnTo>
                  <a:pt x="4210812" y="721043"/>
                </a:lnTo>
                <a:cubicBezTo>
                  <a:pt x="4210812" y="778288"/>
                  <a:pt x="4151662" y="825151"/>
                  <a:pt x="4079272" y="825151"/>
                </a:cubicBezTo>
                <a:lnTo>
                  <a:pt x="3548063" y="825151"/>
                </a:lnTo>
                <a:cubicBezTo>
                  <a:pt x="3475673" y="825151"/>
                  <a:pt x="3416522" y="778288"/>
                  <a:pt x="3416522" y="721043"/>
                </a:cubicBezTo>
                <a:lnTo>
                  <a:pt x="3416522" y="413575"/>
                </a:lnTo>
                <a:cubicBezTo>
                  <a:pt x="3416522" y="356330"/>
                  <a:pt x="3475673" y="309467"/>
                  <a:pt x="3548063" y="309467"/>
                </a:cubicBezTo>
                <a:lnTo>
                  <a:pt x="4079272" y="309467"/>
                </a:lnTo>
                <a:cubicBezTo>
                  <a:pt x="4151662" y="309467"/>
                  <a:pt x="4210812" y="356330"/>
                  <a:pt x="4210812" y="413575"/>
                </a:cubicBezTo>
                <a:close/>
                <a:moveTo>
                  <a:pt x="3130677" y="413575"/>
                </a:moveTo>
                <a:lnTo>
                  <a:pt x="3130677" y="721043"/>
                </a:lnTo>
                <a:cubicBezTo>
                  <a:pt x="3130677" y="778288"/>
                  <a:pt x="3071527" y="825151"/>
                  <a:pt x="2999137" y="825151"/>
                </a:cubicBezTo>
                <a:lnTo>
                  <a:pt x="2467928" y="825151"/>
                </a:lnTo>
                <a:cubicBezTo>
                  <a:pt x="2395538" y="825151"/>
                  <a:pt x="2336387" y="778288"/>
                  <a:pt x="2336387" y="721043"/>
                </a:cubicBezTo>
                <a:lnTo>
                  <a:pt x="2336387" y="413575"/>
                </a:lnTo>
                <a:cubicBezTo>
                  <a:pt x="2336387" y="356330"/>
                  <a:pt x="2395538" y="309467"/>
                  <a:pt x="2467928" y="309467"/>
                </a:cubicBezTo>
                <a:lnTo>
                  <a:pt x="2999137" y="309467"/>
                </a:lnTo>
                <a:cubicBezTo>
                  <a:pt x="3071527" y="309467"/>
                  <a:pt x="3130677" y="356330"/>
                  <a:pt x="3130677" y="413575"/>
                </a:cubicBezTo>
                <a:close/>
                <a:moveTo>
                  <a:pt x="2050542" y="413575"/>
                </a:moveTo>
                <a:lnTo>
                  <a:pt x="2050542" y="721043"/>
                </a:lnTo>
                <a:cubicBezTo>
                  <a:pt x="2050542" y="778288"/>
                  <a:pt x="1991392" y="825151"/>
                  <a:pt x="1919002" y="825151"/>
                </a:cubicBezTo>
                <a:lnTo>
                  <a:pt x="1387793" y="825151"/>
                </a:lnTo>
                <a:cubicBezTo>
                  <a:pt x="1315403" y="825151"/>
                  <a:pt x="1256252" y="778288"/>
                  <a:pt x="1256252" y="721043"/>
                </a:cubicBezTo>
                <a:lnTo>
                  <a:pt x="1256252" y="413575"/>
                </a:lnTo>
                <a:cubicBezTo>
                  <a:pt x="1256252" y="356330"/>
                  <a:pt x="1315403" y="309467"/>
                  <a:pt x="1387793" y="309467"/>
                </a:cubicBezTo>
                <a:lnTo>
                  <a:pt x="1919002" y="309467"/>
                </a:lnTo>
                <a:cubicBezTo>
                  <a:pt x="1991392" y="309467"/>
                  <a:pt x="2050542" y="356330"/>
                  <a:pt x="2050542" y="413575"/>
                </a:cubicBezTo>
                <a:close/>
                <a:moveTo>
                  <a:pt x="970407" y="413575"/>
                </a:moveTo>
                <a:lnTo>
                  <a:pt x="970407" y="721043"/>
                </a:lnTo>
                <a:cubicBezTo>
                  <a:pt x="970407" y="778288"/>
                  <a:pt x="911257" y="825151"/>
                  <a:pt x="838867" y="825151"/>
                </a:cubicBezTo>
                <a:lnTo>
                  <a:pt x="307658" y="825151"/>
                </a:lnTo>
                <a:cubicBezTo>
                  <a:pt x="235268" y="825151"/>
                  <a:pt x="176117" y="778288"/>
                  <a:pt x="176117" y="721043"/>
                </a:cubicBezTo>
                <a:lnTo>
                  <a:pt x="176117" y="413575"/>
                </a:lnTo>
                <a:cubicBezTo>
                  <a:pt x="176117" y="356330"/>
                  <a:pt x="235268" y="309467"/>
                  <a:pt x="307658" y="309467"/>
                </a:cubicBezTo>
                <a:lnTo>
                  <a:pt x="838867" y="309467"/>
                </a:lnTo>
                <a:cubicBezTo>
                  <a:pt x="911257" y="309467"/>
                  <a:pt x="970407" y="356330"/>
                  <a:pt x="970407" y="413575"/>
                </a:cubicBezTo>
                <a:close/>
                <a:moveTo>
                  <a:pt x="263081" y="1108615"/>
                </a:moveTo>
                <a:cubicBezTo>
                  <a:pt x="263081" y="1122902"/>
                  <a:pt x="248317" y="1134618"/>
                  <a:pt x="230219" y="1134618"/>
                </a:cubicBezTo>
                <a:lnTo>
                  <a:pt x="73343" y="1134618"/>
                </a:lnTo>
                <a:cubicBezTo>
                  <a:pt x="55245" y="1134618"/>
                  <a:pt x="40481" y="1122902"/>
                  <a:pt x="40481" y="1108615"/>
                </a:cubicBezTo>
                <a:lnTo>
                  <a:pt x="40481" y="970788"/>
                </a:lnTo>
                <a:cubicBezTo>
                  <a:pt x="40481" y="956501"/>
                  <a:pt x="55245" y="944785"/>
                  <a:pt x="73343" y="944785"/>
                </a:cubicBezTo>
                <a:lnTo>
                  <a:pt x="230219" y="944785"/>
                </a:lnTo>
                <a:cubicBezTo>
                  <a:pt x="248317" y="944785"/>
                  <a:pt x="263081" y="956501"/>
                  <a:pt x="263081" y="970788"/>
                </a:cubicBezTo>
                <a:lnTo>
                  <a:pt x="263081" y="1108615"/>
                </a:lnTo>
                <a:close/>
                <a:moveTo>
                  <a:pt x="548926" y="1108615"/>
                </a:moveTo>
                <a:cubicBezTo>
                  <a:pt x="548926" y="1122902"/>
                  <a:pt x="534162" y="1134618"/>
                  <a:pt x="516065" y="1134618"/>
                </a:cubicBezTo>
                <a:lnTo>
                  <a:pt x="359188" y="1134618"/>
                </a:lnTo>
                <a:cubicBezTo>
                  <a:pt x="341090" y="1134618"/>
                  <a:pt x="326326" y="1122902"/>
                  <a:pt x="326326" y="1108615"/>
                </a:cubicBezTo>
                <a:lnTo>
                  <a:pt x="326326" y="970788"/>
                </a:lnTo>
                <a:cubicBezTo>
                  <a:pt x="326326" y="956501"/>
                  <a:pt x="341090" y="944785"/>
                  <a:pt x="359188" y="944785"/>
                </a:cubicBezTo>
                <a:lnTo>
                  <a:pt x="516065" y="944785"/>
                </a:lnTo>
                <a:cubicBezTo>
                  <a:pt x="534162" y="944785"/>
                  <a:pt x="548926" y="956501"/>
                  <a:pt x="548926" y="970788"/>
                </a:cubicBezTo>
                <a:lnTo>
                  <a:pt x="548926" y="1108615"/>
                </a:lnTo>
                <a:close/>
                <a:moveTo>
                  <a:pt x="834771" y="1108615"/>
                </a:moveTo>
                <a:cubicBezTo>
                  <a:pt x="834771" y="1122902"/>
                  <a:pt x="820007" y="1134618"/>
                  <a:pt x="801910" y="1134618"/>
                </a:cubicBezTo>
                <a:lnTo>
                  <a:pt x="645033" y="1134618"/>
                </a:lnTo>
                <a:cubicBezTo>
                  <a:pt x="626936" y="1134618"/>
                  <a:pt x="612172" y="1122902"/>
                  <a:pt x="612172" y="1108615"/>
                </a:cubicBezTo>
                <a:lnTo>
                  <a:pt x="612172" y="970788"/>
                </a:lnTo>
                <a:cubicBezTo>
                  <a:pt x="612172" y="956501"/>
                  <a:pt x="626936" y="944785"/>
                  <a:pt x="645033" y="944785"/>
                </a:cubicBezTo>
                <a:lnTo>
                  <a:pt x="801910" y="944785"/>
                </a:lnTo>
                <a:cubicBezTo>
                  <a:pt x="820007" y="944785"/>
                  <a:pt x="834771" y="956501"/>
                  <a:pt x="834771" y="970788"/>
                </a:cubicBezTo>
                <a:lnTo>
                  <a:pt x="834771" y="1108615"/>
                </a:lnTo>
                <a:close/>
                <a:moveTo>
                  <a:pt x="1120616" y="1108615"/>
                </a:moveTo>
                <a:cubicBezTo>
                  <a:pt x="1120616" y="1122902"/>
                  <a:pt x="1105853" y="1134618"/>
                  <a:pt x="1087755" y="1134618"/>
                </a:cubicBezTo>
                <a:lnTo>
                  <a:pt x="930878" y="1134618"/>
                </a:lnTo>
                <a:cubicBezTo>
                  <a:pt x="912781" y="1134618"/>
                  <a:pt x="898017" y="1122902"/>
                  <a:pt x="898017" y="1108615"/>
                </a:cubicBezTo>
                <a:lnTo>
                  <a:pt x="898017" y="970788"/>
                </a:lnTo>
                <a:cubicBezTo>
                  <a:pt x="898017" y="956501"/>
                  <a:pt x="912781" y="944785"/>
                  <a:pt x="930878" y="944785"/>
                </a:cubicBezTo>
                <a:lnTo>
                  <a:pt x="1087755" y="944785"/>
                </a:lnTo>
                <a:cubicBezTo>
                  <a:pt x="1105853" y="944785"/>
                  <a:pt x="1120616" y="956501"/>
                  <a:pt x="1120616" y="970788"/>
                </a:cubicBezTo>
                <a:lnTo>
                  <a:pt x="1120616" y="1108615"/>
                </a:lnTo>
                <a:close/>
                <a:moveTo>
                  <a:pt x="1406462" y="1108615"/>
                </a:moveTo>
                <a:cubicBezTo>
                  <a:pt x="1406462" y="1122902"/>
                  <a:pt x="1391698" y="1134618"/>
                  <a:pt x="1373600" y="1134618"/>
                </a:cubicBezTo>
                <a:lnTo>
                  <a:pt x="1216724" y="1134618"/>
                </a:lnTo>
                <a:cubicBezTo>
                  <a:pt x="1198626" y="1134618"/>
                  <a:pt x="1183862" y="1122902"/>
                  <a:pt x="1183862" y="1108615"/>
                </a:cubicBezTo>
                <a:lnTo>
                  <a:pt x="1183862" y="970788"/>
                </a:lnTo>
                <a:cubicBezTo>
                  <a:pt x="1183862" y="956501"/>
                  <a:pt x="1198626" y="944785"/>
                  <a:pt x="1216724" y="944785"/>
                </a:cubicBezTo>
                <a:lnTo>
                  <a:pt x="1373600" y="944785"/>
                </a:lnTo>
                <a:cubicBezTo>
                  <a:pt x="1391698" y="944785"/>
                  <a:pt x="1406462" y="956501"/>
                  <a:pt x="1406462" y="970788"/>
                </a:cubicBezTo>
                <a:lnTo>
                  <a:pt x="1406462" y="1108615"/>
                </a:lnTo>
                <a:close/>
                <a:moveTo>
                  <a:pt x="1692307" y="1108615"/>
                </a:moveTo>
                <a:cubicBezTo>
                  <a:pt x="1692307" y="1122902"/>
                  <a:pt x="1677543" y="1134618"/>
                  <a:pt x="1659446" y="1134618"/>
                </a:cubicBezTo>
                <a:lnTo>
                  <a:pt x="1502569" y="1134618"/>
                </a:lnTo>
                <a:cubicBezTo>
                  <a:pt x="1484471" y="1134618"/>
                  <a:pt x="1469708" y="1122902"/>
                  <a:pt x="1469708" y="1108615"/>
                </a:cubicBezTo>
                <a:lnTo>
                  <a:pt x="1469708" y="970788"/>
                </a:lnTo>
                <a:cubicBezTo>
                  <a:pt x="1469708" y="956501"/>
                  <a:pt x="1484471" y="944785"/>
                  <a:pt x="1502569" y="944785"/>
                </a:cubicBezTo>
                <a:lnTo>
                  <a:pt x="1659446" y="944785"/>
                </a:lnTo>
                <a:cubicBezTo>
                  <a:pt x="1677543" y="944785"/>
                  <a:pt x="1692307" y="956501"/>
                  <a:pt x="1692307" y="970788"/>
                </a:cubicBezTo>
                <a:lnTo>
                  <a:pt x="1692307" y="1108615"/>
                </a:lnTo>
                <a:close/>
                <a:moveTo>
                  <a:pt x="1978152" y="1108615"/>
                </a:moveTo>
                <a:cubicBezTo>
                  <a:pt x="1978152" y="1122902"/>
                  <a:pt x="1963388" y="1134618"/>
                  <a:pt x="1945291" y="1134618"/>
                </a:cubicBezTo>
                <a:lnTo>
                  <a:pt x="1788414" y="1134618"/>
                </a:lnTo>
                <a:cubicBezTo>
                  <a:pt x="1770317" y="1134618"/>
                  <a:pt x="1755553" y="1122902"/>
                  <a:pt x="1755553" y="1108615"/>
                </a:cubicBezTo>
                <a:lnTo>
                  <a:pt x="1755553" y="970788"/>
                </a:lnTo>
                <a:cubicBezTo>
                  <a:pt x="1755553" y="956501"/>
                  <a:pt x="1770317" y="944785"/>
                  <a:pt x="1788414" y="944785"/>
                </a:cubicBezTo>
                <a:lnTo>
                  <a:pt x="1945291" y="944785"/>
                </a:lnTo>
                <a:cubicBezTo>
                  <a:pt x="1963388" y="944785"/>
                  <a:pt x="1978152" y="956501"/>
                  <a:pt x="1978152" y="970788"/>
                </a:cubicBezTo>
                <a:lnTo>
                  <a:pt x="1978152" y="1108615"/>
                </a:lnTo>
                <a:close/>
                <a:moveTo>
                  <a:pt x="2263997" y="1108615"/>
                </a:moveTo>
                <a:cubicBezTo>
                  <a:pt x="2263997" y="1122902"/>
                  <a:pt x="2249234" y="1134618"/>
                  <a:pt x="2231136" y="1134618"/>
                </a:cubicBezTo>
                <a:lnTo>
                  <a:pt x="2074259" y="1134618"/>
                </a:lnTo>
                <a:cubicBezTo>
                  <a:pt x="2056162" y="1134618"/>
                  <a:pt x="2041398" y="1122902"/>
                  <a:pt x="2041398" y="1108615"/>
                </a:cubicBezTo>
                <a:lnTo>
                  <a:pt x="2041398" y="970788"/>
                </a:lnTo>
                <a:cubicBezTo>
                  <a:pt x="2041398" y="956501"/>
                  <a:pt x="2056162" y="944785"/>
                  <a:pt x="2074259" y="944785"/>
                </a:cubicBezTo>
                <a:lnTo>
                  <a:pt x="2231136" y="944785"/>
                </a:lnTo>
                <a:cubicBezTo>
                  <a:pt x="2249234" y="944785"/>
                  <a:pt x="2263997" y="956501"/>
                  <a:pt x="2263997" y="970788"/>
                </a:cubicBezTo>
                <a:lnTo>
                  <a:pt x="2263997" y="1108615"/>
                </a:lnTo>
                <a:close/>
                <a:moveTo>
                  <a:pt x="2549843" y="1108615"/>
                </a:moveTo>
                <a:cubicBezTo>
                  <a:pt x="2549843" y="1122902"/>
                  <a:pt x="2535079" y="1134618"/>
                  <a:pt x="2516981" y="1134618"/>
                </a:cubicBezTo>
                <a:lnTo>
                  <a:pt x="2360105" y="1134618"/>
                </a:lnTo>
                <a:cubicBezTo>
                  <a:pt x="2342007" y="1134618"/>
                  <a:pt x="2327243" y="1122902"/>
                  <a:pt x="2327243" y="1108615"/>
                </a:cubicBezTo>
                <a:lnTo>
                  <a:pt x="2327243" y="970788"/>
                </a:lnTo>
                <a:cubicBezTo>
                  <a:pt x="2327243" y="956501"/>
                  <a:pt x="2342007" y="944785"/>
                  <a:pt x="2360105" y="944785"/>
                </a:cubicBezTo>
                <a:lnTo>
                  <a:pt x="2516981" y="944785"/>
                </a:lnTo>
                <a:cubicBezTo>
                  <a:pt x="2535079" y="944785"/>
                  <a:pt x="2549843" y="956501"/>
                  <a:pt x="2549843" y="970788"/>
                </a:cubicBezTo>
                <a:lnTo>
                  <a:pt x="2549843" y="1108615"/>
                </a:lnTo>
                <a:close/>
                <a:moveTo>
                  <a:pt x="2835688" y="1108615"/>
                </a:moveTo>
                <a:cubicBezTo>
                  <a:pt x="2835688" y="1122902"/>
                  <a:pt x="2820924" y="1134618"/>
                  <a:pt x="2802827" y="1134618"/>
                </a:cubicBezTo>
                <a:lnTo>
                  <a:pt x="2645950" y="1134618"/>
                </a:lnTo>
                <a:cubicBezTo>
                  <a:pt x="2627853" y="1134618"/>
                  <a:pt x="2613089" y="1122902"/>
                  <a:pt x="2613089" y="1108615"/>
                </a:cubicBezTo>
                <a:lnTo>
                  <a:pt x="2613089" y="970788"/>
                </a:lnTo>
                <a:cubicBezTo>
                  <a:pt x="2613089" y="956501"/>
                  <a:pt x="2627853" y="944785"/>
                  <a:pt x="2645950" y="944785"/>
                </a:cubicBezTo>
                <a:lnTo>
                  <a:pt x="2802827" y="944785"/>
                </a:lnTo>
                <a:cubicBezTo>
                  <a:pt x="2820924" y="944785"/>
                  <a:pt x="2835688" y="956501"/>
                  <a:pt x="2835688" y="970788"/>
                </a:cubicBezTo>
                <a:lnTo>
                  <a:pt x="2835688" y="1108615"/>
                </a:lnTo>
                <a:close/>
                <a:moveTo>
                  <a:pt x="3121533" y="1108615"/>
                </a:moveTo>
                <a:cubicBezTo>
                  <a:pt x="3121533" y="1122902"/>
                  <a:pt x="3106770" y="1134618"/>
                  <a:pt x="3088672" y="1134618"/>
                </a:cubicBezTo>
                <a:lnTo>
                  <a:pt x="2931795" y="1134618"/>
                </a:lnTo>
                <a:cubicBezTo>
                  <a:pt x="2913698" y="1134618"/>
                  <a:pt x="2898934" y="1122902"/>
                  <a:pt x="2898934" y="1108615"/>
                </a:cubicBezTo>
                <a:lnTo>
                  <a:pt x="2898934" y="970788"/>
                </a:lnTo>
                <a:cubicBezTo>
                  <a:pt x="2898934" y="956501"/>
                  <a:pt x="2913698" y="944785"/>
                  <a:pt x="2931795" y="944785"/>
                </a:cubicBezTo>
                <a:lnTo>
                  <a:pt x="3088672" y="944785"/>
                </a:lnTo>
                <a:cubicBezTo>
                  <a:pt x="3106770" y="944785"/>
                  <a:pt x="3121533" y="956501"/>
                  <a:pt x="3121533" y="970788"/>
                </a:cubicBezTo>
                <a:lnTo>
                  <a:pt x="3121533" y="1108615"/>
                </a:lnTo>
                <a:close/>
                <a:moveTo>
                  <a:pt x="3407378" y="1108615"/>
                </a:moveTo>
                <a:cubicBezTo>
                  <a:pt x="3407378" y="1122902"/>
                  <a:pt x="3392615" y="1134618"/>
                  <a:pt x="3374517" y="1134618"/>
                </a:cubicBezTo>
                <a:lnTo>
                  <a:pt x="3217640" y="1134618"/>
                </a:lnTo>
                <a:cubicBezTo>
                  <a:pt x="3199543" y="1134618"/>
                  <a:pt x="3184779" y="1122902"/>
                  <a:pt x="3184779" y="1108615"/>
                </a:cubicBezTo>
                <a:lnTo>
                  <a:pt x="3184779" y="970788"/>
                </a:lnTo>
                <a:cubicBezTo>
                  <a:pt x="3184779" y="956501"/>
                  <a:pt x="3199543" y="944785"/>
                  <a:pt x="3217640" y="944785"/>
                </a:cubicBezTo>
                <a:lnTo>
                  <a:pt x="3374517" y="944785"/>
                </a:lnTo>
                <a:cubicBezTo>
                  <a:pt x="3392615" y="944785"/>
                  <a:pt x="3407378" y="956501"/>
                  <a:pt x="3407378" y="970788"/>
                </a:cubicBezTo>
                <a:lnTo>
                  <a:pt x="3407378" y="1108615"/>
                </a:lnTo>
                <a:close/>
                <a:moveTo>
                  <a:pt x="3693224" y="1108615"/>
                </a:moveTo>
                <a:cubicBezTo>
                  <a:pt x="3693224" y="1122902"/>
                  <a:pt x="3678460" y="1134618"/>
                  <a:pt x="3660362" y="1134618"/>
                </a:cubicBezTo>
                <a:lnTo>
                  <a:pt x="3503486" y="1134618"/>
                </a:lnTo>
                <a:cubicBezTo>
                  <a:pt x="3485388" y="1134618"/>
                  <a:pt x="3470624" y="1122902"/>
                  <a:pt x="3470624" y="1108615"/>
                </a:cubicBezTo>
                <a:lnTo>
                  <a:pt x="3470624" y="970788"/>
                </a:lnTo>
                <a:cubicBezTo>
                  <a:pt x="3470624" y="956501"/>
                  <a:pt x="3485388" y="944785"/>
                  <a:pt x="3503486" y="944785"/>
                </a:cubicBezTo>
                <a:lnTo>
                  <a:pt x="3660362" y="944785"/>
                </a:lnTo>
                <a:cubicBezTo>
                  <a:pt x="3678460" y="944785"/>
                  <a:pt x="3693224" y="956501"/>
                  <a:pt x="3693224" y="970788"/>
                </a:cubicBezTo>
                <a:lnTo>
                  <a:pt x="3693224" y="1108615"/>
                </a:lnTo>
                <a:close/>
                <a:moveTo>
                  <a:pt x="3979069" y="1108615"/>
                </a:moveTo>
                <a:cubicBezTo>
                  <a:pt x="3979069" y="1122902"/>
                  <a:pt x="3964305" y="1134618"/>
                  <a:pt x="3946208" y="1134618"/>
                </a:cubicBezTo>
                <a:lnTo>
                  <a:pt x="3789331" y="1134618"/>
                </a:lnTo>
                <a:cubicBezTo>
                  <a:pt x="3771233" y="1134618"/>
                  <a:pt x="3756470" y="1122902"/>
                  <a:pt x="3756470" y="1108615"/>
                </a:cubicBezTo>
                <a:lnTo>
                  <a:pt x="3756470" y="970788"/>
                </a:lnTo>
                <a:cubicBezTo>
                  <a:pt x="3756470" y="956501"/>
                  <a:pt x="3771233" y="944785"/>
                  <a:pt x="3789331" y="944785"/>
                </a:cubicBezTo>
                <a:lnTo>
                  <a:pt x="3946208" y="944785"/>
                </a:lnTo>
                <a:cubicBezTo>
                  <a:pt x="3964305" y="944785"/>
                  <a:pt x="3979069" y="956501"/>
                  <a:pt x="3979069" y="970788"/>
                </a:cubicBezTo>
                <a:lnTo>
                  <a:pt x="3979069" y="1108615"/>
                </a:lnTo>
                <a:close/>
                <a:moveTo>
                  <a:pt x="4264914" y="1108615"/>
                </a:moveTo>
                <a:cubicBezTo>
                  <a:pt x="4264914" y="1122902"/>
                  <a:pt x="4250150" y="1134618"/>
                  <a:pt x="4232053" y="1134618"/>
                </a:cubicBezTo>
                <a:lnTo>
                  <a:pt x="4075176" y="1134618"/>
                </a:lnTo>
                <a:cubicBezTo>
                  <a:pt x="4057079" y="1134618"/>
                  <a:pt x="4042315" y="1122902"/>
                  <a:pt x="4042315" y="1108615"/>
                </a:cubicBezTo>
                <a:lnTo>
                  <a:pt x="4042315" y="970788"/>
                </a:lnTo>
                <a:cubicBezTo>
                  <a:pt x="4042315" y="956501"/>
                  <a:pt x="4057079" y="944785"/>
                  <a:pt x="4075176" y="944785"/>
                </a:cubicBezTo>
                <a:lnTo>
                  <a:pt x="4232053" y="944785"/>
                </a:lnTo>
                <a:cubicBezTo>
                  <a:pt x="4250150" y="944785"/>
                  <a:pt x="4264914" y="956501"/>
                  <a:pt x="4264914" y="970788"/>
                </a:cubicBezTo>
                <a:lnTo>
                  <a:pt x="4264914" y="1108615"/>
                </a:lnTo>
                <a:close/>
                <a:moveTo>
                  <a:pt x="4550759" y="1108615"/>
                </a:moveTo>
                <a:cubicBezTo>
                  <a:pt x="4550759" y="1122902"/>
                  <a:pt x="4535996" y="1134618"/>
                  <a:pt x="4517898" y="1134618"/>
                </a:cubicBezTo>
                <a:lnTo>
                  <a:pt x="4361022" y="1134618"/>
                </a:lnTo>
                <a:cubicBezTo>
                  <a:pt x="4342924" y="1134618"/>
                  <a:pt x="4328160" y="1122902"/>
                  <a:pt x="4328160" y="1108615"/>
                </a:cubicBezTo>
                <a:lnTo>
                  <a:pt x="4328160" y="970788"/>
                </a:lnTo>
                <a:cubicBezTo>
                  <a:pt x="4328160" y="956501"/>
                  <a:pt x="4342924" y="944785"/>
                  <a:pt x="4361022" y="944785"/>
                </a:cubicBezTo>
                <a:lnTo>
                  <a:pt x="4517898" y="944785"/>
                </a:lnTo>
                <a:cubicBezTo>
                  <a:pt x="4535996" y="944785"/>
                  <a:pt x="4550759" y="956501"/>
                  <a:pt x="4550759" y="970788"/>
                </a:cubicBezTo>
                <a:lnTo>
                  <a:pt x="4550759" y="1108615"/>
                </a:lnTo>
                <a:close/>
                <a:moveTo>
                  <a:pt x="4836605" y="1108615"/>
                </a:moveTo>
                <a:cubicBezTo>
                  <a:pt x="4836605" y="1122902"/>
                  <a:pt x="4821841" y="1134618"/>
                  <a:pt x="4803743" y="1134618"/>
                </a:cubicBezTo>
                <a:lnTo>
                  <a:pt x="4646867" y="1134618"/>
                </a:lnTo>
                <a:cubicBezTo>
                  <a:pt x="4628769" y="1134618"/>
                  <a:pt x="4614006" y="1122902"/>
                  <a:pt x="4614006" y="1108615"/>
                </a:cubicBezTo>
                <a:lnTo>
                  <a:pt x="4614006" y="970788"/>
                </a:lnTo>
                <a:cubicBezTo>
                  <a:pt x="4614006" y="956501"/>
                  <a:pt x="4628769" y="944785"/>
                  <a:pt x="4646867" y="944785"/>
                </a:cubicBezTo>
                <a:lnTo>
                  <a:pt x="4803743" y="944785"/>
                </a:lnTo>
                <a:cubicBezTo>
                  <a:pt x="4821841" y="944785"/>
                  <a:pt x="4836605" y="956501"/>
                  <a:pt x="4836605" y="970788"/>
                </a:cubicBezTo>
                <a:lnTo>
                  <a:pt x="4836605" y="1108615"/>
                </a:lnTo>
                <a:close/>
                <a:moveTo>
                  <a:pt x="5122450" y="1108615"/>
                </a:moveTo>
                <a:cubicBezTo>
                  <a:pt x="5122450" y="1122902"/>
                  <a:pt x="5107686" y="1134618"/>
                  <a:pt x="5089589" y="1134618"/>
                </a:cubicBezTo>
                <a:lnTo>
                  <a:pt x="4932712" y="1134618"/>
                </a:lnTo>
                <a:cubicBezTo>
                  <a:pt x="4914614" y="1134618"/>
                  <a:pt x="4899851" y="1122902"/>
                  <a:pt x="4899851" y="1108615"/>
                </a:cubicBezTo>
                <a:lnTo>
                  <a:pt x="4899851" y="970788"/>
                </a:lnTo>
                <a:cubicBezTo>
                  <a:pt x="4899851" y="956501"/>
                  <a:pt x="4914614" y="944785"/>
                  <a:pt x="4932712" y="944785"/>
                </a:cubicBezTo>
                <a:lnTo>
                  <a:pt x="5089589" y="944785"/>
                </a:lnTo>
                <a:cubicBezTo>
                  <a:pt x="5107686" y="944785"/>
                  <a:pt x="5122450" y="956501"/>
                  <a:pt x="5122450" y="970788"/>
                </a:cubicBezTo>
                <a:lnTo>
                  <a:pt x="5122450" y="1108615"/>
                </a:lnTo>
                <a:close/>
                <a:moveTo>
                  <a:pt x="5408295" y="1108615"/>
                </a:moveTo>
                <a:cubicBezTo>
                  <a:pt x="5408295" y="1122902"/>
                  <a:pt x="5393531" y="1134618"/>
                  <a:pt x="5375434" y="1134618"/>
                </a:cubicBezTo>
                <a:lnTo>
                  <a:pt x="5218557" y="1134618"/>
                </a:lnTo>
                <a:cubicBezTo>
                  <a:pt x="5200460" y="1134618"/>
                  <a:pt x="5185696" y="1122902"/>
                  <a:pt x="5185696" y="1108615"/>
                </a:cubicBezTo>
                <a:lnTo>
                  <a:pt x="5185696" y="970788"/>
                </a:lnTo>
                <a:cubicBezTo>
                  <a:pt x="5185696" y="956501"/>
                  <a:pt x="5200460" y="944785"/>
                  <a:pt x="5218557" y="944785"/>
                </a:cubicBezTo>
                <a:lnTo>
                  <a:pt x="5375434" y="944785"/>
                </a:lnTo>
                <a:cubicBezTo>
                  <a:pt x="5393531" y="944785"/>
                  <a:pt x="5408295" y="956501"/>
                  <a:pt x="5408295" y="970788"/>
                </a:cubicBezTo>
                <a:lnTo>
                  <a:pt x="5408295" y="1108615"/>
                </a:lnTo>
                <a:close/>
                <a:moveTo>
                  <a:pt x="5731098" y="1108615"/>
                </a:moveTo>
                <a:cubicBezTo>
                  <a:pt x="5731098" y="1122902"/>
                  <a:pt x="5716334" y="1134618"/>
                  <a:pt x="5698236" y="1134618"/>
                </a:cubicBezTo>
                <a:lnTo>
                  <a:pt x="5541360" y="1134618"/>
                </a:lnTo>
                <a:cubicBezTo>
                  <a:pt x="5523262" y="1134618"/>
                  <a:pt x="5508498" y="1122902"/>
                  <a:pt x="5508498" y="1108615"/>
                </a:cubicBezTo>
                <a:lnTo>
                  <a:pt x="5508498" y="970788"/>
                </a:lnTo>
                <a:cubicBezTo>
                  <a:pt x="5508498" y="956501"/>
                  <a:pt x="5523262" y="944785"/>
                  <a:pt x="5541360" y="944785"/>
                </a:cubicBezTo>
                <a:lnTo>
                  <a:pt x="5698236" y="944785"/>
                </a:lnTo>
                <a:cubicBezTo>
                  <a:pt x="5716334" y="944785"/>
                  <a:pt x="5731098" y="956501"/>
                  <a:pt x="5731098" y="970788"/>
                </a:cubicBezTo>
                <a:lnTo>
                  <a:pt x="5731098" y="1108615"/>
                </a:lnTo>
                <a:close/>
                <a:moveTo>
                  <a:pt x="6016943" y="1108615"/>
                </a:moveTo>
                <a:cubicBezTo>
                  <a:pt x="6016943" y="1122902"/>
                  <a:pt x="6002179" y="1134618"/>
                  <a:pt x="5984081" y="1134618"/>
                </a:cubicBezTo>
                <a:lnTo>
                  <a:pt x="5827205" y="1134618"/>
                </a:lnTo>
                <a:cubicBezTo>
                  <a:pt x="5809107" y="1134618"/>
                  <a:pt x="5794344" y="1122902"/>
                  <a:pt x="5794344" y="1108615"/>
                </a:cubicBezTo>
                <a:lnTo>
                  <a:pt x="5794344" y="970788"/>
                </a:lnTo>
                <a:cubicBezTo>
                  <a:pt x="5794344" y="956501"/>
                  <a:pt x="5809107" y="944785"/>
                  <a:pt x="5827205" y="944785"/>
                </a:cubicBezTo>
                <a:lnTo>
                  <a:pt x="5984081" y="944785"/>
                </a:lnTo>
                <a:cubicBezTo>
                  <a:pt x="6002179" y="944785"/>
                  <a:pt x="6016943" y="956501"/>
                  <a:pt x="6016943" y="970788"/>
                </a:cubicBezTo>
                <a:lnTo>
                  <a:pt x="6016943" y="1108615"/>
                </a:lnTo>
                <a:close/>
                <a:moveTo>
                  <a:pt x="6302788" y="1108615"/>
                </a:moveTo>
                <a:cubicBezTo>
                  <a:pt x="6302788" y="1122902"/>
                  <a:pt x="6288024" y="1134618"/>
                  <a:pt x="6269927" y="1134618"/>
                </a:cubicBezTo>
                <a:lnTo>
                  <a:pt x="6113050" y="1134618"/>
                </a:lnTo>
                <a:cubicBezTo>
                  <a:pt x="6094953" y="1134618"/>
                  <a:pt x="6080189" y="1122902"/>
                  <a:pt x="6080189" y="1108615"/>
                </a:cubicBezTo>
                <a:lnTo>
                  <a:pt x="6080189" y="970788"/>
                </a:lnTo>
                <a:cubicBezTo>
                  <a:pt x="6080189" y="956501"/>
                  <a:pt x="6094953" y="944785"/>
                  <a:pt x="6113050" y="944785"/>
                </a:cubicBezTo>
                <a:lnTo>
                  <a:pt x="6269927" y="944785"/>
                </a:lnTo>
                <a:cubicBezTo>
                  <a:pt x="6288024" y="944785"/>
                  <a:pt x="6302788" y="956501"/>
                  <a:pt x="6302788" y="970788"/>
                </a:cubicBezTo>
                <a:lnTo>
                  <a:pt x="6302788" y="1108615"/>
                </a:lnTo>
                <a:close/>
                <a:moveTo>
                  <a:pt x="6588633" y="1108615"/>
                </a:moveTo>
                <a:cubicBezTo>
                  <a:pt x="6588633" y="1122902"/>
                  <a:pt x="6573869" y="1134618"/>
                  <a:pt x="6555772" y="1134618"/>
                </a:cubicBezTo>
                <a:lnTo>
                  <a:pt x="6398895" y="1134618"/>
                </a:lnTo>
                <a:cubicBezTo>
                  <a:pt x="6380798" y="1134618"/>
                  <a:pt x="6366034" y="1122902"/>
                  <a:pt x="6366034" y="1108615"/>
                </a:cubicBezTo>
                <a:lnTo>
                  <a:pt x="6366034" y="970788"/>
                </a:lnTo>
                <a:cubicBezTo>
                  <a:pt x="6366034" y="956501"/>
                  <a:pt x="6380798" y="944785"/>
                  <a:pt x="6398895" y="944785"/>
                </a:cubicBezTo>
                <a:lnTo>
                  <a:pt x="6555772" y="944785"/>
                </a:lnTo>
                <a:cubicBezTo>
                  <a:pt x="6573869" y="944785"/>
                  <a:pt x="6588633" y="956501"/>
                  <a:pt x="6588633" y="970788"/>
                </a:cubicBezTo>
                <a:lnTo>
                  <a:pt x="6588633" y="1108615"/>
                </a:lnTo>
                <a:close/>
                <a:moveTo>
                  <a:pt x="6874478" y="1108615"/>
                </a:moveTo>
                <a:cubicBezTo>
                  <a:pt x="6874478" y="1122902"/>
                  <a:pt x="6859715" y="1134618"/>
                  <a:pt x="6841618" y="1134618"/>
                </a:cubicBezTo>
                <a:lnTo>
                  <a:pt x="6684740" y="1134618"/>
                </a:lnTo>
                <a:cubicBezTo>
                  <a:pt x="6666643" y="1134618"/>
                  <a:pt x="6651879" y="1122902"/>
                  <a:pt x="6651879" y="1108615"/>
                </a:cubicBezTo>
                <a:lnTo>
                  <a:pt x="6651879" y="970788"/>
                </a:lnTo>
                <a:cubicBezTo>
                  <a:pt x="6651879" y="956501"/>
                  <a:pt x="6666643" y="944785"/>
                  <a:pt x="6684740" y="944785"/>
                </a:cubicBezTo>
                <a:lnTo>
                  <a:pt x="6841618" y="944785"/>
                </a:lnTo>
                <a:cubicBezTo>
                  <a:pt x="6859715" y="944785"/>
                  <a:pt x="6874478" y="956501"/>
                  <a:pt x="6874478" y="970788"/>
                </a:cubicBezTo>
                <a:lnTo>
                  <a:pt x="6874478" y="1108615"/>
                </a:lnTo>
                <a:close/>
                <a:moveTo>
                  <a:pt x="7160324" y="1108615"/>
                </a:moveTo>
                <a:cubicBezTo>
                  <a:pt x="7160324" y="1122902"/>
                  <a:pt x="7145560" y="1134618"/>
                  <a:pt x="7127462" y="1134618"/>
                </a:cubicBezTo>
                <a:lnTo>
                  <a:pt x="6970586" y="1134618"/>
                </a:lnTo>
                <a:cubicBezTo>
                  <a:pt x="6952488" y="1134618"/>
                  <a:pt x="6937724" y="1122902"/>
                  <a:pt x="6937724" y="1108615"/>
                </a:cubicBezTo>
                <a:lnTo>
                  <a:pt x="6937724" y="970788"/>
                </a:lnTo>
                <a:cubicBezTo>
                  <a:pt x="6937724" y="956501"/>
                  <a:pt x="6952488" y="944785"/>
                  <a:pt x="6970586" y="944785"/>
                </a:cubicBezTo>
                <a:lnTo>
                  <a:pt x="7127462" y="944785"/>
                </a:lnTo>
                <a:cubicBezTo>
                  <a:pt x="7145560" y="944785"/>
                  <a:pt x="7160324" y="956501"/>
                  <a:pt x="7160324" y="970788"/>
                </a:cubicBezTo>
                <a:lnTo>
                  <a:pt x="7160324" y="1108615"/>
                </a:lnTo>
                <a:close/>
                <a:moveTo>
                  <a:pt x="7446169" y="1108615"/>
                </a:moveTo>
                <a:cubicBezTo>
                  <a:pt x="7446169" y="1122902"/>
                  <a:pt x="7431405" y="1134618"/>
                  <a:pt x="7413308" y="1134618"/>
                </a:cubicBezTo>
                <a:lnTo>
                  <a:pt x="7256431" y="1134618"/>
                </a:lnTo>
                <a:cubicBezTo>
                  <a:pt x="7238333" y="1134618"/>
                  <a:pt x="7223570" y="1122902"/>
                  <a:pt x="7223570" y="1108615"/>
                </a:cubicBezTo>
                <a:lnTo>
                  <a:pt x="7223570" y="970788"/>
                </a:lnTo>
                <a:cubicBezTo>
                  <a:pt x="7223570" y="956501"/>
                  <a:pt x="7238333" y="944785"/>
                  <a:pt x="7256431" y="944785"/>
                </a:cubicBezTo>
                <a:lnTo>
                  <a:pt x="7413308" y="944785"/>
                </a:lnTo>
                <a:cubicBezTo>
                  <a:pt x="7431405" y="944785"/>
                  <a:pt x="7446169" y="956501"/>
                  <a:pt x="7446169" y="970788"/>
                </a:cubicBezTo>
                <a:lnTo>
                  <a:pt x="7446169" y="1108615"/>
                </a:lnTo>
                <a:close/>
                <a:moveTo>
                  <a:pt x="7732014" y="1108615"/>
                </a:moveTo>
                <a:cubicBezTo>
                  <a:pt x="7732014" y="1122902"/>
                  <a:pt x="7717251" y="1134618"/>
                  <a:pt x="7699153" y="1134618"/>
                </a:cubicBezTo>
                <a:lnTo>
                  <a:pt x="7542277" y="1134618"/>
                </a:lnTo>
                <a:cubicBezTo>
                  <a:pt x="7524179" y="1134618"/>
                  <a:pt x="7509415" y="1122902"/>
                  <a:pt x="7509415" y="1108615"/>
                </a:cubicBezTo>
                <a:lnTo>
                  <a:pt x="7509415" y="970788"/>
                </a:lnTo>
                <a:cubicBezTo>
                  <a:pt x="7509415" y="956501"/>
                  <a:pt x="7524179" y="944785"/>
                  <a:pt x="7542277" y="944785"/>
                </a:cubicBezTo>
                <a:lnTo>
                  <a:pt x="7699153" y="944785"/>
                </a:lnTo>
                <a:cubicBezTo>
                  <a:pt x="7717251" y="944785"/>
                  <a:pt x="7732014" y="956501"/>
                  <a:pt x="7732014" y="970788"/>
                </a:cubicBezTo>
                <a:lnTo>
                  <a:pt x="7732014" y="1108615"/>
                </a:lnTo>
                <a:close/>
                <a:moveTo>
                  <a:pt x="8017860" y="1108615"/>
                </a:moveTo>
                <a:cubicBezTo>
                  <a:pt x="8017860" y="1122902"/>
                  <a:pt x="8003095" y="1134618"/>
                  <a:pt x="7984998" y="1134618"/>
                </a:cubicBezTo>
                <a:lnTo>
                  <a:pt x="7828121" y="1134618"/>
                </a:lnTo>
                <a:cubicBezTo>
                  <a:pt x="7810024" y="1134618"/>
                  <a:pt x="7795260" y="1122902"/>
                  <a:pt x="7795260" y="1108615"/>
                </a:cubicBezTo>
                <a:lnTo>
                  <a:pt x="7795260" y="970788"/>
                </a:lnTo>
                <a:cubicBezTo>
                  <a:pt x="7795260" y="956501"/>
                  <a:pt x="7810024" y="944785"/>
                  <a:pt x="7828121" y="944785"/>
                </a:cubicBezTo>
                <a:lnTo>
                  <a:pt x="7984998" y="944785"/>
                </a:lnTo>
                <a:cubicBezTo>
                  <a:pt x="8003095" y="944785"/>
                  <a:pt x="8017860" y="956501"/>
                  <a:pt x="8017860" y="970788"/>
                </a:cubicBezTo>
                <a:lnTo>
                  <a:pt x="8017860" y="1108615"/>
                </a:lnTo>
                <a:close/>
                <a:moveTo>
                  <a:pt x="8303705" y="1108615"/>
                </a:moveTo>
                <a:cubicBezTo>
                  <a:pt x="8303705" y="1122902"/>
                  <a:pt x="8288941" y="1134618"/>
                  <a:pt x="8270844" y="1134618"/>
                </a:cubicBezTo>
                <a:lnTo>
                  <a:pt x="8113967" y="1134618"/>
                </a:lnTo>
                <a:cubicBezTo>
                  <a:pt x="8095869" y="1134618"/>
                  <a:pt x="8081105" y="1122902"/>
                  <a:pt x="8081105" y="1108615"/>
                </a:cubicBezTo>
                <a:lnTo>
                  <a:pt x="8081105" y="970788"/>
                </a:lnTo>
                <a:cubicBezTo>
                  <a:pt x="8081105" y="956501"/>
                  <a:pt x="8095869" y="944785"/>
                  <a:pt x="8113967" y="944785"/>
                </a:cubicBezTo>
                <a:lnTo>
                  <a:pt x="8270844" y="944785"/>
                </a:lnTo>
                <a:cubicBezTo>
                  <a:pt x="8288941" y="944785"/>
                  <a:pt x="8303705" y="956501"/>
                  <a:pt x="8303705" y="970788"/>
                </a:cubicBezTo>
                <a:lnTo>
                  <a:pt x="8303705" y="1108615"/>
                </a:lnTo>
                <a:close/>
                <a:moveTo>
                  <a:pt x="8589550" y="1108615"/>
                </a:moveTo>
                <a:cubicBezTo>
                  <a:pt x="8589550" y="1122902"/>
                  <a:pt x="8574786" y="1134618"/>
                  <a:pt x="8556689" y="1134618"/>
                </a:cubicBezTo>
                <a:lnTo>
                  <a:pt x="8399812" y="1134618"/>
                </a:lnTo>
                <a:cubicBezTo>
                  <a:pt x="8381714" y="1134618"/>
                  <a:pt x="8366951" y="1122902"/>
                  <a:pt x="8366951" y="1108615"/>
                </a:cubicBezTo>
                <a:lnTo>
                  <a:pt x="8366951" y="970788"/>
                </a:lnTo>
                <a:cubicBezTo>
                  <a:pt x="8366951" y="956501"/>
                  <a:pt x="8381714" y="944785"/>
                  <a:pt x="8399812" y="944785"/>
                </a:cubicBezTo>
                <a:lnTo>
                  <a:pt x="8556689" y="944785"/>
                </a:lnTo>
                <a:cubicBezTo>
                  <a:pt x="8574786" y="944785"/>
                  <a:pt x="8589550" y="956501"/>
                  <a:pt x="8589550" y="970788"/>
                </a:cubicBezTo>
                <a:lnTo>
                  <a:pt x="8589550" y="1108615"/>
                </a:lnTo>
                <a:close/>
                <a:moveTo>
                  <a:pt x="8875395" y="1108615"/>
                </a:moveTo>
                <a:cubicBezTo>
                  <a:pt x="8875395" y="1122902"/>
                  <a:pt x="8860631" y="1134618"/>
                  <a:pt x="8842534" y="1134618"/>
                </a:cubicBezTo>
                <a:lnTo>
                  <a:pt x="8685657" y="1134618"/>
                </a:lnTo>
                <a:cubicBezTo>
                  <a:pt x="8667559" y="1134618"/>
                  <a:pt x="8652796" y="1122902"/>
                  <a:pt x="8652796" y="1108615"/>
                </a:cubicBezTo>
                <a:lnTo>
                  <a:pt x="8652796" y="970788"/>
                </a:lnTo>
                <a:cubicBezTo>
                  <a:pt x="8652796" y="956501"/>
                  <a:pt x="8667559" y="944785"/>
                  <a:pt x="8685657" y="944785"/>
                </a:cubicBezTo>
                <a:lnTo>
                  <a:pt x="8842534" y="944785"/>
                </a:lnTo>
                <a:cubicBezTo>
                  <a:pt x="8860631" y="944785"/>
                  <a:pt x="8875395" y="956501"/>
                  <a:pt x="8875395" y="970788"/>
                </a:cubicBezTo>
                <a:lnTo>
                  <a:pt x="8875395" y="1108615"/>
                </a:lnTo>
                <a:close/>
                <a:moveTo>
                  <a:pt x="9161240" y="1108615"/>
                </a:moveTo>
                <a:cubicBezTo>
                  <a:pt x="9161240" y="1122902"/>
                  <a:pt x="9146477" y="1134618"/>
                  <a:pt x="9128379" y="1134618"/>
                </a:cubicBezTo>
                <a:lnTo>
                  <a:pt x="8971502" y="1134618"/>
                </a:lnTo>
                <a:cubicBezTo>
                  <a:pt x="8953405" y="1134618"/>
                  <a:pt x="8938641" y="1122902"/>
                  <a:pt x="8938641" y="1108615"/>
                </a:cubicBezTo>
                <a:lnTo>
                  <a:pt x="8938641" y="970788"/>
                </a:lnTo>
                <a:cubicBezTo>
                  <a:pt x="8938641" y="956501"/>
                  <a:pt x="8953405" y="944785"/>
                  <a:pt x="8971502" y="944785"/>
                </a:cubicBezTo>
                <a:lnTo>
                  <a:pt x="9128379" y="944785"/>
                </a:lnTo>
                <a:cubicBezTo>
                  <a:pt x="9146477" y="944785"/>
                  <a:pt x="9161240" y="956501"/>
                  <a:pt x="9161240" y="970788"/>
                </a:cubicBezTo>
                <a:lnTo>
                  <a:pt x="9161240" y="1108615"/>
                </a:lnTo>
                <a:close/>
                <a:moveTo>
                  <a:pt x="9447086" y="1108615"/>
                </a:moveTo>
                <a:cubicBezTo>
                  <a:pt x="9447086" y="1122902"/>
                  <a:pt x="9432322" y="1134618"/>
                  <a:pt x="9414224" y="1134618"/>
                </a:cubicBezTo>
                <a:lnTo>
                  <a:pt x="9257348" y="1134618"/>
                </a:lnTo>
                <a:cubicBezTo>
                  <a:pt x="9239250" y="1134618"/>
                  <a:pt x="9224486" y="1122902"/>
                  <a:pt x="9224486" y="1108615"/>
                </a:cubicBezTo>
                <a:lnTo>
                  <a:pt x="9224486" y="970788"/>
                </a:lnTo>
                <a:cubicBezTo>
                  <a:pt x="9224486" y="956501"/>
                  <a:pt x="9239250" y="944785"/>
                  <a:pt x="9257348" y="944785"/>
                </a:cubicBezTo>
                <a:lnTo>
                  <a:pt x="9414224" y="944785"/>
                </a:lnTo>
                <a:cubicBezTo>
                  <a:pt x="9432322" y="944785"/>
                  <a:pt x="9447086" y="956501"/>
                  <a:pt x="9447086" y="970788"/>
                </a:cubicBezTo>
                <a:lnTo>
                  <a:pt x="9447086" y="1108615"/>
                </a:lnTo>
                <a:close/>
                <a:moveTo>
                  <a:pt x="9732931" y="1108615"/>
                </a:moveTo>
                <a:cubicBezTo>
                  <a:pt x="9732931" y="1122902"/>
                  <a:pt x="9718167" y="1134618"/>
                  <a:pt x="9700070" y="1134618"/>
                </a:cubicBezTo>
                <a:lnTo>
                  <a:pt x="9543192" y="1134618"/>
                </a:lnTo>
                <a:cubicBezTo>
                  <a:pt x="9525095" y="1134618"/>
                  <a:pt x="9510332" y="1122902"/>
                  <a:pt x="9510332" y="1108615"/>
                </a:cubicBezTo>
                <a:lnTo>
                  <a:pt x="9510332" y="970788"/>
                </a:lnTo>
                <a:cubicBezTo>
                  <a:pt x="9510332" y="956501"/>
                  <a:pt x="9525095" y="944785"/>
                  <a:pt x="9543192" y="944785"/>
                </a:cubicBezTo>
                <a:lnTo>
                  <a:pt x="9700070" y="944785"/>
                </a:lnTo>
                <a:cubicBezTo>
                  <a:pt x="9718167" y="944785"/>
                  <a:pt x="9732931" y="956501"/>
                  <a:pt x="9732931" y="970788"/>
                </a:cubicBezTo>
                <a:lnTo>
                  <a:pt x="9732931" y="1108615"/>
                </a:lnTo>
                <a:close/>
                <a:moveTo>
                  <a:pt x="10018776" y="1108615"/>
                </a:moveTo>
                <a:cubicBezTo>
                  <a:pt x="10018776" y="1122902"/>
                  <a:pt x="10004013" y="1134618"/>
                  <a:pt x="9985915" y="1134618"/>
                </a:cubicBezTo>
                <a:lnTo>
                  <a:pt x="9829038" y="1134618"/>
                </a:lnTo>
                <a:cubicBezTo>
                  <a:pt x="9810941" y="1134618"/>
                  <a:pt x="9796176" y="1122902"/>
                  <a:pt x="9796176" y="1108615"/>
                </a:cubicBezTo>
                <a:lnTo>
                  <a:pt x="9796176" y="970788"/>
                </a:lnTo>
                <a:cubicBezTo>
                  <a:pt x="9796176" y="956501"/>
                  <a:pt x="9810941" y="944785"/>
                  <a:pt x="9829038" y="944785"/>
                </a:cubicBezTo>
                <a:lnTo>
                  <a:pt x="9985915" y="944785"/>
                </a:lnTo>
                <a:cubicBezTo>
                  <a:pt x="10004013" y="944785"/>
                  <a:pt x="10018776" y="956501"/>
                  <a:pt x="10018776" y="970788"/>
                </a:cubicBezTo>
                <a:lnTo>
                  <a:pt x="10018776" y="1108615"/>
                </a:lnTo>
                <a:close/>
                <a:moveTo>
                  <a:pt x="10304621" y="1108615"/>
                </a:moveTo>
                <a:cubicBezTo>
                  <a:pt x="10304621" y="1122902"/>
                  <a:pt x="10289858" y="1134618"/>
                  <a:pt x="10271760" y="1134618"/>
                </a:cubicBezTo>
                <a:lnTo>
                  <a:pt x="10114884" y="1134618"/>
                </a:lnTo>
                <a:cubicBezTo>
                  <a:pt x="10096786" y="1134618"/>
                  <a:pt x="10082022" y="1122902"/>
                  <a:pt x="10082022" y="1108615"/>
                </a:cubicBezTo>
                <a:lnTo>
                  <a:pt x="10082022" y="970788"/>
                </a:lnTo>
                <a:cubicBezTo>
                  <a:pt x="10082022" y="956501"/>
                  <a:pt x="10096786" y="944785"/>
                  <a:pt x="10114884" y="944785"/>
                </a:cubicBezTo>
                <a:lnTo>
                  <a:pt x="10271760" y="944785"/>
                </a:lnTo>
                <a:cubicBezTo>
                  <a:pt x="10289858" y="944785"/>
                  <a:pt x="10304621" y="956501"/>
                  <a:pt x="10304621" y="970788"/>
                </a:cubicBezTo>
                <a:lnTo>
                  <a:pt x="10304621" y="1108615"/>
                </a:lnTo>
                <a:close/>
                <a:moveTo>
                  <a:pt x="10590466" y="1108615"/>
                </a:moveTo>
                <a:cubicBezTo>
                  <a:pt x="10590466" y="1122902"/>
                  <a:pt x="10575703" y="1134618"/>
                  <a:pt x="10557606" y="1134618"/>
                </a:cubicBezTo>
                <a:lnTo>
                  <a:pt x="10400728" y="1134618"/>
                </a:lnTo>
                <a:cubicBezTo>
                  <a:pt x="10382631" y="1134618"/>
                  <a:pt x="10367867" y="1122902"/>
                  <a:pt x="10367867" y="1108615"/>
                </a:cubicBezTo>
                <a:lnTo>
                  <a:pt x="10367867" y="970788"/>
                </a:lnTo>
                <a:cubicBezTo>
                  <a:pt x="10367867" y="956501"/>
                  <a:pt x="10382631" y="944785"/>
                  <a:pt x="10400728" y="944785"/>
                </a:cubicBezTo>
                <a:lnTo>
                  <a:pt x="10557606" y="944785"/>
                </a:lnTo>
                <a:cubicBezTo>
                  <a:pt x="10575703" y="944785"/>
                  <a:pt x="10590466" y="956501"/>
                  <a:pt x="10590466" y="970788"/>
                </a:cubicBezTo>
                <a:lnTo>
                  <a:pt x="10590466" y="1108615"/>
                </a:lnTo>
                <a:close/>
                <a:moveTo>
                  <a:pt x="10876312" y="1108615"/>
                </a:moveTo>
                <a:cubicBezTo>
                  <a:pt x="10876312" y="1122902"/>
                  <a:pt x="10861547" y="1134618"/>
                  <a:pt x="10843451" y="1134618"/>
                </a:cubicBezTo>
                <a:lnTo>
                  <a:pt x="10686573" y="1134618"/>
                </a:lnTo>
                <a:cubicBezTo>
                  <a:pt x="10668477" y="1134618"/>
                  <a:pt x="10653712" y="1122902"/>
                  <a:pt x="10653712" y="1108615"/>
                </a:cubicBezTo>
                <a:lnTo>
                  <a:pt x="10653712" y="970788"/>
                </a:lnTo>
                <a:cubicBezTo>
                  <a:pt x="10653712" y="956501"/>
                  <a:pt x="10668477" y="944785"/>
                  <a:pt x="10686573" y="944785"/>
                </a:cubicBezTo>
                <a:lnTo>
                  <a:pt x="10843451" y="944785"/>
                </a:lnTo>
                <a:cubicBezTo>
                  <a:pt x="10861547" y="944785"/>
                  <a:pt x="10876312" y="956501"/>
                  <a:pt x="10876312" y="970788"/>
                </a:cubicBezTo>
                <a:lnTo>
                  <a:pt x="10876312" y="1108615"/>
                </a:lnTo>
                <a:close/>
                <a:moveTo>
                  <a:pt x="5644706" y="721043"/>
                </a:moveTo>
                <a:lnTo>
                  <a:pt x="5644706" y="413575"/>
                </a:lnTo>
                <a:cubicBezTo>
                  <a:pt x="5644706" y="356330"/>
                  <a:pt x="5703856" y="309467"/>
                  <a:pt x="5776246" y="309467"/>
                </a:cubicBezTo>
                <a:lnTo>
                  <a:pt x="6307455" y="309467"/>
                </a:lnTo>
                <a:cubicBezTo>
                  <a:pt x="6379845" y="309467"/>
                  <a:pt x="6438996" y="356330"/>
                  <a:pt x="6438996" y="413575"/>
                </a:cubicBezTo>
                <a:lnTo>
                  <a:pt x="6438996" y="721043"/>
                </a:lnTo>
                <a:cubicBezTo>
                  <a:pt x="6438996" y="778288"/>
                  <a:pt x="6379845" y="825151"/>
                  <a:pt x="6307455" y="825151"/>
                </a:cubicBezTo>
                <a:lnTo>
                  <a:pt x="5776246" y="825151"/>
                </a:lnTo>
                <a:cubicBezTo>
                  <a:pt x="5703856" y="825151"/>
                  <a:pt x="5644706" y="778288"/>
                  <a:pt x="5644706" y="721043"/>
                </a:cubicBezTo>
                <a:close/>
                <a:moveTo>
                  <a:pt x="6724841" y="721043"/>
                </a:moveTo>
                <a:lnTo>
                  <a:pt x="6724841" y="413575"/>
                </a:lnTo>
                <a:cubicBezTo>
                  <a:pt x="6724841" y="356330"/>
                  <a:pt x="6783991" y="309467"/>
                  <a:pt x="6856381" y="309467"/>
                </a:cubicBezTo>
                <a:lnTo>
                  <a:pt x="7387590" y="309467"/>
                </a:lnTo>
                <a:cubicBezTo>
                  <a:pt x="7459980" y="309467"/>
                  <a:pt x="7519130" y="356330"/>
                  <a:pt x="7519130" y="413575"/>
                </a:cubicBezTo>
                <a:lnTo>
                  <a:pt x="7519130" y="721043"/>
                </a:lnTo>
                <a:cubicBezTo>
                  <a:pt x="7519130" y="778288"/>
                  <a:pt x="7459980" y="825151"/>
                  <a:pt x="7387590" y="825151"/>
                </a:cubicBezTo>
                <a:lnTo>
                  <a:pt x="6856381" y="825151"/>
                </a:lnTo>
                <a:cubicBezTo>
                  <a:pt x="6783991" y="825151"/>
                  <a:pt x="6724841" y="778288"/>
                  <a:pt x="6724841" y="721043"/>
                </a:cubicBezTo>
                <a:close/>
                <a:moveTo>
                  <a:pt x="7804976" y="721043"/>
                </a:moveTo>
                <a:lnTo>
                  <a:pt x="7804976" y="413575"/>
                </a:lnTo>
                <a:cubicBezTo>
                  <a:pt x="7804976" y="356330"/>
                  <a:pt x="7864126" y="309467"/>
                  <a:pt x="7936516" y="309467"/>
                </a:cubicBezTo>
                <a:lnTo>
                  <a:pt x="8467725" y="309467"/>
                </a:lnTo>
                <a:cubicBezTo>
                  <a:pt x="8540115" y="309467"/>
                  <a:pt x="8599265" y="356330"/>
                  <a:pt x="8599265" y="413575"/>
                </a:cubicBezTo>
                <a:lnTo>
                  <a:pt x="8599265" y="721043"/>
                </a:lnTo>
                <a:cubicBezTo>
                  <a:pt x="8599265" y="778288"/>
                  <a:pt x="8540115" y="825151"/>
                  <a:pt x="8467725" y="825151"/>
                </a:cubicBezTo>
                <a:lnTo>
                  <a:pt x="7936516" y="825151"/>
                </a:lnTo>
                <a:cubicBezTo>
                  <a:pt x="7864126" y="825151"/>
                  <a:pt x="7804976" y="778288"/>
                  <a:pt x="7804976" y="721043"/>
                </a:cubicBezTo>
                <a:close/>
                <a:moveTo>
                  <a:pt x="8885111" y="721043"/>
                </a:moveTo>
                <a:lnTo>
                  <a:pt x="8885111" y="413575"/>
                </a:lnTo>
                <a:cubicBezTo>
                  <a:pt x="8885111" y="356330"/>
                  <a:pt x="8944261" y="309467"/>
                  <a:pt x="9016651" y="309467"/>
                </a:cubicBezTo>
                <a:lnTo>
                  <a:pt x="9547860" y="309467"/>
                </a:lnTo>
                <a:cubicBezTo>
                  <a:pt x="9620250" y="309467"/>
                  <a:pt x="9679400" y="356330"/>
                  <a:pt x="9679400" y="413575"/>
                </a:cubicBezTo>
                <a:lnTo>
                  <a:pt x="9679400" y="721043"/>
                </a:lnTo>
                <a:cubicBezTo>
                  <a:pt x="9679400" y="778288"/>
                  <a:pt x="9620250" y="825151"/>
                  <a:pt x="9547860" y="825151"/>
                </a:cubicBezTo>
                <a:lnTo>
                  <a:pt x="9016651" y="825151"/>
                </a:lnTo>
                <a:cubicBezTo>
                  <a:pt x="8944261" y="825151"/>
                  <a:pt x="8885111" y="778288"/>
                  <a:pt x="8885111" y="721043"/>
                </a:cubicBezTo>
                <a:close/>
                <a:moveTo>
                  <a:pt x="9965245" y="721043"/>
                </a:moveTo>
                <a:lnTo>
                  <a:pt x="9965245" y="413575"/>
                </a:lnTo>
                <a:cubicBezTo>
                  <a:pt x="9965245" y="356330"/>
                  <a:pt x="10024396" y="309467"/>
                  <a:pt x="10096786" y="309467"/>
                </a:cubicBezTo>
                <a:lnTo>
                  <a:pt x="10627995" y="309467"/>
                </a:lnTo>
                <a:cubicBezTo>
                  <a:pt x="10700385" y="309467"/>
                  <a:pt x="10759535" y="356330"/>
                  <a:pt x="10759535" y="413575"/>
                </a:cubicBezTo>
                <a:lnTo>
                  <a:pt x="10759535" y="721043"/>
                </a:lnTo>
                <a:cubicBezTo>
                  <a:pt x="10759535" y="778288"/>
                  <a:pt x="10700385" y="825151"/>
                  <a:pt x="10627995" y="825151"/>
                </a:cubicBezTo>
                <a:lnTo>
                  <a:pt x="10096786" y="825151"/>
                </a:lnTo>
                <a:cubicBezTo>
                  <a:pt x="10024396" y="825151"/>
                  <a:pt x="9965245" y="778288"/>
                  <a:pt x="9965245" y="721043"/>
                </a:cubicBez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5"/>
          <p:cNvSpPr/>
          <p:nvPr/>
        </p:nvSpPr>
        <p:spPr>
          <a:xfrm>
            <a:off x="8566974" y="414360"/>
            <a:ext cx="159300" cy="15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24" name="Shape 124"/>
        <p:cNvGrpSpPr/>
        <p:nvPr/>
      </p:nvGrpSpPr>
      <p:grpSpPr>
        <a:xfrm>
          <a:off x="0" y="0"/>
          <a:ext cx="0" cy="0"/>
          <a:chOff x="0" y="0"/>
          <a:chExt cx="0" cy="0"/>
        </a:xfrm>
      </p:grpSpPr>
      <p:pic>
        <p:nvPicPr>
          <p:cNvPr id="125" name="Google Shape;125;p16"/>
          <p:cNvPicPr preferRelativeResize="0"/>
          <p:nvPr/>
        </p:nvPicPr>
        <p:blipFill rotWithShape="1">
          <a:blip r:embed="rId2">
            <a:alphaModFix amt="30000"/>
          </a:blip>
          <a:srcRect b="0" l="337" r="347" t="0"/>
          <a:stretch/>
        </p:blipFill>
        <p:spPr>
          <a:xfrm>
            <a:off x="0" y="0"/>
            <a:ext cx="9144002" cy="5143502"/>
          </a:xfrm>
          <a:prstGeom prst="rect">
            <a:avLst/>
          </a:prstGeom>
          <a:noFill/>
          <a:ln>
            <a:noFill/>
          </a:ln>
        </p:spPr>
      </p:pic>
      <p:sp>
        <p:nvSpPr>
          <p:cNvPr id="126" name="Google Shape;12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6"/>
          <p:cNvSpPr/>
          <p:nvPr/>
        </p:nvSpPr>
        <p:spPr>
          <a:xfrm>
            <a:off x="8566974" y="414360"/>
            <a:ext cx="159300" cy="15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28" name="Google Shape;128;p16"/>
          <p:cNvSpPr/>
          <p:nvPr/>
        </p:nvSpPr>
        <p:spPr>
          <a:xfrm flipH="1">
            <a:off x="-143452" y="4724172"/>
            <a:ext cx="9430908" cy="1145093"/>
          </a:xfrm>
          <a:custGeom>
            <a:rect b="b" l="l" r="r" t="t"/>
            <a:pathLst>
              <a:path extrusionOk="0" h="1283017" w="10566844">
                <a:moveTo>
                  <a:pt x="5283423" y="0"/>
                </a:moveTo>
                <a:lnTo>
                  <a:pt x="0" y="0"/>
                </a:lnTo>
                <a:lnTo>
                  <a:pt x="0" y="1283018"/>
                </a:lnTo>
                <a:lnTo>
                  <a:pt x="10566845" y="1283018"/>
                </a:lnTo>
                <a:lnTo>
                  <a:pt x="10566845" y="0"/>
                </a:lnTo>
                <a:lnTo>
                  <a:pt x="5283423" y="0"/>
                </a:lnTo>
                <a:close/>
                <a:moveTo>
                  <a:pt x="254222" y="1220057"/>
                </a:moveTo>
                <a:cubicBezTo>
                  <a:pt x="254222" y="1235774"/>
                  <a:pt x="239935" y="1248728"/>
                  <a:pt x="222409" y="1248728"/>
                </a:cubicBezTo>
                <a:lnTo>
                  <a:pt x="70866" y="1248728"/>
                </a:lnTo>
                <a:cubicBezTo>
                  <a:pt x="53435" y="1248728"/>
                  <a:pt x="39053" y="1235869"/>
                  <a:pt x="39053" y="1220057"/>
                </a:cubicBezTo>
                <a:lnTo>
                  <a:pt x="39053" y="1068324"/>
                </a:lnTo>
                <a:cubicBezTo>
                  <a:pt x="39053" y="1052608"/>
                  <a:pt x="53340" y="1039654"/>
                  <a:pt x="70866" y="1039654"/>
                </a:cubicBezTo>
                <a:lnTo>
                  <a:pt x="222409" y="1039654"/>
                </a:lnTo>
                <a:cubicBezTo>
                  <a:pt x="239840" y="1039654"/>
                  <a:pt x="254222" y="1052513"/>
                  <a:pt x="254222" y="1068324"/>
                </a:cubicBezTo>
                <a:lnTo>
                  <a:pt x="254222" y="1220057"/>
                </a:lnTo>
                <a:close/>
                <a:moveTo>
                  <a:pt x="530447" y="1220057"/>
                </a:moveTo>
                <a:cubicBezTo>
                  <a:pt x="530447" y="1235774"/>
                  <a:pt x="516160" y="1248728"/>
                  <a:pt x="498634" y="1248728"/>
                </a:cubicBezTo>
                <a:lnTo>
                  <a:pt x="347091" y="1248728"/>
                </a:lnTo>
                <a:cubicBezTo>
                  <a:pt x="329660" y="1248728"/>
                  <a:pt x="315278" y="1235869"/>
                  <a:pt x="315278" y="1220057"/>
                </a:cubicBezTo>
                <a:lnTo>
                  <a:pt x="315278" y="1068324"/>
                </a:lnTo>
                <a:cubicBezTo>
                  <a:pt x="315278" y="1052608"/>
                  <a:pt x="329565" y="1039654"/>
                  <a:pt x="347091" y="1039654"/>
                </a:cubicBezTo>
                <a:lnTo>
                  <a:pt x="498634" y="1039654"/>
                </a:lnTo>
                <a:cubicBezTo>
                  <a:pt x="516065" y="1039654"/>
                  <a:pt x="530447" y="1052513"/>
                  <a:pt x="530447" y="1068324"/>
                </a:cubicBezTo>
                <a:lnTo>
                  <a:pt x="530447" y="1220057"/>
                </a:lnTo>
                <a:close/>
                <a:moveTo>
                  <a:pt x="806672" y="1220057"/>
                </a:moveTo>
                <a:cubicBezTo>
                  <a:pt x="806672" y="1235774"/>
                  <a:pt x="792385" y="1248728"/>
                  <a:pt x="774859" y="1248728"/>
                </a:cubicBezTo>
                <a:lnTo>
                  <a:pt x="623316" y="1248728"/>
                </a:lnTo>
                <a:cubicBezTo>
                  <a:pt x="605885" y="1248728"/>
                  <a:pt x="591503" y="1235869"/>
                  <a:pt x="591503" y="1220057"/>
                </a:cubicBezTo>
                <a:lnTo>
                  <a:pt x="591503" y="1068324"/>
                </a:lnTo>
                <a:cubicBezTo>
                  <a:pt x="591503" y="1052608"/>
                  <a:pt x="605790" y="1039654"/>
                  <a:pt x="623316" y="1039654"/>
                </a:cubicBezTo>
                <a:lnTo>
                  <a:pt x="774859" y="1039654"/>
                </a:lnTo>
                <a:cubicBezTo>
                  <a:pt x="792290" y="1039654"/>
                  <a:pt x="806672" y="1052513"/>
                  <a:pt x="806672" y="1068324"/>
                </a:cubicBezTo>
                <a:lnTo>
                  <a:pt x="806672" y="1220057"/>
                </a:lnTo>
                <a:close/>
                <a:moveTo>
                  <a:pt x="1082897" y="1220057"/>
                </a:moveTo>
                <a:cubicBezTo>
                  <a:pt x="1082897" y="1235774"/>
                  <a:pt x="1068610" y="1248728"/>
                  <a:pt x="1051084" y="1248728"/>
                </a:cubicBezTo>
                <a:lnTo>
                  <a:pt x="899541" y="1248728"/>
                </a:lnTo>
                <a:cubicBezTo>
                  <a:pt x="882110" y="1248728"/>
                  <a:pt x="867728" y="1235869"/>
                  <a:pt x="867728" y="1220057"/>
                </a:cubicBezTo>
                <a:lnTo>
                  <a:pt x="867728" y="1068324"/>
                </a:lnTo>
                <a:cubicBezTo>
                  <a:pt x="867728" y="1052608"/>
                  <a:pt x="882015" y="1039654"/>
                  <a:pt x="899541" y="1039654"/>
                </a:cubicBezTo>
                <a:lnTo>
                  <a:pt x="1051084" y="1039654"/>
                </a:lnTo>
                <a:cubicBezTo>
                  <a:pt x="1068515" y="1039654"/>
                  <a:pt x="1082897" y="1052513"/>
                  <a:pt x="1082897" y="1068324"/>
                </a:cubicBezTo>
                <a:lnTo>
                  <a:pt x="1082897" y="1220057"/>
                </a:lnTo>
                <a:close/>
                <a:moveTo>
                  <a:pt x="1359122" y="1220057"/>
                </a:moveTo>
                <a:cubicBezTo>
                  <a:pt x="1359122" y="1235774"/>
                  <a:pt x="1344835" y="1248728"/>
                  <a:pt x="1327309" y="1248728"/>
                </a:cubicBezTo>
                <a:lnTo>
                  <a:pt x="1175766" y="1248728"/>
                </a:lnTo>
                <a:cubicBezTo>
                  <a:pt x="1158335" y="1248728"/>
                  <a:pt x="1143953" y="1235869"/>
                  <a:pt x="1143953" y="1220057"/>
                </a:cubicBezTo>
                <a:lnTo>
                  <a:pt x="1143953" y="1068324"/>
                </a:lnTo>
                <a:cubicBezTo>
                  <a:pt x="1143953" y="1052608"/>
                  <a:pt x="1158240" y="1039654"/>
                  <a:pt x="1175766" y="1039654"/>
                </a:cubicBezTo>
                <a:lnTo>
                  <a:pt x="1327309" y="1039654"/>
                </a:lnTo>
                <a:cubicBezTo>
                  <a:pt x="1344739" y="1039654"/>
                  <a:pt x="1359122" y="1052513"/>
                  <a:pt x="1359122" y="1068324"/>
                </a:cubicBezTo>
                <a:lnTo>
                  <a:pt x="1359122" y="1220057"/>
                </a:lnTo>
                <a:close/>
                <a:moveTo>
                  <a:pt x="1635347" y="1220057"/>
                </a:moveTo>
                <a:cubicBezTo>
                  <a:pt x="1635347" y="1235774"/>
                  <a:pt x="1621060" y="1248728"/>
                  <a:pt x="1603534" y="1248728"/>
                </a:cubicBezTo>
                <a:lnTo>
                  <a:pt x="1451991" y="1248728"/>
                </a:lnTo>
                <a:cubicBezTo>
                  <a:pt x="1434560" y="1248728"/>
                  <a:pt x="1420178" y="1235869"/>
                  <a:pt x="1420178" y="1220057"/>
                </a:cubicBezTo>
                <a:lnTo>
                  <a:pt x="1420178" y="1068324"/>
                </a:lnTo>
                <a:cubicBezTo>
                  <a:pt x="1420178" y="1052608"/>
                  <a:pt x="1434465" y="1039654"/>
                  <a:pt x="1451991" y="1039654"/>
                </a:cubicBezTo>
                <a:lnTo>
                  <a:pt x="1603534" y="1039654"/>
                </a:lnTo>
                <a:cubicBezTo>
                  <a:pt x="1620964" y="1039654"/>
                  <a:pt x="1635347" y="1052513"/>
                  <a:pt x="1635347" y="1068324"/>
                </a:cubicBezTo>
                <a:lnTo>
                  <a:pt x="1635347" y="1220057"/>
                </a:lnTo>
                <a:close/>
                <a:moveTo>
                  <a:pt x="1911572" y="1220057"/>
                </a:moveTo>
                <a:cubicBezTo>
                  <a:pt x="1911572" y="1235774"/>
                  <a:pt x="1897285" y="1248728"/>
                  <a:pt x="1879759" y="1248728"/>
                </a:cubicBezTo>
                <a:lnTo>
                  <a:pt x="1728216" y="1248728"/>
                </a:lnTo>
                <a:cubicBezTo>
                  <a:pt x="1710785" y="1248728"/>
                  <a:pt x="1696403" y="1235869"/>
                  <a:pt x="1696403" y="1220057"/>
                </a:cubicBezTo>
                <a:lnTo>
                  <a:pt x="1696403" y="1068324"/>
                </a:lnTo>
                <a:cubicBezTo>
                  <a:pt x="1696403" y="1052608"/>
                  <a:pt x="1710690" y="1039654"/>
                  <a:pt x="1728216" y="1039654"/>
                </a:cubicBezTo>
                <a:lnTo>
                  <a:pt x="1879759" y="1039654"/>
                </a:lnTo>
                <a:cubicBezTo>
                  <a:pt x="1897189" y="1039654"/>
                  <a:pt x="1911572" y="1052513"/>
                  <a:pt x="1911572" y="1068324"/>
                </a:cubicBezTo>
                <a:lnTo>
                  <a:pt x="1911572" y="1220057"/>
                </a:lnTo>
                <a:close/>
                <a:moveTo>
                  <a:pt x="2187797" y="1220057"/>
                </a:moveTo>
                <a:cubicBezTo>
                  <a:pt x="2187797" y="1235774"/>
                  <a:pt x="2173510" y="1248728"/>
                  <a:pt x="2155984" y="1248728"/>
                </a:cubicBezTo>
                <a:lnTo>
                  <a:pt x="2004441" y="1248728"/>
                </a:lnTo>
                <a:cubicBezTo>
                  <a:pt x="1987010" y="1248728"/>
                  <a:pt x="1972628" y="1235869"/>
                  <a:pt x="1972628" y="1220057"/>
                </a:cubicBezTo>
                <a:lnTo>
                  <a:pt x="1972628" y="1068324"/>
                </a:lnTo>
                <a:cubicBezTo>
                  <a:pt x="1972628" y="1052608"/>
                  <a:pt x="1986915" y="1039654"/>
                  <a:pt x="2004441" y="1039654"/>
                </a:cubicBezTo>
                <a:lnTo>
                  <a:pt x="2155984" y="1039654"/>
                </a:lnTo>
                <a:cubicBezTo>
                  <a:pt x="2173415" y="1039654"/>
                  <a:pt x="2187797" y="1052513"/>
                  <a:pt x="2187797" y="1068324"/>
                </a:cubicBezTo>
                <a:lnTo>
                  <a:pt x="2187797" y="1220057"/>
                </a:lnTo>
                <a:close/>
                <a:moveTo>
                  <a:pt x="2464022" y="1220057"/>
                </a:moveTo>
                <a:cubicBezTo>
                  <a:pt x="2464022" y="1235774"/>
                  <a:pt x="2449735" y="1248728"/>
                  <a:pt x="2432209" y="1248728"/>
                </a:cubicBezTo>
                <a:lnTo>
                  <a:pt x="2280666" y="1248728"/>
                </a:lnTo>
                <a:cubicBezTo>
                  <a:pt x="2263235" y="1248728"/>
                  <a:pt x="2248853" y="1235869"/>
                  <a:pt x="2248853" y="1220057"/>
                </a:cubicBezTo>
                <a:lnTo>
                  <a:pt x="2248853" y="1068324"/>
                </a:lnTo>
                <a:cubicBezTo>
                  <a:pt x="2248853" y="1052608"/>
                  <a:pt x="2263140" y="1039654"/>
                  <a:pt x="2280666" y="1039654"/>
                </a:cubicBezTo>
                <a:lnTo>
                  <a:pt x="2432209" y="1039654"/>
                </a:lnTo>
                <a:cubicBezTo>
                  <a:pt x="2449640" y="1039654"/>
                  <a:pt x="2464022" y="1052513"/>
                  <a:pt x="2464022" y="1068324"/>
                </a:cubicBezTo>
                <a:lnTo>
                  <a:pt x="2464022" y="1220057"/>
                </a:lnTo>
                <a:close/>
                <a:moveTo>
                  <a:pt x="2740247" y="1220057"/>
                </a:moveTo>
                <a:cubicBezTo>
                  <a:pt x="2740247" y="1235774"/>
                  <a:pt x="2725960" y="1248728"/>
                  <a:pt x="2708434" y="1248728"/>
                </a:cubicBezTo>
                <a:lnTo>
                  <a:pt x="2556891" y="1248728"/>
                </a:lnTo>
                <a:cubicBezTo>
                  <a:pt x="2539460" y="1248728"/>
                  <a:pt x="2525078" y="1235869"/>
                  <a:pt x="2525078" y="1220057"/>
                </a:cubicBezTo>
                <a:lnTo>
                  <a:pt x="2525078" y="1068324"/>
                </a:lnTo>
                <a:cubicBezTo>
                  <a:pt x="2525078" y="1052608"/>
                  <a:pt x="2539365" y="1039654"/>
                  <a:pt x="2556891" y="1039654"/>
                </a:cubicBezTo>
                <a:lnTo>
                  <a:pt x="2708434" y="1039654"/>
                </a:lnTo>
                <a:cubicBezTo>
                  <a:pt x="2725865" y="1039654"/>
                  <a:pt x="2740247" y="1052513"/>
                  <a:pt x="2740247" y="1068324"/>
                </a:cubicBezTo>
                <a:lnTo>
                  <a:pt x="2740247" y="1220057"/>
                </a:lnTo>
                <a:close/>
                <a:moveTo>
                  <a:pt x="3016472" y="1220057"/>
                </a:moveTo>
                <a:cubicBezTo>
                  <a:pt x="3016472" y="1235774"/>
                  <a:pt x="3002185" y="1248728"/>
                  <a:pt x="2984659" y="1248728"/>
                </a:cubicBezTo>
                <a:lnTo>
                  <a:pt x="2833116" y="1248728"/>
                </a:lnTo>
                <a:cubicBezTo>
                  <a:pt x="2815685" y="1248728"/>
                  <a:pt x="2801303" y="1235869"/>
                  <a:pt x="2801303" y="1220057"/>
                </a:cubicBezTo>
                <a:lnTo>
                  <a:pt x="2801303" y="1068324"/>
                </a:lnTo>
                <a:cubicBezTo>
                  <a:pt x="2801303" y="1052608"/>
                  <a:pt x="2815590" y="1039654"/>
                  <a:pt x="2833116" y="1039654"/>
                </a:cubicBezTo>
                <a:lnTo>
                  <a:pt x="2984659" y="1039654"/>
                </a:lnTo>
                <a:cubicBezTo>
                  <a:pt x="3002090" y="1039654"/>
                  <a:pt x="3016472" y="1052513"/>
                  <a:pt x="3016472" y="1068324"/>
                </a:cubicBezTo>
                <a:lnTo>
                  <a:pt x="3016472" y="1220057"/>
                </a:lnTo>
                <a:close/>
                <a:moveTo>
                  <a:pt x="3292697" y="1220057"/>
                </a:moveTo>
                <a:cubicBezTo>
                  <a:pt x="3292697" y="1235774"/>
                  <a:pt x="3278410" y="1248728"/>
                  <a:pt x="3260884" y="1248728"/>
                </a:cubicBezTo>
                <a:lnTo>
                  <a:pt x="3109341" y="1248728"/>
                </a:lnTo>
                <a:cubicBezTo>
                  <a:pt x="3091910" y="1248728"/>
                  <a:pt x="3077528" y="1235869"/>
                  <a:pt x="3077528" y="1220057"/>
                </a:cubicBezTo>
                <a:lnTo>
                  <a:pt x="3077528" y="1068324"/>
                </a:lnTo>
                <a:cubicBezTo>
                  <a:pt x="3077528" y="1052608"/>
                  <a:pt x="3091815" y="1039654"/>
                  <a:pt x="3109341" y="1039654"/>
                </a:cubicBezTo>
                <a:lnTo>
                  <a:pt x="3260884" y="1039654"/>
                </a:lnTo>
                <a:cubicBezTo>
                  <a:pt x="3278315" y="1039654"/>
                  <a:pt x="3292697" y="1052513"/>
                  <a:pt x="3292697" y="1068324"/>
                </a:cubicBezTo>
                <a:lnTo>
                  <a:pt x="3292697" y="1220057"/>
                </a:lnTo>
                <a:close/>
                <a:moveTo>
                  <a:pt x="3568922" y="1220057"/>
                </a:moveTo>
                <a:cubicBezTo>
                  <a:pt x="3568922" y="1235774"/>
                  <a:pt x="3554635" y="1248728"/>
                  <a:pt x="3537109" y="1248728"/>
                </a:cubicBezTo>
                <a:lnTo>
                  <a:pt x="3385566" y="1248728"/>
                </a:lnTo>
                <a:cubicBezTo>
                  <a:pt x="3368135" y="1248728"/>
                  <a:pt x="3353753" y="1235869"/>
                  <a:pt x="3353753" y="1220057"/>
                </a:cubicBezTo>
                <a:lnTo>
                  <a:pt x="3353753" y="1068324"/>
                </a:lnTo>
                <a:cubicBezTo>
                  <a:pt x="3353753" y="1052608"/>
                  <a:pt x="3368040" y="1039654"/>
                  <a:pt x="3385566" y="1039654"/>
                </a:cubicBezTo>
                <a:lnTo>
                  <a:pt x="3537109" y="1039654"/>
                </a:lnTo>
                <a:cubicBezTo>
                  <a:pt x="3554540" y="1039654"/>
                  <a:pt x="3568922" y="1052513"/>
                  <a:pt x="3568922" y="1068324"/>
                </a:cubicBezTo>
                <a:lnTo>
                  <a:pt x="3568922" y="1220057"/>
                </a:lnTo>
                <a:close/>
                <a:moveTo>
                  <a:pt x="3845147" y="1220057"/>
                </a:moveTo>
                <a:cubicBezTo>
                  <a:pt x="3845147" y="1235774"/>
                  <a:pt x="3830860" y="1248728"/>
                  <a:pt x="3813334" y="1248728"/>
                </a:cubicBezTo>
                <a:lnTo>
                  <a:pt x="3661791" y="1248728"/>
                </a:lnTo>
                <a:cubicBezTo>
                  <a:pt x="3644360" y="1248728"/>
                  <a:pt x="3629978" y="1235869"/>
                  <a:pt x="3629978" y="1220057"/>
                </a:cubicBezTo>
                <a:lnTo>
                  <a:pt x="3629978" y="1068324"/>
                </a:lnTo>
                <a:cubicBezTo>
                  <a:pt x="3629978" y="1052608"/>
                  <a:pt x="3644265" y="1039654"/>
                  <a:pt x="3661791" y="1039654"/>
                </a:cubicBezTo>
                <a:lnTo>
                  <a:pt x="3813334" y="1039654"/>
                </a:lnTo>
                <a:cubicBezTo>
                  <a:pt x="3830765" y="1039654"/>
                  <a:pt x="3845147" y="1052513"/>
                  <a:pt x="3845147" y="1068324"/>
                </a:cubicBezTo>
                <a:lnTo>
                  <a:pt x="3845147" y="1220057"/>
                </a:lnTo>
                <a:close/>
                <a:moveTo>
                  <a:pt x="4121372" y="1220057"/>
                </a:moveTo>
                <a:cubicBezTo>
                  <a:pt x="4121372" y="1235774"/>
                  <a:pt x="4107085" y="1248728"/>
                  <a:pt x="4089559" y="1248728"/>
                </a:cubicBezTo>
                <a:lnTo>
                  <a:pt x="3938016" y="1248728"/>
                </a:lnTo>
                <a:cubicBezTo>
                  <a:pt x="3920585" y="1248728"/>
                  <a:pt x="3906203" y="1235869"/>
                  <a:pt x="3906203" y="1220057"/>
                </a:cubicBezTo>
                <a:lnTo>
                  <a:pt x="3906203" y="1068324"/>
                </a:lnTo>
                <a:cubicBezTo>
                  <a:pt x="3906203" y="1052608"/>
                  <a:pt x="3920490" y="1039654"/>
                  <a:pt x="3938016" y="1039654"/>
                </a:cubicBezTo>
                <a:lnTo>
                  <a:pt x="4089559" y="1039654"/>
                </a:lnTo>
                <a:cubicBezTo>
                  <a:pt x="4106990" y="1039654"/>
                  <a:pt x="4121372" y="1052513"/>
                  <a:pt x="4121372" y="1068324"/>
                </a:cubicBezTo>
                <a:lnTo>
                  <a:pt x="4121372" y="1220057"/>
                </a:lnTo>
                <a:close/>
                <a:moveTo>
                  <a:pt x="4397598" y="1220057"/>
                </a:moveTo>
                <a:cubicBezTo>
                  <a:pt x="4397598" y="1235774"/>
                  <a:pt x="4383310" y="1248728"/>
                  <a:pt x="4365784" y="1248728"/>
                </a:cubicBezTo>
                <a:lnTo>
                  <a:pt x="4214241" y="1248728"/>
                </a:lnTo>
                <a:cubicBezTo>
                  <a:pt x="4196810" y="1248728"/>
                  <a:pt x="4182428" y="1235869"/>
                  <a:pt x="4182428" y="1220057"/>
                </a:cubicBezTo>
                <a:lnTo>
                  <a:pt x="4182428" y="1068324"/>
                </a:lnTo>
                <a:cubicBezTo>
                  <a:pt x="4182428" y="1052608"/>
                  <a:pt x="4196715" y="1039654"/>
                  <a:pt x="4214241" y="1039654"/>
                </a:cubicBezTo>
                <a:lnTo>
                  <a:pt x="4365784" y="1039654"/>
                </a:lnTo>
                <a:cubicBezTo>
                  <a:pt x="4383215" y="1039654"/>
                  <a:pt x="4397598" y="1052513"/>
                  <a:pt x="4397598" y="1068324"/>
                </a:cubicBezTo>
                <a:lnTo>
                  <a:pt x="4397598" y="1220057"/>
                </a:lnTo>
                <a:close/>
                <a:moveTo>
                  <a:pt x="4673823" y="1220057"/>
                </a:moveTo>
                <a:cubicBezTo>
                  <a:pt x="4673823" y="1235774"/>
                  <a:pt x="4659535" y="1248728"/>
                  <a:pt x="4642009" y="1248728"/>
                </a:cubicBezTo>
                <a:lnTo>
                  <a:pt x="4490466" y="1248728"/>
                </a:lnTo>
                <a:cubicBezTo>
                  <a:pt x="4473035" y="1248728"/>
                  <a:pt x="4458653" y="1235869"/>
                  <a:pt x="4458653" y="1220057"/>
                </a:cubicBezTo>
                <a:lnTo>
                  <a:pt x="4458653" y="1068324"/>
                </a:lnTo>
                <a:cubicBezTo>
                  <a:pt x="4458653" y="1052608"/>
                  <a:pt x="4472940" y="1039654"/>
                  <a:pt x="4490466" y="1039654"/>
                </a:cubicBezTo>
                <a:lnTo>
                  <a:pt x="4642009" y="1039654"/>
                </a:lnTo>
                <a:cubicBezTo>
                  <a:pt x="4659440" y="1039654"/>
                  <a:pt x="4673823" y="1052513"/>
                  <a:pt x="4673823" y="1068324"/>
                </a:cubicBezTo>
                <a:lnTo>
                  <a:pt x="4673823" y="1220057"/>
                </a:lnTo>
                <a:close/>
                <a:moveTo>
                  <a:pt x="4950048" y="1220057"/>
                </a:moveTo>
                <a:cubicBezTo>
                  <a:pt x="4950048" y="1235774"/>
                  <a:pt x="4935760" y="1248728"/>
                  <a:pt x="4918234" y="1248728"/>
                </a:cubicBezTo>
                <a:lnTo>
                  <a:pt x="4766691" y="1248728"/>
                </a:lnTo>
                <a:cubicBezTo>
                  <a:pt x="4749260" y="1248728"/>
                  <a:pt x="4734878" y="1235869"/>
                  <a:pt x="4734878" y="1220057"/>
                </a:cubicBezTo>
                <a:lnTo>
                  <a:pt x="4734878" y="1068324"/>
                </a:lnTo>
                <a:cubicBezTo>
                  <a:pt x="4734878" y="1052608"/>
                  <a:pt x="4749165" y="1039654"/>
                  <a:pt x="4766691" y="1039654"/>
                </a:cubicBezTo>
                <a:lnTo>
                  <a:pt x="4918234" y="1039654"/>
                </a:lnTo>
                <a:cubicBezTo>
                  <a:pt x="4935665" y="1039654"/>
                  <a:pt x="4950048" y="1052513"/>
                  <a:pt x="4950048" y="1068324"/>
                </a:cubicBezTo>
                <a:lnTo>
                  <a:pt x="4950048" y="1220057"/>
                </a:lnTo>
                <a:close/>
                <a:moveTo>
                  <a:pt x="5226273" y="1220057"/>
                </a:moveTo>
                <a:cubicBezTo>
                  <a:pt x="5226273" y="1235774"/>
                  <a:pt x="5211985" y="1248728"/>
                  <a:pt x="5194459" y="1248728"/>
                </a:cubicBezTo>
                <a:lnTo>
                  <a:pt x="5042916" y="1248728"/>
                </a:lnTo>
                <a:cubicBezTo>
                  <a:pt x="5025485" y="1248728"/>
                  <a:pt x="5011103" y="1235869"/>
                  <a:pt x="5011103" y="1220057"/>
                </a:cubicBezTo>
                <a:lnTo>
                  <a:pt x="5011103" y="1068324"/>
                </a:lnTo>
                <a:cubicBezTo>
                  <a:pt x="5011103" y="1052608"/>
                  <a:pt x="5025390" y="1039654"/>
                  <a:pt x="5042916" y="1039654"/>
                </a:cubicBezTo>
                <a:lnTo>
                  <a:pt x="5194459" y="1039654"/>
                </a:lnTo>
                <a:cubicBezTo>
                  <a:pt x="5211890" y="1039654"/>
                  <a:pt x="5226273" y="1052513"/>
                  <a:pt x="5226273" y="1068324"/>
                </a:cubicBezTo>
                <a:lnTo>
                  <a:pt x="5226273" y="1220057"/>
                </a:lnTo>
                <a:close/>
                <a:moveTo>
                  <a:pt x="5538216" y="1220057"/>
                </a:moveTo>
                <a:cubicBezTo>
                  <a:pt x="5538216" y="1235774"/>
                  <a:pt x="5523929" y="1248728"/>
                  <a:pt x="5506403" y="1248728"/>
                </a:cubicBezTo>
                <a:lnTo>
                  <a:pt x="5354860" y="1248728"/>
                </a:lnTo>
                <a:cubicBezTo>
                  <a:pt x="5337429" y="1248728"/>
                  <a:pt x="5323046" y="1235869"/>
                  <a:pt x="5323046" y="1220057"/>
                </a:cubicBezTo>
                <a:lnTo>
                  <a:pt x="5323046" y="1068324"/>
                </a:lnTo>
                <a:cubicBezTo>
                  <a:pt x="5323046" y="1052608"/>
                  <a:pt x="5337334" y="1039654"/>
                  <a:pt x="5354860" y="1039654"/>
                </a:cubicBezTo>
                <a:lnTo>
                  <a:pt x="5506403" y="1039654"/>
                </a:lnTo>
                <a:cubicBezTo>
                  <a:pt x="5523833" y="1039654"/>
                  <a:pt x="5538216" y="1052513"/>
                  <a:pt x="5538216" y="1068324"/>
                </a:cubicBezTo>
                <a:lnTo>
                  <a:pt x="5538216" y="1220057"/>
                </a:lnTo>
                <a:close/>
                <a:moveTo>
                  <a:pt x="5814441" y="1220057"/>
                </a:moveTo>
                <a:cubicBezTo>
                  <a:pt x="5814441" y="1235774"/>
                  <a:pt x="5800154" y="1248728"/>
                  <a:pt x="5782628" y="1248728"/>
                </a:cubicBezTo>
                <a:lnTo>
                  <a:pt x="5631085" y="1248728"/>
                </a:lnTo>
                <a:cubicBezTo>
                  <a:pt x="5613654" y="1248728"/>
                  <a:pt x="5599271" y="1235869"/>
                  <a:pt x="5599271" y="1220057"/>
                </a:cubicBezTo>
                <a:lnTo>
                  <a:pt x="5599271" y="1068324"/>
                </a:lnTo>
                <a:cubicBezTo>
                  <a:pt x="5599271" y="1052608"/>
                  <a:pt x="5613559" y="1039654"/>
                  <a:pt x="5631085" y="1039654"/>
                </a:cubicBezTo>
                <a:lnTo>
                  <a:pt x="5782628" y="1039654"/>
                </a:lnTo>
                <a:cubicBezTo>
                  <a:pt x="5800058" y="1039654"/>
                  <a:pt x="5814441" y="1052513"/>
                  <a:pt x="5814441" y="1068324"/>
                </a:cubicBezTo>
                <a:lnTo>
                  <a:pt x="5814441" y="1220057"/>
                </a:lnTo>
                <a:close/>
                <a:moveTo>
                  <a:pt x="6090666" y="1220057"/>
                </a:moveTo>
                <a:cubicBezTo>
                  <a:pt x="6090666" y="1235774"/>
                  <a:pt x="6076379" y="1248728"/>
                  <a:pt x="6058853" y="1248728"/>
                </a:cubicBezTo>
                <a:lnTo>
                  <a:pt x="5907310" y="1248728"/>
                </a:lnTo>
                <a:cubicBezTo>
                  <a:pt x="5889879" y="1248728"/>
                  <a:pt x="5875496" y="1235869"/>
                  <a:pt x="5875496" y="1220057"/>
                </a:cubicBezTo>
                <a:lnTo>
                  <a:pt x="5875496" y="1068324"/>
                </a:lnTo>
                <a:cubicBezTo>
                  <a:pt x="5875496" y="1052608"/>
                  <a:pt x="5889784" y="1039654"/>
                  <a:pt x="5907310" y="1039654"/>
                </a:cubicBezTo>
                <a:lnTo>
                  <a:pt x="6058853" y="1039654"/>
                </a:lnTo>
                <a:cubicBezTo>
                  <a:pt x="6076283" y="1039654"/>
                  <a:pt x="6090666" y="1052513"/>
                  <a:pt x="6090666" y="1068324"/>
                </a:cubicBezTo>
                <a:lnTo>
                  <a:pt x="6090666" y="1220057"/>
                </a:lnTo>
                <a:close/>
                <a:moveTo>
                  <a:pt x="6366891" y="1220057"/>
                </a:moveTo>
                <a:cubicBezTo>
                  <a:pt x="6366891" y="1235774"/>
                  <a:pt x="6352604" y="1248728"/>
                  <a:pt x="6335078" y="1248728"/>
                </a:cubicBezTo>
                <a:lnTo>
                  <a:pt x="6183535" y="1248728"/>
                </a:lnTo>
                <a:cubicBezTo>
                  <a:pt x="6166104" y="1248728"/>
                  <a:pt x="6151721" y="1235869"/>
                  <a:pt x="6151721" y="1220057"/>
                </a:cubicBezTo>
                <a:lnTo>
                  <a:pt x="6151721" y="1068324"/>
                </a:lnTo>
                <a:cubicBezTo>
                  <a:pt x="6151721" y="1052608"/>
                  <a:pt x="6166009" y="1039654"/>
                  <a:pt x="6183535" y="1039654"/>
                </a:cubicBezTo>
                <a:lnTo>
                  <a:pt x="6335078" y="1039654"/>
                </a:lnTo>
                <a:cubicBezTo>
                  <a:pt x="6352508" y="1039654"/>
                  <a:pt x="6366891" y="1052513"/>
                  <a:pt x="6366891" y="1068324"/>
                </a:cubicBezTo>
                <a:lnTo>
                  <a:pt x="6366891" y="1220057"/>
                </a:lnTo>
                <a:close/>
                <a:moveTo>
                  <a:pt x="6643116" y="1220057"/>
                </a:moveTo>
                <a:cubicBezTo>
                  <a:pt x="6643116" y="1235774"/>
                  <a:pt x="6628829" y="1248728"/>
                  <a:pt x="6611303" y="1248728"/>
                </a:cubicBezTo>
                <a:lnTo>
                  <a:pt x="6459760" y="1248728"/>
                </a:lnTo>
                <a:cubicBezTo>
                  <a:pt x="6442329" y="1248728"/>
                  <a:pt x="6427946" y="1235869"/>
                  <a:pt x="6427946" y="1220057"/>
                </a:cubicBezTo>
                <a:lnTo>
                  <a:pt x="6427946" y="1068324"/>
                </a:lnTo>
                <a:cubicBezTo>
                  <a:pt x="6427946" y="1052608"/>
                  <a:pt x="6442234" y="1039654"/>
                  <a:pt x="6459760" y="1039654"/>
                </a:cubicBezTo>
                <a:lnTo>
                  <a:pt x="6611303" y="1039654"/>
                </a:lnTo>
                <a:cubicBezTo>
                  <a:pt x="6628733" y="1039654"/>
                  <a:pt x="6643116" y="1052513"/>
                  <a:pt x="6643116" y="1068324"/>
                </a:cubicBezTo>
                <a:lnTo>
                  <a:pt x="6643116" y="1220057"/>
                </a:lnTo>
                <a:close/>
                <a:moveTo>
                  <a:pt x="6919341" y="1220057"/>
                </a:moveTo>
                <a:cubicBezTo>
                  <a:pt x="6919341" y="1235774"/>
                  <a:pt x="6905054" y="1248728"/>
                  <a:pt x="6887528" y="1248728"/>
                </a:cubicBezTo>
                <a:lnTo>
                  <a:pt x="6735985" y="1248728"/>
                </a:lnTo>
                <a:cubicBezTo>
                  <a:pt x="6718554" y="1248728"/>
                  <a:pt x="6704171" y="1235869"/>
                  <a:pt x="6704171" y="1220057"/>
                </a:cubicBezTo>
                <a:lnTo>
                  <a:pt x="6704171" y="1068324"/>
                </a:lnTo>
                <a:cubicBezTo>
                  <a:pt x="6704171" y="1052608"/>
                  <a:pt x="6718459" y="1039654"/>
                  <a:pt x="6735985" y="1039654"/>
                </a:cubicBezTo>
                <a:lnTo>
                  <a:pt x="6887528" y="1039654"/>
                </a:lnTo>
                <a:cubicBezTo>
                  <a:pt x="6904958" y="1039654"/>
                  <a:pt x="6919341" y="1052513"/>
                  <a:pt x="6919341" y="1068324"/>
                </a:cubicBezTo>
                <a:lnTo>
                  <a:pt x="6919341" y="1220057"/>
                </a:lnTo>
                <a:close/>
                <a:moveTo>
                  <a:pt x="7195566" y="1220057"/>
                </a:moveTo>
                <a:cubicBezTo>
                  <a:pt x="7195566" y="1235774"/>
                  <a:pt x="7181279" y="1248728"/>
                  <a:pt x="7163753" y="1248728"/>
                </a:cubicBezTo>
                <a:lnTo>
                  <a:pt x="7012210" y="1248728"/>
                </a:lnTo>
                <a:cubicBezTo>
                  <a:pt x="6994779" y="1248728"/>
                  <a:pt x="6980396" y="1235869"/>
                  <a:pt x="6980396" y="1220057"/>
                </a:cubicBezTo>
                <a:lnTo>
                  <a:pt x="6980396" y="1068324"/>
                </a:lnTo>
                <a:cubicBezTo>
                  <a:pt x="6980396" y="1052608"/>
                  <a:pt x="6994684" y="1039654"/>
                  <a:pt x="7012210" y="1039654"/>
                </a:cubicBezTo>
                <a:lnTo>
                  <a:pt x="7163753" y="1039654"/>
                </a:lnTo>
                <a:cubicBezTo>
                  <a:pt x="7181183" y="1039654"/>
                  <a:pt x="7195566" y="1052513"/>
                  <a:pt x="7195566" y="1068324"/>
                </a:cubicBezTo>
                <a:lnTo>
                  <a:pt x="7195566" y="1220057"/>
                </a:lnTo>
                <a:close/>
                <a:moveTo>
                  <a:pt x="7471791" y="1220057"/>
                </a:moveTo>
                <a:cubicBezTo>
                  <a:pt x="7471791" y="1235774"/>
                  <a:pt x="7457504" y="1248728"/>
                  <a:pt x="7439978" y="1248728"/>
                </a:cubicBezTo>
                <a:lnTo>
                  <a:pt x="7288435" y="1248728"/>
                </a:lnTo>
                <a:cubicBezTo>
                  <a:pt x="7271004" y="1248728"/>
                  <a:pt x="7256621" y="1235869"/>
                  <a:pt x="7256621" y="1220057"/>
                </a:cubicBezTo>
                <a:lnTo>
                  <a:pt x="7256621" y="1068324"/>
                </a:lnTo>
                <a:cubicBezTo>
                  <a:pt x="7256621" y="1052608"/>
                  <a:pt x="7270909" y="1039654"/>
                  <a:pt x="7288435" y="1039654"/>
                </a:cubicBezTo>
                <a:lnTo>
                  <a:pt x="7439978" y="1039654"/>
                </a:lnTo>
                <a:cubicBezTo>
                  <a:pt x="7457408" y="1039654"/>
                  <a:pt x="7471791" y="1052513"/>
                  <a:pt x="7471791" y="1068324"/>
                </a:cubicBezTo>
                <a:lnTo>
                  <a:pt x="7471791" y="1220057"/>
                </a:lnTo>
                <a:close/>
                <a:moveTo>
                  <a:pt x="7748016" y="1220057"/>
                </a:moveTo>
                <a:cubicBezTo>
                  <a:pt x="7748016" y="1235774"/>
                  <a:pt x="7733729" y="1248728"/>
                  <a:pt x="7716203" y="1248728"/>
                </a:cubicBezTo>
                <a:lnTo>
                  <a:pt x="7564660" y="1248728"/>
                </a:lnTo>
                <a:cubicBezTo>
                  <a:pt x="7547229" y="1248728"/>
                  <a:pt x="7532846" y="1235869"/>
                  <a:pt x="7532846" y="1220057"/>
                </a:cubicBezTo>
                <a:lnTo>
                  <a:pt x="7532846" y="1068324"/>
                </a:lnTo>
                <a:cubicBezTo>
                  <a:pt x="7532846" y="1052608"/>
                  <a:pt x="7547134" y="1039654"/>
                  <a:pt x="7564660" y="1039654"/>
                </a:cubicBezTo>
                <a:lnTo>
                  <a:pt x="7716203" y="1039654"/>
                </a:lnTo>
                <a:cubicBezTo>
                  <a:pt x="7733633" y="1039654"/>
                  <a:pt x="7748016" y="1052513"/>
                  <a:pt x="7748016" y="1068324"/>
                </a:cubicBezTo>
                <a:lnTo>
                  <a:pt x="7748016" y="1220057"/>
                </a:lnTo>
                <a:close/>
                <a:moveTo>
                  <a:pt x="8024241" y="1220057"/>
                </a:moveTo>
                <a:cubicBezTo>
                  <a:pt x="8024241" y="1235774"/>
                  <a:pt x="8009954" y="1248728"/>
                  <a:pt x="7992428" y="1248728"/>
                </a:cubicBezTo>
                <a:lnTo>
                  <a:pt x="7840885" y="1248728"/>
                </a:lnTo>
                <a:cubicBezTo>
                  <a:pt x="7823454" y="1248728"/>
                  <a:pt x="7809071" y="1235869"/>
                  <a:pt x="7809071" y="1220057"/>
                </a:cubicBezTo>
                <a:lnTo>
                  <a:pt x="7809071" y="1068324"/>
                </a:lnTo>
                <a:cubicBezTo>
                  <a:pt x="7809071" y="1052608"/>
                  <a:pt x="7823359" y="1039654"/>
                  <a:pt x="7840885" y="1039654"/>
                </a:cubicBezTo>
                <a:lnTo>
                  <a:pt x="7992428" y="1039654"/>
                </a:lnTo>
                <a:cubicBezTo>
                  <a:pt x="8009858" y="1039654"/>
                  <a:pt x="8024241" y="1052513"/>
                  <a:pt x="8024241" y="1068324"/>
                </a:cubicBezTo>
                <a:lnTo>
                  <a:pt x="8024241" y="1220057"/>
                </a:lnTo>
                <a:close/>
                <a:moveTo>
                  <a:pt x="8300466" y="1220057"/>
                </a:moveTo>
                <a:cubicBezTo>
                  <a:pt x="8300466" y="1235774"/>
                  <a:pt x="8286179" y="1248728"/>
                  <a:pt x="8268653" y="1248728"/>
                </a:cubicBezTo>
                <a:lnTo>
                  <a:pt x="8117110" y="1248728"/>
                </a:lnTo>
                <a:cubicBezTo>
                  <a:pt x="8099679" y="1248728"/>
                  <a:pt x="8085296" y="1235869"/>
                  <a:pt x="8085296" y="1220057"/>
                </a:cubicBezTo>
                <a:lnTo>
                  <a:pt x="8085296" y="1068324"/>
                </a:lnTo>
                <a:cubicBezTo>
                  <a:pt x="8085296" y="1052608"/>
                  <a:pt x="8099584" y="1039654"/>
                  <a:pt x="8117110" y="1039654"/>
                </a:cubicBezTo>
                <a:lnTo>
                  <a:pt x="8268653" y="1039654"/>
                </a:lnTo>
                <a:cubicBezTo>
                  <a:pt x="8286083" y="1039654"/>
                  <a:pt x="8300466" y="1052513"/>
                  <a:pt x="8300466" y="1068324"/>
                </a:cubicBezTo>
                <a:lnTo>
                  <a:pt x="8300466" y="1220057"/>
                </a:lnTo>
                <a:close/>
                <a:moveTo>
                  <a:pt x="8576691" y="1220057"/>
                </a:moveTo>
                <a:cubicBezTo>
                  <a:pt x="8576691" y="1235774"/>
                  <a:pt x="8562404" y="1248728"/>
                  <a:pt x="8544877" y="1248728"/>
                </a:cubicBezTo>
                <a:lnTo>
                  <a:pt x="8393335" y="1248728"/>
                </a:lnTo>
                <a:cubicBezTo>
                  <a:pt x="8375904" y="1248728"/>
                  <a:pt x="8361521" y="1235869"/>
                  <a:pt x="8361521" y="1220057"/>
                </a:cubicBezTo>
                <a:lnTo>
                  <a:pt x="8361521" y="1068324"/>
                </a:lnTo>
                <a:cubicBezTo>
                  <a:pt x="8361521" y="1052608"/>
                  <a:pt x="8375809" y="1039654"/>
                  <a:pt x="8393335" y="1039654"/>
                </a:cubicBezTo>
                <a:lnTo>
                  <a:pt x="8544877" y="1039654"/>
                </a:lnTo>
                <a:cubicBezTo>
                  <a:pt x="8562308" y="1039654"/>
                  <a:pt x="8576691" y="1052513"/>
                  <a:pt x="8576691" y="1068324"/>
                </a:cubicBezTo>
                <a:lnTo>
                  <a:pt x="8576691" y="1220057"/>
                </a:lnTo>
                <a:close/>
                <a:moveTo>
                  <a:pt x="8852916" y="1220057"/>
                </a:moveTo>
                <a:cubicBezTo>
                  <a:pt x="8852916" y="1235774"/>
                  <a:pt x="8838629" y="1248728"/>
                  <a:pt x="8821102" y="1248728"/>
                </a:cubicBezTo>
                <a:lnTo>
                  <a:pt x="8669560" y="1248728"/>
                </a:lnTo>
                <a:cubicBezTo>
                  <a:pt x="8652129" y="1248728"/>
                  <a:pt x="8637746" y="1235869"/>
                  <a:pt x="8637746" y="1220057"/>
                </a:cubicBezTo>
                <a:lnTo>
                  <a:pt x="8637746" y="1068324"/>
                </a:lnTo>
                <a:cubicBezTo>
                  <a:pt x="8637746" y="1052608"/>
                  <a:pt x="8652034" y="1039654"/>
                  <a:pt x="8669560" y="1039654"/>
                </a:cubicBezTo>
                <a:lnTo>
                  <a:pt x="8821102" y="1039654"/>
                </a:lnTo>
                <a:cubicBezTo>
                  <a:pt x="8838533" y="1039654"/>
                  <a:pt x="8852916" y="1052513"/>
                  <a:pt x="8852916" y="1068324"/>
                </a:cubicBezTo>
                <a:lnTo>
                  <a:pt x="8852916" y="1220057"/>
                </a:lnTo>
                <a:close/>
                <a:moveTo>
                  <a:pt x="9129141" y="1220057"/>
                </a:moveTo>
                <a:cubicBezTo>
                  <a:pt x="9129141" y="1235774"/>
                  <a:pt x="9114854" y="1248728"/>
                  <a:pt x="9097327" y="1248728"/>
                </a:cubicBezTo>
                <a:lnTo>
                  <a:pt x="8945785" y="1248728"/>
                </a:lnTo>
                <a:cubicBezTo>
                  <a:pt x="8928354" y="1248728"/>
                  <a:pt x="8913971" y="1235869"/>
                  <a:pt x="8913971" y="1220057"/>
                </a:cubicBezTo>
                <a:lnTo>
                  <a:pt x="8913971" y="1068324"/>
                </a:lnTo>
                <a:cubicBezTo>
                  <a:pt x="8913971" y="1052608"/>
                  <a:pt x="8928259" y="1039654"/>
                  <a:pt x="8945785" y="1039654"/>
                </a:cubicBezTo>
                <a:lnTo>
                  <a:pt x="9097327" y="1039654"/>
                </a:lnTo>
                <a:cubicBezTo>
                  <a:pt x="9114758" y="1039654"/>
                  <a:pt x="9129141" y="1052513"/>
                  <a:pt x="9129141" y="1068324"/>
                </a:cubicBezTo>
                <a:lnTo>
                  <a:pt x="9129141" y="1220057"/>
                </a:lnTo>
                <a:close/>
                <a:moveTo>
                  <a:pt x="9405366" y="1220057"/>
                </a:moveTo>
                <a:cubicBezTo>
                  <a:pt x="9405366" y="1235774"/>
                  <a:pt x="9391079" y="1248728"/>
                  <a:pt x="9373552" y="1248728"/>
                </a:cubicBezTo>
                <a:lnTo>
                  <a:pt x="9222010" y="1248728"/>
                </a:lnTo>
                <a:cubicBezTo>
                  <a:pt x="9204579" y="1248728"/>
                  <a:pt x="9190196" y="1235869"/>
                  <a:pt x="9190196" y="1220057"/>
                </a:cubicBezTo>
                <a:lnTo>
                  <a:pt x="9190196" y="1068324"/>
                </a:lnTo>
                <a:cubicBezTo>
                  <a:pt x="9190196" y="1052608"/>
                  <a:pt x="9204484" y="1039654"/>
                  <a:pt x="9222010" y="1039654"/>
                </a:cubicBezTo>
                <a:lnTo>
                  <a:pt x="9373552" y="1039654"/>
                </a:lnTo>
                <a:cubicBezTo>
                  <a:pt x="9390983" y="1039654"/>
                  <a:pt x="9405366" y="1052513"/>
                  <a:pt x="9405366" y="1068324"/>
                </a:cubicBezTo>
                <a:lnTo>
                  <a:pt x="9405366" y="1220057"/>
                </a:lnTo>
                <a:close/>
                <a:moveTo>
                  <a:pt x="9681591" y="1220057"/>
                </a:moveTo>
                <a:cubicBezTo>
                  <a:pt x="9681591" y="1235774"/>
                  <a:pt x="9667304" y="1248728"/>
                  <a:pt x="9649777" y="1248728"/>
                </a:cubicBezTo>
                <a:lnTo>
                  <a:pt x="9498235" y="1248728"/>
                </a:lnTo>
                <a:cubicBezTo>
                  <a:pt x="9480804" y="1248728"/>
                  <a:pt x="9466421" y="1235869"/>
                  <a:pt x="9466421" y="1220057"/>
                </a:cubicBezTo>
                <a:lnTo>
                  <a:pt x="9466421" y="1068324"/>
                </a:lnTo>
                <a:cubicBezTo>
                  <a:pt x="9466421" y="1052608"/>
                  <a:pt x="9480709" y="1039654"/>
                  <a:pt x="9498235" y="1039654"/>
                </a:cubicBezTo>
                <a:lnTo>
                  <a:pt x="9649777" y="1039654"/>
                </a:lnTo>
                <a:cubicBezTo>
                  <a:pt x="9667208" y="1039654"/>
                  <a:pt x="9681591" y="1052513"/>
                  <a:pt x="9681591" y="1068324"/>
                </a:cubicBezTo>
                <a:lnTo>
                  <a:pt x="9681591" y="1220057"/>
                </a:lnTo>
                <a:close/>
                <a:moveTo>
                  <a:pt x="9957815" y="1220057"/>
                </a:moveTo>
                <a:cubicBezTo>
                  <a:pt x="9957815" y="1235774"/>
                  <a:pt x="9943528" y="1248728"/>
                  <a:pt x="9926002" y="1248728"/>
                </a:cubicBezTo>
                <a:lnTo>
                  <a:pt x="9774459" y="1248728"/>
                </a:lnTo>
                <a:cubicBezTo>
                  <a:pt x="9757029" y="1248728"/>
                  <a:pt x="9742646" y="1235869"/>
                  <a:pt x="9742646" y="1220057"/>
                </a:cubicBezTo>
                <a:lnTo>
                  <a:pt x="9742646" y="1068324"/>
                </a:lnTo>
                <a:cubicBezTo>
                  <a:pt x="9742646" y="1052608"/>
                  <a:pt x="9756934" y="1039654"/>
                  <a:pt x="9774459" y="1039654"/>
                </a:cubicBezTo>
                <a:lnTo>
                  <a:pt x="9926002" y="1039654"/>
                </a:lnTo>
                <a:cubicBezTo>
                  <a:pt x="9943434" y="1039654"/>
                  <a:pt x="9957815" y="1052513"/>
                  <a:pt x="9957815" y="1068324"/>
                </a:cubicBezTo>
                <a:lnTo>
                  <a:pt x="9957815" y="1220057"/>
                </a:lnTo>
                <a:close/>
                <a:moveTo>
                  <a:pt x="10234040" y="1220057"/>
                </a:moveTo>
                <a:cubicBezTo>
                  <a:pt x="10234040" y="1235774"/>
                  <a:pt x="10219753" y="1248728"/>
                  <a:pt x="10202227" y="1248728"/>
                </a:cubicBezTo>
                <a:lnTo>
                  <a:pt x="10050684" y="1248728"/>
                </a:lnTo>
                <a:cubicBezTo>
                  <a:pt x="10033254" y="1248728"/>
                  <a:pt x="10018871" y="1235869"/>
                  <a:pt x="10018871" y="1220057"/>
                </a:cubicBezTo>
                <a:lnTo>
                  <a:pt x="10018871" y="1068324"/>
                </a:lnTo>
                <a:cubicBezTo>
                  <a:pt x="10018871" y="1052608"/>
                  <a:pt x="10033159" y="1039654"/>
                  <a:pt x="10050684" y="1039654"/>
                </a:cubicBezTo>
                <a:lnTo>
                  <a:pt x="10202227" y="1039654"/>
                </a:lnTo>
                <a:cubicBezTo>
                  <a:pt x="10219659" y="1039654"/>
                  <a:pt x="10234040" y="1052513"/>
                  <a:pt x="10234040" y="1068324"/>
                </a:cubicBezTo>
                <a:lnTo>
                  <a:pt x="10234040" y="1220057"/>
                </a:lnTo>
                <a:close/>
                <a:moveTo>
                  <a:pt x="10510265" y="1220057"/>
                </a:moveTo>
                <a:cubicBezTo>
                  <a:pt x="10510265" y="1235774"/>
                  <a:pt x="10495978" y="1248728"/>
                  <a:pt x="10478452" y="1248728"/>
                </a:cubicBezTo>
                <a:lnTo>
                  <a:pt x="10326909" y="1248728"/>
                </a:lnTo>
                <a:cubicBezTo>
                  <a:pt x="10309479" y="1248728"/>
                  <a:pt x="10295096" y="1235869"/>
                  <a:pt x="10295096" y="1220057"/>
                </a:cubicBezTo>
                <a:lnTo>
                  <a:pt x="10295096" y="1068324"/>
                </a:lnTo>
                <a:cubicBezTo>
                  <a:pt x="10295096" y="1052608"/>
                  <a:pt x="10309384" y="1039654"/>
                  <a:pt x="10326909" y="1039654"/>
                </a:cubicBezTo>
                <a:lnTo>
                  <a:pt x="10478452" y="1039654"/>
                </a:lnTo>
                <a:cubicBezTo>
                  <a:pt x="10495884" y="1039654"/>
                  <a:pt x="10510265" y="1052513"/>
                  <a:pt x="10510265" y="1068324"/>
                </a:cubicBezTo>
                <a:lnTo>
                  <a:pt x="10510265" y="1220057"/>
                </a:lnTo>
                <a:close/>
                <a:moveTo>
                  <a:pt x="10313766" y="63056"/>
                </a:moveTo>
                <a:cubicBezTo>
                  <a:pt x="10313766" y="47339"/>
                  <a:pt x="10328053" y="34385"/>
                  <a:pt x="10345579" y="34385"/>
                </a:cubicBezTo>
                <a:lnTo>
                  <a:pt x="10497122" y="34385"/>
                </a:lnTo>
                <a:cubicBezTo>
                  <a:pt x="10514552" y="34385"/>
                  <a:pt x="10528935" y="47244"/>
                  <a:pt x="10528935" y="63056"/>
                </a:cubicBezTo>
                <a:lnTo>
                  <a:pt x="10528935" y="214789"/>
                </a:lnTo>
                <a:cubicBezTo>
                  <a:pt x="10528935" y="230505"/>
                  <a:pt x="10514648" y="243459"/>
                  <a:pt x="10497122" y="243459"/>
                </a:cubicBezTo>
                <a:lnTo>
                  <a:pt x="10345579" y="243459"/>
                </a:lnTo>
                <a:cubicBezTo>
                  <a:pt x="10328147" y="243459"/>
                  <a:pt x="10313766" y="230600"/>
                  <a:pt x="10313766" y="214789"/>
                </a:cubicBezTo>
                <a:lnTo>
                  <a:pt x="10313766" y="62960"/>
                </a:lnTo>
                <a:close/>
                <a:moveTo>
                  <a:pt x="10037541" y="63056"/>
                </a:moveTo>
                <a:cubicBezTo>
                  <a:pt x="10037541" y="47339"/>
                  <a:pt x="10051828" y="34385"/>
                  <a:pt x="10069354" y="34385"/>
                </a:cubicBezTo>
                <a:lnTo>
                  <a:pt x="10220897" y="34385"/>
                </a:lnTo>
                <a:cubicBezTo>
                  <a:pt x="10238327" y="34385"/>
                  <a:pt x="10252710" y="47244"/>
                  <a:pt x="10252710" y="63056"/>
                </a:cubicBezTo>
                <a:lnTo>
                  <a:pt x="10252710" y="214789"/>
                </a:lnTo>
                <a:cubicBezTo>
                  <a:pt x="10252710" y="230505"/>
                  <a:pt x="10238423" y="243459"/>
                  <a:pt x="10220897" y="243459"/>
                </a:cubicBezTo>
                <a:lnTo>
                  <a:pt x="10069354" y="243459"/>
                </a:lnTo>
                <a:cubicBezTo>
                  <a:pt x="10051922" y="243459"/>
                  <a:pt x="10037541" y="230600"/>
                  <a:pt x="10037541" y="214789"/>
                </a:cubicBezTo>
                <a:lnTo>
                  <a:pt x="10037541" y="62960"/>
                </a:lnTo>
                <a:close/>
                <a:moveTo>
                  <a:pt x="9761316" y="63056"/>
                </a:moveTo>
                <a:cubicBezTo>
                  <a:pt x="9761316" y="47339"/>
                  <a:pt x="9775603" y="34385"/>
                  <a:pt x="9793129" y="34385"/>
                </a:cubicBezTo>
                <a:lnTo>
                  <a:pt x="9944672" y="34385"/>
                </a:lnTo>
                <a:cubicBezTo>
                  <a:pt x="9962102" y="34385"/>
                  <a:pt x="9976485" y="47244"/>
                  <a:pt x="9976485" y="63056"/>
                </a:cubicBezTo>
                <a:lnTo>
                  <a:pt x="9976485" y="214789"/>
                </a:lnTo>
                <a:cubicBezTo>
                  <a:pt x="9976485" y="230505"/>
                  <a:pt x="9962198" y="243459"/>
                  <a:pt x="9944672" y="243459"/>
                </a:cubicBezTo>
                <a:lnTo>
                  <a:pt x="9793129" y="243459"/>
                </a:lnTo>
                <a:cubicBezTo>
                  <a:pt x="9775697" y="243459"/>
                  <a:pt x="9761316" y="230600"/>
                  <a:pt x="9761316" y="214789"/>
                </a:cubicBezTo>
                <a:lnTo>
                  <a:pt x="9761316" y="62960"/>
                </a:lnTo>
                <a:close/>
                <a:moveTo>
                  <a:pt x="9485090" y="63056"/>
                </a:moveTo>
                <a:cubicBezTo>
                  <a:pt x="9485090" y="47339"/>
                  <a:pt x="9499378" y="34385"/>
                  <a:pt x="9516904" y="34385"/>
                </a:cubicBezTo>
                <a:lnTo>
                  <a:pt x="9668446" y="34385"/>
                </a:lnTo>
                <a:cubicBezTo>
                  <a:pt x="9685877" y="34385"/>
                  <a:pt x="9700260" y="47244"/>
                  <a:pt x="9700260" y="63056"/>
                </a:cubicBezTo>
                <a:lnTo>
                  <a:pt x="9700260" y="214789"/>
                </a:lnTo>
                <a:cubicBezTo>
                  <a:pt x="9700260" y="230505"/>
                  <a:pt x="9685973" y="243459"/>
                  <a:pt x="9668446" y="243459"/>
                </a:cubicBezTo>
                <a:lnTo>
                  <a:pt x="9516904" y="243459"/>
                </a:lnTo>
                <a:cubicBezTo>
                  <a:pt x="9499473" y="243459"/>
                  <a:pt x="9485090" y="230600"/>
                  <a:pt x="9485090" y="214789"/>
                </a:cubicBezTo>
                <a:lnTo>
                  <a:pt x="9485090" y="62960"/>
                </a:lnTo>
                <a:close/>
                <a:moveTo>
                  <a:pt x="9208865" y="63056"/>
                </a:moveTo>
                <a:cubicBezTo>
                  <a:pt x="9208865" y="47339"/>
                  <a:pt x="9223153" y="34385"/>
                  <a:pt x="9240679" y="34385"/>
                </a:cubicBezTo>
                <a:lnTo>
                  <a:pt x="9392221" y="34385"/>
                </a:lnTo>
                <a:cubicBezTo>
                  <a:pt x="9409652" y="34385"/>
                  <a:pt x="9424035" y="47244"/>
                  <a:pt x="9424035" y="63056"/>
                </a:cubicBezTo>
                <a:lnTo>
                  <a:pt x="9424035" y="214789"/>
                </a:lnTo>
                <a:cubicBezTo>
                  <a:pt x="9424035" y="230505"/>
                  <a:pt x="9409748" y="243459"/>
                  <a:pt x="9392221" y="243459"/>
                </a:cubicBezTo>
                <a:lnTo>
                  <a:pt x="9240679" y="243459"/>
                </a:lnTo>
                <a:cubicBezTo>
                  <a:pt x="9223248" y="243459"/>
                  <a:pt x="9208865" y="230600"/>
                  <a:pt x="9208865" y="214789"/>
                </a:cubicBezTo>
                <a:lnTo>
                  <a:pt x="9208865" y="62960"/>
                </a:lnTo>
                <a:close/>
                <a:moveTo>
                  <a:pt x="8932640" y="63056"/>
                </a:moveTo>
                <a:cubicBezTo>
                  <a:pt x="8932640" y="47339"/>
                  <a:pt x="8946928" y="34385"/>
                  <a:pt x="8964454" y="34385"/>
                </a:cubicBezTo>
                <a:lnTo>
                  <a:pt x="9115996" y="34385"/>
                </a:lnTo>
                <a:cubicBezTo>
                  <a:pt x="9133427" y="34385"/>
                  <a:pt x="9147810" y="47244"/>
                  <a:pt x="9147810" y="63056"/>
                </a:cubicBezTo>
                <a:lnTo>
                  <a:pt x="9147810" y="214789"/>
                </a:lnTo>
                <a:cubicBezTo>
                  <a:pt x="9147810" y="230505"/>
                  <a:pt x="9133523" y="243459"/>
                  <a:pt x="9115996" y="243459"/>
                </a:cubicBezTo>
                <a:lnTo>
                  <a:pt x="8964454" y="243459"/>
                </a:lnTo>
                <a:cubicBezTo>
                  <a:pt x="8947023" y="243459"/>
                  <a:pt x="8932640" y="230600"/>
                  <a:pt x="8932640" y="214789"/>
                </a:cubicBezTo>
                <a:lnTo>
                  <a:pt x="8932640" y="62960"/>
                </a:lnTo>
                <a:close/>
                <a:moveTo>
                  <a:pt x="8656415" y="63056"/>
                </a:moveTo>
                <a:cubicBezTo>
                  <a:pt x="8656415" y="47339"/>
                  <a:pt x="8670703" y="34385"/>
                  <a:pt x="8688229" y="34385"/>
                </a:cubicBezTo>
                <a:lnTo>
                  <a:pt x="8839771" y="34385"/>
                </a:lnTo>
                <a:cubicBezTo>
                  <a:pt x="8857202" y="34385"/>
                  <a:pt x="8871585" y="47244"/>
                  <a:pt x="8871585" y="63056"/>
                </a:cubicBezTo>
                <a:lnTo>
                  <a:pt x="8871585" y="214789"/>
                </a:lnTo>
                <a:cubicBezTo>
                  <a:pt x="8871585" y="230505"/>
                  <a:pt x="8857298" y="243459"/>
                  <a:pt x="8839771" y="243459"/>
                </a:cubicBezTo>
                <a:lnTo>
                  <a:pt x="8688229" y="243459"/>
                </a:lnTo>
                <a:cubicBezTo>
                  <a:pt x="8670798" y="243459"/>
                  <a:pt x="8656415" y="230600"/>
                  <a:pt x="8656415" y="214789"/>
                </a:cubicBezTo>
                <a:lnTo>
                  <a:pt x="8656415" y="62960"/>
                </a:lnTo>
                <a:close/>
                <a:moveTo>
                  <a:pt x="8380190" y="63056"/>
                </a:moveTo>
                <a:cubicBezTo>
                  <a:pt x="8380190" y="47339"/>
                  <a:pt x="8394478" y="34385"/>
                  <a:pt x="8412004" y="34385"/>
                </a:cubicBezTo>
                <a:lnTo>
                  <a:pt x="8563546" y="34385"/>
                </a:lnTo>
                <a:cubicBezTo>
                  <a:pt x="8580977" y="34385"/>
                  <a:pt x="8595360" y="47244"/>
                  <a:pt x="8595360" y="63056"/>
                </a:cubicBezTo>
                <a:lnTo>
                  <a:pt x="8595360" y="214789"/>
                </a:lnTo>
                <a:cubicBezTo>
                  <a:pt x="8595360" y="230505"/>
                  <a:pt x="8581073" y="243459"/>
                  <a:pt x="8563546" y="243459"/>
                </a:cubicBezTo>
                <a:lnTo>
                  <a:pt x="8412004" y="243459"/>
                </a:lnTo>
                <a:cubicBezTo>
                  <a:pt x="8394573" y="243459"/>
                  <a:pt x="8380190" y="230600"/>
                  <a:pt x="8380190" y="214789"/>
                </a:cubicBezTo>
                <a:lnTo>
                  <a:pt x="8380190" y="62960"/>
                </a:lnTo>
                <a:close/>
                <a:moveTo>
                  <a:pt x="8103965" y="63056"/>
                </a:moveTo>
                <a:cubicBezTo>
                  <a:pt x="8103965" y="47339"/>
                  <a:pt x="8118253" y="34385"/>
                  <a:pt x="8135779" y="34385"/>
                </a:cubicBezTo>
                <a:lnTo>
                  <a:pt x="8287322" y="34385"/>
                </a:lnTo>
                <a:cubicBezTo>
                  <a:pt x="8304753" y="34385"/>
                  <a:pt x="8319135" y="47244"/>
                  <a:pt x="8319135" y="63056"/>
                </a:cubicBezTo>
                <a:lnTo>
                  <a:pt x="8319135" y="214789"/>
                </a:lnTo>
                <a:cubicBezTo>
                  <a:pt x="8319135" y="230505"/>
                  <a:pt x="8304848" y="243459"/>
                  <a:pt x="8287322" y="243459"/>
                </a:cubicBezTo>
                <a:lnTo>
                  <a:pt x="8135779" y="243459"/>
                </a:lnTo>
                <a:cubicBezTo>
                  <a:pt x="8118348" y="243459"/>
                  <a:pt x="8103965" y="230600"/>
                  <a:pt x="8103965" y="214789"/>
                </a:cubicBezTo>
                <a:lnTo>
                  <a:pt x="8103965" y="62960"/>
                </a:lnTo>
                <a:close/>
                <a:moveTo>
                  <a:pt x="7827740" y="63056"/>
                </a:moveTo>
                <a:cubicBezTo>
                  <a:pt x="7827740" y="47339"/>
                  <a:pt x="7842028" y="34385"/>
                  <a:pt x="7859554" y="34385"/>
                </a:cubicBezTo>
                <a:lnTo>
                  <a:pt x="8011097" y="34385"/>
                </a:lnTo>
                <a:cubicBezTo>
                  <a:pt x="8028528" y="34385"/>
                  <a:pt x="8042910" y="47244"/>
                  <a:pt x="8042910" y="63056"/>
                </a:cubicBezTo>
                <a:lnTo>
                  <a:pt x="8042910" y="214789"/>
                </a:lnTo>
                <a:cubicBezTo>
                  <a:pt x="8042910" y="230505"/>
                  <a:pt x="8028623" y="243459"/>
                  <a:pt x="8011097" y="243459"/>
                </a:cubicBezTo>
                <a:lnTo>
                  <a:pt x="7859554" y="243459"/>
                </a:lnTo>
                <a:cubicBezTo>
                  <a:pt x="7842123" y="243459"/>
                  <a:pt x="7827740" y="230600"/>
                  <a:pt x="7827740" y="214789"/>
                </a:cubicBezTo>
                <a:lnTo>
                  <a:pt x="7827740" y="62960"/>
                </a:lnTo>
                <a:close/>
                <a:moveTo>
                  <a:pt x="7551515" y="63056"/>
                </a:moveTo>
                <a:cubicBezTo>
                  <a:pt x="7551515" y="47339"/>
                  <a:pt x="7565803" y="34385"/>
                  <a:pt x="7583329" y="34385"/>
                </a:cubicBezTo>
                <a:lnTo>
                  <a:pt x="7734872" y="34385"/>
                </a:lnTo>
                <a:cubicBezTo>
                  <a:pt x="7752303" y="34385"/>
                  <a:pt x="7766685" y="47244"/>
                  <a:pt x="7766685" y="63056"/>
                </a:cubicBezTo>
                <a:lnTo>
                  <a:pt x="7766685" y="214789"/>
                </a:lnTo>
                <a:cubicBezTo>
                  <a:pt x="7766685" y="230505"/>
                  <a:pt x="7752398" y="243459"/>
                  <a:pt x="7734872" y="243459"/>
                </a:cubicBezTo>
                <a:lnTo>
                  <a:pt x="7583329" y="243459"/>
                </a:lnTo>
                <a:cubicBezTo>
                  <a:pt x="7565898" y="243459"/>
                  <a:pt x="7551515" y="230600"/>
                  <a:pt x="7551515" y="214789"/>
                </a:cubicBezTo>
                <a:lnTo>
                  <a:pt x="7551515" y="62960"/>
                </a:lnTo>
                <a:close/>
                <a:moveTo>
                  <a:pt x="7275290" y="63056"/>
                </a:moveTo>
                <a:cubicBezTo>
                  <a:pt x="7275290" y="47339"/>
                  <a:pt x="7289578" y="34385"/>
                  <a:pt x="7307104" y="34385"/>
                </a:cubicBezTo>
                <a:lnTo>
                  <a:pt x="7458647" y="34385"/>
                </a:lnTo>
                <a:cubicBezTo>
                  <a:pt x="7476078" y="34385"/>
                  <a:pt x="7490460" y="47244"/>
                  <a:pt x="7490460" y="63056"/>
                </a:cubicBezTo>
                <a:lnTo>
                  <a:pt x="7490460" y="214789"/>
                </a:lnTo>
                <a:cubicBezTo>
                  <a:pt x="7490460" y="230505"/>
                  <a:pt x="7476173" y="243459"/>
                  <a:pt x="7458647" y="243459"/>
                </a:cubicBezTo>
                <a:lnTo>
                  <a:pt x="7307104" y="243459"/>
                </a:lnTo>
                <a:cubicBezTo>
                  <a:pt x="7289673" y="243459"/>
                  <a:pt x="7275290" y="230600"/>
                  <a:pt x="7275290" y="214789"/>
                </a:cubicBezTo>
                <a:lnTo>
                  <a:pt x="7275290" y="62960"/>
                </a:lnTo>
                <a:close/>
                <a:moveTo>
                  <a:pt x="6999065" y="63056"/>
                </a:moveTo>
                <a:cubicBezTo>
                  <a:pt x="6999065" y="47339"/>
                  <a:pt x="7013353" y="34385"/>
                  <a:pt x="7030879" y="34385"/>
                </a:cubicBezTo>
                <a:lnTo>
                  <a:pt x="7182422" y="34385"/>
                </a:lnTo>
                <a:cubicBezTo>
                  <a:pt x="7199853" y="34385"/>
                  <a:pt x="7214235" y="47244"/>
                  <a:pt x="7214235" y="63056"/>
                </a:cubicBezTo>
                <a:lnTo>
                  <a:pt x="7214235" y="214789"/>
                </a:lnTo>
                <a:cubicBezTo>
                  <a:pt x="7214235" y="230505"/>
                  <a:pt x="7199948" y="243459"/>
                  <a:pt x="7182422" y="243459"/>
                </a:cubicBezTo>
                <a:lnTo>
                  <a:pt x="7030879" y="243459"/>
                </a:lnTo>
                <a:cubicBezTo>
                  <a:pt x="7013448" y="243459"/>
                  <a:pt x="6999065" y="230600"/>
                  <a:pt x="6999065" y="214789"/>
                </a:cubicBezTo>
                <a:lnTo>
                  <a:pt x="6999065" y="62960"/>
                </a:lnTo>
                <a:close/>
                <a:moveTo>
                  <a:pt x="6722840" y="63056"/>
                </a:moveTo>
                <a:cubicBezTo>
                  <a:pt x="6722840" y="47339"/>
                  <a:pt x="6737128" y="34385"/>
                  <a:pt x="6754654" y="34385"/>
                </a:cubicBezTo>
                <a:lnTo>
                  <a:pt x="6906197" y="34385"/>
                </a:lnTo>
                <a:cubicBezTo>
                  <a:pt x="6923628" y="34385"/>
                  <a:pt x="6938010" y="47244"/>
                  <a:pt x="6938010" y="63056"/>
                </a:cubicBezTo>
                <a:lnTo>
                  <a:pt x="6938010" y="214789"/>
                </a:lnTo>
                <a:cubicBezTo>
                  <a:pt x="6938010" y="230505"/>
                  <a:pt x="6923723" y="243459"/>
                  <a:pt x="6906197" y="243459"/>
                </a:cubicBezTo>
                <a:lnTo>
                  <a:pt x="6754654" y="243459"/>
                </a:lnTo>
                <a:cubicBezTo>
                  <a:pt x="6737223" y="243459"/>
                  <a:pt x="6722840" y="230600"/>
                  <a:pt x="6722840" y="214789"/>
                </a:cubicBezTo>
                <a:lnTo>
                  <a:pt x="6722840" y="62960"/>
                </a:lnTo>
                <a:close/>
                <a:moveTo>
                  <a:pt x="6446615" y="63056"/>
                </a:moveTo>
                <a:cubicBezTo>
                  <a:pt x="6446615" y="47339"/>
                  <a:pt x="6460903" y="34385"/>
                  <a:pt x="6478429" y="34385"/>
                </a:cubicBezTo>
                <a:lnTo>
                  <a:pt x="6629972" y="34385"/>
                </a:lnTo>
                <a:cubicBezTo>
                  <a:pt x="6647403" y="34385"/>
                  <a:pt x="6661785" y="47244"/>
                  <a:pt x="6661785" y="63056"/>
                </a:cubicBezTo>
                <a:lnTo>
                  <a:pt x="6661785" y="214789"/>
                </a:lnTo>
                <a:cubicBezTo>
                  <a:pt x="6661785" y="230505"/>
                  <a:pt x="6647498" y="243459"/>
                  <a:pt x="6629972" y="243459"/>
                </a:cubicBezTo>
                <a:lnTo>
                  <a:pt x="6478429" y="243459"/>
                </a:lnTo>
                <a:cubicBezTo>
                  <a:pt x="6460998" y="243459"/>
                  <a:pt x="6446615" y="230600"/>
                  <a:pt x="6446615" y="214789"/>
                </a:cubicBezTo>
                <a:lnTo>
                  <a:pt x="6446615" y="62960"/>
                </a:lnTo>
                <a:close/>
                <a:moveTo>
                  <a:pt x="6170390" y="63056"/>
                </a:moveTo>
                <a:cubicBezTo>
                  <a:pt x="6170390" y="47339"/>
                  <a:pt x="6184678" y="34385"/>
                  <a:pt x="6202204" y="34385"/>
                </a:cubicBezTo>
                <a:lnTo>
                  <a:pt x="6353747" y="34385"/>
                </a:lnTo>
                <a:cubicBezTo>
                  <a:pt x="6371178" y="34385"/>
                  <a:pt x="6385560" y="47244"/>
                  <a:pt x="6385560" y="63056"/>
                </a:cubicBezTo>
                <a:lnTo>
                  <a:pt x="6385560" y="214789"/>
                </a:lnTo>
                <a:cubicBezTo>
                  <a:pt x="6385560" y="230505"/>
                  <a:pt x="6371273" y="243459"/>
                  <a:pt x="6353747" y="243459"/>
                </a:cubicBezTo>
                <a:lnTo>
                  <a:pt x="6202204" y="243459"/>
                </a:lnTo>
                <a:cubicBezTo>
                  <a:pt x="6184773" y="243459"/>
                  <a:pt x="6170390" y="230600"/>
                  <a:pt x="6170390" y="214789"/>
                </a:cubicBezTo>
                <a:lnTo>
                  <a:pt x="6170390" y="62960"/>
                </a:lnTo>
                <a:close/>
                <a:moveTo>
                  <a:pt x="5894165" y="63056"/>
                </a:moveTo>
                <a:cubicBezTo>
                  <a:pt x="5894165" y="47339"/>
                  <a:pt x="5908453" y="34385"/>
                  <a:pt x="5925979" y="34385"/>
                </a:cubicBezTo>
                <a:lnTo>
                  <a:pt x="6077522" y="34385"/>
                </a:lnTo>
                <a:cubicBezTo>
                  <a:pt x="6094953" y="34385"/>
                  <a:pt x="6109335" y="47244"/>
                  <a:pt x="6109335" y="63056"/>
                </a:cubicBezTo>
                <a:lnTo>
                  <a:pt x="6109335" y="214789"/>
                </a:lnTo>
                <a:cubicBezTo>
                  <a:pt x="6109335" y="230505"/>
                  <a:pt x="6095048" y="243459"/>
                  <a:pt x="6077522" y="243459"/>
                </a:cubicBezTo>
                <a:lnTo>
                  <a:pt x="5925979" y="243459"/>
                </a:lnTo>
                <a:cubicBezTo>
                  <a:pt x="5908548" y="243459"/>
                  <a:pt x="5894165" y="230600"/>
                  <a:pt x="5894165" y="214789"/>
                </a:cubicBezTo>
                <a:lnTo>
                  <a:pt x="5894165" y="62960"/>
                </a:lnTo>
                <a:close/>
                <a:moveTo>
                  <a:pt x="5617940" y="63056"/>
                </a:moveTo>
                <a:cubicBezTo>
                  <a:pt x="5617940" y="47339"/>
                  <a:pt x="5632228" y="34385"/>
                  <a:pt x="5649754" y="34385"/>
                </a:cubicBezTo>
                <a:lnTo>
                  <a:pt x="5801297" y="34385"/>
                </a:lnTo>
                <a:cubicBezTo>
                  <a:pt x="5818728" y="34385"/>
                  <a:pt x="5833110" y="47244"/>
                  <a:pt x="5833110" y="63056"/>
                </a:cubicBezTo>
                <a:lnTo>
                  <a:pt x="5833110" y="214789"/>
                </a:lnTo>
                <a:cubicBezTo>
                  <a:pt x="5833110" y="230505"/>
                  <a:pt x="5818823" y="243459"/>
                  <a:pt x="5801297" y="243459"/>
                </a:cubicBezTo>
                <a:lnTo>
                  <a:pt x="5649754" y="243459"/>
                </a:lnTo>
                <a:cubicBezTo>
                  <a:pt x="5632323" y="243459"/>
                  <a:pt x="5617940" y="230600"/>
                  <a:pt x="5617940" y="214789"/>
                </a:cubicBezTo>
                <a:lnTo>
                  <a:pt x="5617940" y="62960"/>
                </a:lnTo>
                <a:close/>
                <a:moveTo>
                  <a:pt x="5341715" y="63056"/>
                </a:moveTo>
                <a:cubicBezTo>
                  <a:pt x="5341715" y="47339"/>
                  <a:pt x="5356003" y="34385"/>
                  <a:pt x="5373529" y="34385"/>
                </a:cubicBezTo>
                <a:lnTo>
                  <a:pt x="5525072" y="34385"/>
                </a:lnTo>
                <a:cubicBezTo>
                  <a:pt x="5542503" y="34385"/>
                  <a:pt x="5556885" y="47244"/>
                  <a:pt x="5556885" y="63056"/>
                </a:cubicBezTo>
                <a:lnTo>
                  <a:pt x="5556885" y="214789"/>
                </a:lnTo>
                <a:cubicBezTo>
                  <a:pt x="5556885" y="230505"/>
                  <a:pt x="5542598" y="243459"/>
                  <a:pt x="5525072" y="243459"/>
                </a:cubicBezTo>
                <a:lnTo>
                  <a:pt x="5373529" y="243459"/>
                </a:lnTo>
                <a:cubicBezTo>
                  <a:pt x="5356098" y="243459"/>
                  <a:pt x="5341715" y="230600"/>
                  <a:pt x="5341715" y="214789"/>
                </a:cubicBezTo>
                <a:lnTo>
                  <a:pt x="5341715" y="62960"/>
                </a:lnTo>
                <a:close/>
                <a:moveTo>
                  <a:pt x="5029772" y="63056"/>
                </a:moveTo>
                <a:cubicBezTo>
                  <a:pt x="5029772" y="47339"/>
                  <a:pt x="5044059" y="34385"/>
                  <a:pt x="5061585" y="34385"/>
                </a:cubicBezTo>
                <a:lnTo>
                  <a:pt x="5213128" y="34385"/>
                </a:lnTo>
                <a:cubicBezTo>
                  <a:pt x="5230559" y="34385"/>
                  <a:pt x="5244942" y="47244"/>
                  <a:pt x="5244942" y="63056"/>
                </a:cubicBezTo>
                <a:lnTo>
                  <a:pt x="5244942" y="214789"/>
                </a:lnTo>
                <a:cubicBezTo>
                  <a:pt x="5244942" y="230505"/>
                  <a:pt x="5230654" y="243459"/>
                  <a:pt x="5213128" y="243459"/>
                </a:cubicBezTo>
                <a:lnTo>
                  <a:pt x="5061585" y="243459"/>
                </a:lnTo>
                <a:cubicBezTo>
                  <a:pt x="5044155" y="243459"/>
                  <a:pt x="5029772" y="230600"/>
                  <a:pt x="5029772" y="214789"/>
                </a:cubicBezTo>
                <a:lnTo>
                  <a:pt x="5029772" y="62960"/>
                </a:lnTo>
                <a:close/>
                <a:moveTo>
                  <a:pt x="4753547" y="63056"/>
                </a:moveTo>
                <a:cubicBezTo>
                  <a:pt x="4753547" y="47339"/>
                  <a:pt x="4767834" y="34385"/>
                  <a:pt x="4785360" y="34385"/>
                </a:cubicBezTo>
                <a:lnTo>
                  <a:pt x="4936903" y="34385"/>
                </a:lnTo>
                <a:cubicBezTo>
                  <a:pt x="4954334" y="34385"/>
                  <a:pt x="4968717" y="47244"/>
                  <a:pt x="4968717" y="63056"/>
                </a:cubicBezTo>
                <a:lnTo>
                  <a:pt x="4968717" y="214789"/>
                </a:lnTo>
                <a:cubicBezTo>
                  <a:pt x="4968717" y="230505"/>
                  <a:pt x="4954429" y="243459"/>
                  <a:pt x="4936903" y="243459"/>
                </a:cubicBezTo>
                <a:lnTo>
                  <a:pt x="4785360" y="243459"/>
                </a:lnTo>
                <a:cubicBezTo>
                  <a:pt x="4767930" y="243459"/>
                  <a:pt x="4753547" y="230600"/>
                  <a:pt x="4753547" y="214789"/>
                </a:cubicBezTo>
                <a:lnTo>
                  <a:pt x="4753547" y="62960"/>
                </a:lnTo>
                <a:close/>
                <a:moveTo>
                  <a:pt x="4477322" y="63056"/>
                </a:moveTo>
                <a:cubicBezTo>
                  <a:pt x="4477322" y="47339"/>
                  <a:pt x="4491609" y="34385"/>
                  <a:pt x="4509135" y="34385"/>
                </a:cubicBezTo>
                <a:lnTo>
                  <a:pt x="4660678" y="34385"/>
                </a:lnTo>
                <a:cubicBezTo>
                  <a:pt x="4678109" y="34385"/>
                  <a:pt x="4692491" y="47244"/>
                  <a:pt x="4692491" y="63056"/>
                </a:cubicBezTo>
                <a:lnTo>
                  <a:pt x="4692491" y="214789"/>
                </a:lnTo>
                <a:cubicBezTo>
                  <a:pt x="4692491" y="230505"/>
                  <a:pt x="4678204" y="243459"/>
                  <a:pt x="4660678" y="243459"/>
                </a:cubicBezTo>
                <a:lnTo>
                  <a:pt x="4509135" y="243459"/>
                </a:lnTo>
                <a:cubicBezTo>
                  <a:pt x="4491705" y="243459"/>
                  <a:pt x="4477322" y="230600"/>
                  <a:pt x="4477322" y="214789"/>
                </a:cubicBezTo>
                <a:lnTo>
                  <a:pt x="4477322" y="62960"/>
                </a:lnTo>
                <a:close/>
                <a:moveTo>
                  <a:pt x="4201097" y="63056"/>
                </a:moveTo>
                <a:cubicBezTo>
                  <a:pt x="4201097" y="47339"/>
                  <a:pt x="4215384" y="34385"/>
                  <a:pt x="4232910" y="34385"/>
                </a:cubicBezTo>
                <a:lnTo>
                  <a:pt x="4384453" y="34385"/>
                </a:lnTo>
                <a:cubicBezTo>
                  <a:pt x="4401884" y="34385"/>
                  <a:pt x="4416266" y="47244"/>
                  <a:pt x="4416266" y="63056"/>
                </a:cubicBezTo>
                <a:lnTo>
                  <a:pt x="4416266" y="214789"/>
                </a:lnTo>
                <a:cubicBezTo>
                  <a:pt x="4416266" y="230505"/>
                  <a:pt x="4401979" y="243459"/>
                  <a:pt x="4384453" y="243459"/>
                </a:cubicBezTo>
                <a:lnTo>
                  <a:pt x="4232910" y="243459"/>
                </a:lnTo>
                <a:cubicBezTo>
                  <a:pt x="4215480" y="243459"/>
                  <a:pt x="4201097" y="230600"/>
                  <a:pt x="4201097" y="214789"/>
                </a:cubicBezTo>
                <a:lnTo>
                  <a:pt x="4201097" y="62960"/>
                </a:lnTo>
                <a:close/>
                <a:moveTo>
                  <a:pt x="3924872" y="63056"/>
                </a:moveTo>
                <a:cubicBezTo>
                  <a:pt x="3924872" y="47339"/>
                  <a:pt x="3939159" y="34385"/>
                  <a:pt x="3956685" y="34385"/>
                </a:cubicBezTo>
                <a:lnTo>
                  <a:pt x="4108228" y="34385"/>
                </a:lnTo>
                <a:cubicBezTo>
                  <a:pt x="4125659" y="34385"/>
                  <a:pt x="4140041" y="47244"/>
                  <a:pt x="4140041" y="63056"/>
                </a:cubicBezTo>
                <a:lnTo>
                  <a:pt x="4140041" y="214789"/>
                </a:lnTo>
                <a:cubicBezTo>
                  <a:pt x="4140041" y="230505"/>
                  <a:pt x="4125754" y="243459"/>
                  <a:pt x="4108228" y="243459"/>
                </a:cubicBezTo>
                <a:lnTo>
                  <a:pt x="3956685" y="243459"/>
                </a:lnTo>
                <a:cubicBezTo>
                  <a:pt x="3939254" y="243459"/>
                  <a:pt x="3924872" y="230600"/>
                  <a:pt x="3924872" y="214789"/>
                </a:cubicBezTo>
                <a:lnTo>
                  <a:pt x="3924872" y="62960"/>
                </a:lnTo>
                <a:close/>
                <a:moveTo>
                  <a:pt x="3648647" y="63056"/>
                </a:moveTo>
                <a:cubicBezTo>
                  <a:pt x="3648647" y="47339"/>
                  <a:pt x="3662934" y="34385"/>
                  <a:pt x="3680460" y="34385"/>
                </a:cubicBezTo>
                <a:lnTo>
                  <a:pt x="3832003" y="34385"/>
                </a:lnTo>
                <a:cubicBezTo>
                  <a:pt x="3849434" y="34385"/>
                  <a:pt x="3863816" y="47244"/>
                  <a:pt x="3863816" y="63056"/>
                </a:cubicBezTo>
                <a:lnTo>
                  <a:pt x="3863816" y="214789"/>
                </a:lnTo>
                <a:cubicBezTo>
                  <a:pt x="3863816" y="230505"/>
                  <a:pt x="3849529" y="243459"/>
                  <a:pt x="3832003" y="243459"/>
                </a:cubicBezTo>
                <a:lnTo>
                  <a:pt x="3680460" y="243459"/>
                </a:lnTo>
                <a:cubicBezTo>
                  <a:pt x="3663029" y="243459"/>
                  <a:pt x="3648647" y="230600"/>
                  <a:pt x="3648647" y="214789"/>
                </a:cubicBezTo>
                <a:lnTo>
                  <a:pt x="3648647" y="62960"/>
                </a:lnTo>
                <a:close/>
                <a:moveTo>
                  <a:pt x="3372422" y="63056"/>
                </a:moveTo>
                <a:cubicBezTo>
                  <a:pt x="3372422" y="47339"/>
                  <a:pt x="3386709" y="34385"/>
                  <a:pt x="3404235" y="34385"/>
                </a:cubicBezTo>
                <a:lnTo>
                  <a:pt x="3555778" y="34385"/>
                </a:lnTo>
                <a:cubicBezTo>
                  <a:pt x="3573209" y="34385"/>
                  <a:pt x="3587591" y="47244"/>
                  <a:pt x="3587591" y="63056"/>
                </a:cubicBezTo>
                <a:lnTo>
                  <a:pt x="3587591" y="214789"/>
                </a:lnTo>
                <a:cubicBezTo>
                  <a:pt x="3587591" y="230505"/>
                  <a:pt x="3573304" y="243459"/>
                  <a:pt x="3555778" y="243459"/>
                </a:cubicBezTo>
                <a:lnTo>
                  <a:pt x="3404235" y="243459"/>
                </a:lnTo>
                <a:cubicBezTo>
                  <a:pt x="3386804" y="243459"/>
                  <a:pt x="3372422" y="230600"/>
                  <a:pt x="3372422" y="214789"/>
                </a:cubicBezTo>
                <a:lnTo>
                  <a:pt x="3372422" y="62960"/>
                </a:lnTo>
                <a:close/>
                <a:moveTo>
                  <a:pt x="3096197" y="63056"/>
                </a:moveTo>
                <a:cubicBezTo>
                  <a:pt x="3096197" y="47339"/>
                  <a:pt x="3110484" y="34385"/>
                  <a:pt x="3128010" y="34385"/>
                </a:cubicBezTo>
                <a:lnTo>
                  <a:pt x="3279553" y="34385"/>
                </a:lnTo>
                <a:cubicBezTo>
                  <a:pt x="3296984" y="34385"/>
                  <a:pt x="3311366" y="47244"/>
                  <a:pt x="3311366" y="63056"/>
                </a:cubicBezTo>
                <a:lnTo>
                  <a:pt x="3311366" y="214789"/>
                </a:lnTo>
                <a:cubicBezTo>
                  <a:pt x="3311366" y="230505"/>
                  <a:pt x="3297079" y="243459"/>
                  <a:pt x="3279553" y="243459"/>
                </a:cubicBezTo>
                <a:lnTo>
                  <a:pt x="3128010" y="243459"/>
                </a:lnTo>
                <a:cubicBezTo>
                  <a:pt x="3110579" y="243459"/>
                  <a:pt x="3096197" y="230600"/>
                  <a:pt x="3096197" y="214789"/>
                </a:cubicBezTo>
                <a:lnTo>
                  <a:pt x="3096197" y="62960"/>
                </a:lnTo>
                <a:close/>
                <a:moveTo>
                  <a:pt x="2819972" y="63056"/>
                </a:moveTo>
                <a:cubicBezTo>
                  <a:pt x="2819972" y="47339"/>
                  <a:pt x="2834259" y="34385"/>
                  <a:pt x="2851785" y="34385"/>
                </a:cubicBezTo>
                <a:lnTo>
                  <a:pt x="3003328" y="34385"/>
                </a:lnTo>
                <a:cubicBezTo>
                  <a:pt x="3020759" y="34385"/>
                  <a:pt x="3035141" y="47244"/>
                  <a:pt x="3035141" y="63056"/>
                </a:cubicBezTo>
                <a:lnTo>
                  <a:pt x="3035141" y="214789"/>
                </a:lnTo>
                <a:cubicBezTo>
                  <a:pt x="3035141" y="230505"/>
                  <a:pt x="3020854" y="243459"/>
                  <a:pt x="3003328" y="243459"/>
                </a:cubicBezTo>
                <a:lnTo>
                  <a:pt x="2851785" y="243459"/>
                </a:lnTo>
                <a:cubicBezTo>
                  <a:pt x="2834354" y="243459"/>
                  <a:pt x="2819972" y="230600"/>
                  <a:pt x="2819972" y="214789"/>
                </a:cubicBezTo>
                <a:lnTo>
                  <a:pt x="2819972" y="62960"/>
                </a:lnTo>
                <a:close/>
                <a:moveTo>
                  <a:pt x="2543747" y="63056"/>
                </a:moveTo>
                <a:cubicBezTo>
                  <a:pt x="2543747" y="47339"/>
                  <a:pt x="2558034" y="34385"/>
                  <a:pt x="2575560" y="34385"/>
                </a:cubicBezTo>
                <a:lnTo>
                  <a:pt x="2727103" y="34385"/>
                </a:lnTo>
                <a:cubicBezTo>
                  <a:pt x="2744534" y="34385"/>
                  <a:pt x="2758916" y="47244"/>
                  <a:pt x="2758916" y="63056"/>
                </a:cubicBezTo>
                <a:lnTo>
                  <a:pt x="2758916" y="214789"/>
                </a:lnTo>
                <a:cubicBezTo>
                  <a:pt x="2758916" y="230505"/>
                  <a:pt x="2744629" y="243459"/>
                  <a:pt x="2727103" y="243459"/>
                </a:cubicBezTo>
                <a:lnTo>
                  <a:pt x="2575560" y="243459"/>
                </a:lnTo>
                <a:cubicBezTo>
                  <a:pt x="2558129" y="243459"/>
                  <a:pt x="2543747" y="230600"/>
                  <a:pt x="2543747" y="214789"/>
                </a:cubicBezTo>
                <a:lnTo>
                  <a:pt x="2543747" y="62960"/>
                </a:lnTo>
                <a:close/>
                <a:moveTo>
                  <a:pt x="2267522" y="63056"/>
                </a:moveTo>
                <a:cubicBezTo>
                  <a:pt x="2267522" y="47339"/>
                  <a:pt x="2281809" y="34385"/>
                  <a:pt x="2299335" y="34385"/>
                </a:cubicBezTo>
                <a:lnTo>
                  <a:pt x="2450878" y="34385"/>
                </a:lnTo>
                <a:cubicBezTo>
                  <a:pt x="2468309" y="34385"/>
                  <a:pt x="2482691" y="47244"/>
                  <a:pt x="2482691" y="63056"/>
                </a:cubicBezTo>
                <a:lnTo>
                  <a:pt x="2482691" y="214789"/>
                </a:lnTo>
                <a:cubicBezTo>
                  <a:pt x="2482691" y="230505"/>
                  <a:pt x="2468404" y="243459"/>
                  <a:pt x="2450878" y="243459"/>
                </a:cubicBezTo>
                <a:lnTo>
                  <a:pt x="2299335" y="243459"/>
                </a:lnTo>
                <a:cubicBezTo>
                  <a:pt x="2281904" y="243459"/>
                  <a:pt x="2267522" y="230600"/>
                  <a:pt x="2267522" y="214789"/>
                </a:cubicBezTo>
                <a:lnTo>
                  <a:pt x="2267522" y="62960"/>
                </a:lnTo>
                <a:close/>
                <a:moveTo>
                  <a:pt x="1991297" y="63056"/>
                </a:moveTo>
                <a:cubicBezTo>
                  <a:pt x="1991297" y="47339"/>
                  <a:pt x="2005584" y="34385"/>
                  <a:pt x="2023110" y="34385"/>
                </a:cubicBezTo>
                <a:lnTo>
                  <a:pt x="2174653" y="34385"/>
                </a:lnTo>
                <a:cubicBezTo>
                  <a:pt x="2192084" y="34385"/>
                  <a:pt x="2206466" y="47244"/>
                  <a:pt x="2206466" y="63056"/>
                </a:cubicBezTo>
                <a:lnTo>
                  <a:pt x="2206466" y="214789"/>
                </a:lnTo>
                <a:cubicBezTo>
                  <a:pt x="2206466" y="230505"/>
                  <a:pt x="2192179" y="243459"/>
                  <a:pt x="2174653" y="243459"/>
                </a:cubicBezTo>
                <a:lnTo>
                  <a:pt x="2023110" y="243459"/>
                </a:lnTo>
                <a:cubicBezTo>
                  <a:pt x="2005679" y="243459"/>
                  <a:pt x="1991297" y="230600"/>
                  <a:pt x="1991297" y="214789"/>
                </a:cubicBezTo>
                <a:lnTo>
                  <a:pt x="1991297" y="62960"/>
                </a:lnTo>
                <a:close/>
                <a:moveTo>
                  <a:pt x="1715072" y="63056"/>
                </a:moveTo>
                <a:cubicBezTo>
                  <a:pt x="1715072" y="47339"/>
                  <a:pt x="1729359" y="34385"/>
                  <a:pt x="1746885" y="34385"/>
                </a:cubicBezTo>
                <a:lnTo>
                  <a:pt x="1898428" y="34385"/>
                </a:lnTo>
                <a:cubicBezTo>
                  <a:pt x="1915859" y="34385"/>
                  <a:pt x="1930241" y="47244"/>
                  <a:pt x="1930241" y="63056"/>
                </a:cubicBezTo>
                <a:lnTo>
                  <a:pt x="1930241" y="214789"/>
                </a:lnTo>
                <a:cubicBezTo>
                  <a:pt x="1930241" y="230505"/>
                  <a:pt x="1915954" y="243459"/>
                  <a:pt x="1898428" y="243459"/>
                </a:cubicBezTo>
                <a:lnTo>
                  <a:pt x="1746885" y="243459"/>
                </a:lnTo>
                <a:cubicBezTo>
                  <a:pt x="1729454" y="243459"/>
                  <a:pt x="1715072" y="230600"/>
                  <a:pt x="1715072" y="214789"/>
                </a:cubicBezTo>
                <a:lnTo>
                  <a:pt x="1715072" y="62960"/>
                </a:lnTo>
                <a:close/>
                <a:moveTo>
                  <a:pt x="1438847" y="63056"/>
                </a:moveTo>
                <a:cubicBezTo>
                  <a:pt x="1438847" y="47339"/>
                  <a:pt x="1453134" y="34385"/>
                  <a:pt x="1470660" y="34385"/>
                </a:cubicBezTo>
                <a:lnTo>
                  <a:pt x="1622203" y="34385"/>
                </a:lnTo>
                <a:cubicBezTo>
                  <a:pt x="1639634" y="34385"/>
                  <a:pt x="1654016" y="47244"/>
                  <a:pt x="1654016" y="63056"/>
                </a:cubicBezTo>
                <a:lnTo>
                  <a:pt x="1654016" y="214789"/>
                </a:lnTo>
                <a:cubicBezTo>
                  <a:pt x="1654016" y="230505"/>
                  <a:pt x="1639729" y="243459"/>
                  <a:pt x="1622203" y="243459"/>
                </a:cubicBezTo>
                <a:lnTo>
                  <a:pt x="1470660" y="243459"/>
                </a:lnTo>
                <a:cubicBezTo>
                  <a:pt x="1453229" y="243459"/>
                  <a:pt x="1438847" y="230600"/>
                  <a:pt x="1438847" y="214789"/>
                </a:cubicBezTo>
                <a:lnTo>
                  <a:pt x="1438847" y="62960"/>
                </a:lnTo>
                <a:close/>
                <a:moveTo>
                  <a:pt x="1162622" y="63056"/>
                </a:moveTo>
                <a:cubicBezTo>
                  <a:pt x="1162622" y="47339"/>
                  <a:pt x="1176909" y="34385"/>
                  <a:pt x="1194435" y="34385"/>
                </a:cubicBezTo>
                <a:lnTo>
                  <a:pt x="1345978" y="34385"/>
                </a:lnTo>
                <a:cubicBezTo>
                  <a:pt x="1363409" y="34385"/>
                  <a:pt x="1377791" y="47244"/>
                  <a:pt x="1377791" y="63056"/>
                </a:cubicBezTo>
                <a:lnTo>
                  <a:pt x="1377791" y="214789"/>
                </a:lnTo>
                <a:cubicBezTo>
                  <a:pt x="1377791" y="230505"/>
                  <a:pt x="1363504" y="243459"/>
                  <a:pt x="1345978" y="243459"/>
                </a:cubicBezTo>
                <a:lnTo>
                  <a:pt x="1194435" y="243459"/>
                </a:lnTo>
                <a:cubicBezTo>
                  <a:pt x="1177004" y="243459"/>
                  <a:pt x="1162622" y="230600"/>
                  <a:pt x="1162622" y="214789"/>
                </a:cubicBezTo>
                <a:lnTo>
                  <a:pt x="1162622" y="62960"/>
                </a:lnTo>
                <a:close/>
                <a:moveTo>
                  <a:pt x="886397" y="63056"/>
                </a:moveTo>
                <a:cubicBezTo>
                  <a:pt x="886397" y="47339"/>
                  <a:pt x="900684" y="34385"/>
                  <a:pt x="918210" y="34385"/>
                </a:cubicBezTo>
                <a:lnTo>
                  <a:pt x="1069753" y="34385"/>
                </a:lnTo>
                <a:cubicBezTo>
                  <a:pt x="1087184" y="34385"/>
                  <a:pt x="1101566" y="47244"/>
                  <a:pt x="1101566" y="63056"/>
                </a:cubicBezTo>
                <a:lnTo>
                  <a:pt x="1101566" y="214789"/>
                </a:lnTo>
                <a:cubicBezTo>
                  <a:pt x="1101566" y="230505"/>
                  <a:pt x="1087279" y="243459"/>
                  <a:pt x="1069753" y="243459"/>
                </a:cubicBezTo>
                <a:lnTo>
                  <a:pt x="918210" y="243459"/>
                </a:lnTo>
                <a:cubicBezTo>
                  <a:pt x="900779" y="243459"/>
                  <a:pt x="886397" y="230600"/>
                  <a:pt x="886397" y="214789"/>
                </a:cubicBezTo>
                <a:lnTo>
                  <a:pt x="886397" y="62960"/>
                </a:lnTo>
                <a:close/>
                <a:moveTo>
                  <a:pt x="610172" y="63056"/>
                </a:moveTo>
                <a:cubicBezTo>
                  <a:pt x="610172" y="47339"/>
                  <a:pt x="624459" y="34385"/>
                  <a:pt x="641985" y="34385"/>
                </a:cubicBezTo>
                <a:lnTo>
                  <a:pt x="793528" y="34385"/>
                </a:lnTo>
                <a:cubicBezTo>
                  <a:pt x="810959" y="34385"/>
                  <a:pt x="825341" y="47244"/>
                  <a:pt x="825341" y="63056"/>
                </a:cubicBezTo>
                <a:lnTo>
                  <a:pt x="825341" y="214789"/>
                </a:lnTo>
                <a:cubicBezTo>
                  <a:pt x="825341" y="230505"/>
                  <a:pt x="811054" y="243459"/>
                  <a:pt x="793528" y="243459"/>
                </a:cubicBezTo>
                <a:lnTo>
                  <a:pt x="641985" y="243459"/>
                </a:lnTo>
                <a:cubicBezTo>
                  <a:pt x="624554" y="243459"/>
                  <a:pt x="610172" y="230600"/>
                  <a:pt x="610172" y="214789"/>
                </a:cubicBezTo>
                <a:lnTo>
                  <a:pt x="610172" y="62960"/>
                </a:lnTo>
                <a:close/>
                <a:moveTo>
                  <a:pt x="333947" y="63056"/>
                </a:moveTo>
                <a:cubicBezTo>
                  <a:pt x="333947" y="47339"/>
                  <a:pt x="348234" y="34385"/>
                  <a:pt x="365760" y="34385"/>
                </a:cubicBezTo>
                <a:lnTo>
                  <a:pt x="517303" y="34385"/>
                </a:lnTo>
                <a:cubicBezTo>
                  <a:pt x="534734" y="34385"/>
                  <a:pt x="549116" y="47244"/>
                  <a:pt x="549116" y="63056"/>
                </a:cubicBezTo>
                <a:lnTo>
                  <a:pt x="549116" y="214789"/>
                </a:lnTo>
                <a:cubicBezTo>
                  <a:pt x="549116" y="230505"/>
                  <a:pt x="534829" y="243459"/>
                  <a:pt x="517303" y="243459"/>
                </a:cubicBezTo>
                <a:lnTo>
                  <a:pt x="365760" y="243459"/>
                </a:lnTo>
                <a:cubicBezTo>
                  <a:pt x="348329" y="243459"/>
                  <a:pt x="333947" y="230600"/>
                  <a:pt x="333947" y="214789"/>
                </a:cubicBezTo>
                <a:lnTo>
                  <a:pt x="333947" y="62960"/>
                </a:lnTo>
                <a:close/>
                <a:moveTo>
                  <a:pt x="57722" y="63056"/>
                </a:moveTo>
                <a:cubicBezTo>
                  <a:pt x="57722" y="47339"/>
                  <a:pt x="72009" y="34385"/>
                  <a:pt x="89535" y="34385"/>
                </a:cubicBezTo>
                <a:lnTo>
                  <a:pt x="241078" y="34385"/>
                </a:lnTo>
                <a:cubicBezTo>
                  <a:pt x="258509" y="34385"/>
                  <a:pt x="272891" y="47244"/>
                  <a:pt x="272891" y="63056"/>
                </a:cubicBezTo>
                <a:lnTo>
                  <a:pt x="272891" y="214789"/>
                </a:lnTo>
                <a:cubicBezTo>
                  <a:pt x="272891" y="230505"/>
                  <a:pt x="258604" y="243459"/>
                  <a:pt x="241078" y="243459"/>
                </a:cubicBezTo>
                <a:lnTo>
                  <a:pt x="89535" y="243459"/>
                </a:lnTo>
                <a:cubicBezTo>
                  <a:pt x="72104" y="243459"/>
                  <a:pt x="57722" y="230600"/>
                  <a:pt x="57722" y="214789"/>
                </a:cubicBezTo>
                <a:lnTo>
                  <a:pt x="57722" y="62960"/>
                </a:ln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29" name="Shape 129"/>
        <p:cNvGrpSpPr/>
        <p:nvPr/>
      </p:nvGrpSpPr>
      <p:grpSpPr>
        <a:xfrm>
          <a:off x="0" y="0"/>
          <a:ext cx="0" cy="0"/>
          <a:chOff x="0" y="0"/>
          <a:chExt cx="0" cy="0"/>
        </a:xfrm>
      </p:grpSpPr>
      <p:pic>
        <p:nvPicPr>
          <p:cNvPr id="130" name="Google Shape;130;p17"/>
          <p:cNvPicPr preferRelativeResize="0"/>
          <p:nvPr/>
        </p:nvPicPr>
        <p:blipFill rotWithShape="1">
          <a:blip r:embed="rId2">
            <a:alphaModFix amt="34000"/>
          </a:blip>
          <a:srcRect b="0" l="337" r="347" t="0"/>
          <a:stretch/>
        </p:blipFill>
        <p:spPr>
          <a:xfrm>
            <a:off x="0" y="0"/>
            <a:ext cx="9144002" cy="5143502"/>
          </a:xfrm>
          <a:prstGeom prst="rect">
            <a:avLst/>
          </a:prstGeom>
          <a:noFill/>
          <a:ln>
            <a:noFill/>
          </a:ln>
        </p:spPr>
      </p:pic>
      <p:sp>
        <p:nvSpPr>
          <p:cNvPr id="131" name="Google Shape;131;p17"/>
          <p:cNvSpPr txBox="1"/>
          <p:nvPr>
            <p:ph type="title"/>
          </p:nvPr>
        </p:nvSpPr>
        <p:spPr>
          <a:xfrm>
            <a:off x="3398924" y="1384500"/>
            <a:ext cx="4814100" cy="705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2" name="Google Shape;132;p17"/>
          <p:cNvSpPr txBox="1"/>
          <p:nvPr>
            <p:ph idx="1" type="subTitle"/>
          </p:nvPr>
        </p:nvSpPr>
        <p:spPr>
          <a:xfrm>
            <a:off x="3398924" y="2089501"/>
            <a:ext cx="4814100" cy="16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grpSp>
        <p:nvGrpSpPr>
          <p:cNvPr id="133" name="Google Shape;133;p17"/>
          <p:cNvGrpSpPr/>
          <p:nvPr/>
        </p:nvGrpSpPr>
        <p:grpSpPr>
          <a:xfrm>
            <a:off x="302987" y="288516"/>
            <a:ext cx="8538026" cy="4566468"/>
            <a:chOff x="1298853" y="4144865"/>
            <a:chExt cx="3636452" cy="1944916"/>
          </a:xfrm>
        </p:grpSpPr>
        <p:sp>
          <p:nvSpPr>
            <p:cNvPr id="134" name="Google Shape;134;p17"/>
            <p:cNvSpPr/>
            <p:nvPr/>
          </p:nvSpPr>
          <p:spPr>
            <a:xfrm>
              <a:off x="1298853" y="5710536"/>
              <a:ext cx="379245" cy="379245"/>
            </a:xfrm>
            <a:custGeom>
              <a:rect b="b" l="l" r="r" t="t"/>
              <a:pathLst>
                <a:path extrusionOk="0" h="379245" w="379245">
                  <a:moveTo>
                    <a:pt x="0" y="0"/>
                  </a:moveTo>
                  <a:lnTo>
                    <a:pt x="0" y="379246"/>
                  </a:lnTo>
                  <a:lnTo>
                    <a:pt x="379246" y="379246"/>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7"/>
            <p:cNvSpPr/>
            <p:nvPr/>
          </p:nvSpPr>
          <p:spPr>
            <a:xfrm>
              <a:off x="4556060" y="4144865"/>
              <a:ext cx="379245" cy="379245"/>
            </a:xfrm>
            <a:custGeom>
              <a:rect b="b" l="l" r="r" t="t"/>
              <a:pathLst>
                <a:path extrusionOk="0" h="379245" w="379245">
                  <a:moveTo>
                    <a:pt x="379245" y="379245"/>
                  </a:moveTo>
                  <a:lnTo>
                    <a:pt x="379245" y="0"/>
                  </a:ln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6" name="Google Shape;136;p17"/>
          <p:cNvSpPr/>
          <p:nvPr/>
        </p:nvSpPr>
        <p:spPr>
          <a:xfrm>
            <a:off x="8566974" y="414360"/>
            <a:ext cx="159300" cy="15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37" name="Shape 137"/>
        <p:cNvGrpSpPr/>
        <p:nvPr/>
      </p:nvGrpSpPr>
      <p:grpSpPr>
        <a:xfrm>
          <a:off x="0" y="0"/>
          <a:ext cx="0" cy="0"/>
          <a:chOff x="0" y="0"/>
          <a:chExt cx="0" cy="0"/>
        </a:xfrm>
      </p:grpSpPr>
      <p:pic>
        <p:nvPicPr>
          <p:cNvPr id="138" name="Google Shape;138;p18"/>
          <p:cNvPicPr preferRelativeResize="0"/>
          <p:nvPr/>
        </p:nvPicPr>
        <p:blipFill rotWithShape="1">
          <a:blip r:embed="rId2">
            <a:alphaModFix amt="19000"/>
          </a:blip>
          <a:srcRect b="19" l="0" r="0" t="9"/>
          <a:stretch/>
        </p:blipFill>
        <p:spPr>
          <a:xfrm>
            <a:off x="0" y="0"/>
            <a:ext cx="9144002" cy="5143502"/>
          </a:xfrm>
          <a:prstGeom prst="rect">
            <a:avLst/>
          </a:prstGeom>
          <a:noFill/>
          <a:ln>
            <a:noFill/>
          </a:ln>
        </p:spPr>
      </p:pic>
      <p:sp>
        <p:nvSpPr>
          <p:cNvPr id="139" name="Google Shape;139;p18"/>
          <p:cNvSpPr/>
          <p:nvPr/>
        </p:nvSpPr>
        <p:spPr>
          <a:xfrm>
            <a:off x="303000" y="287775"/>
            <a:ext cx="8538000" cy="4567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40" name="Google Shape;140;p18"/>
          <p:cNvSpPr/>
          <p:nvPr/>
        </p:nvSpPr>
        <p:spPr>
          <a:xfrm rot="-1162448">
            <a:off x="-2787230" y="-298445"/>
            <a:ext cx="7911665" cy="846213"/>
          </a:xfrm>
          <a:custGeom>
            <a:rect b="b" l="l" r="r" t="t"/>
            <a:pathLst>
              <a:path extrusionOk="0" h="1165860" w="10935747">
                <a:moveTo>
                  <a:pt x="5467826" y="0"/>
                </a:moveTo>
                <a:lnTo>
                  <a:pt x="0" y="0"/>
                </a:lnTo>
                <a:lnTo>
                  <a:pt x="0" y="1165860"/>
                </a:lnTo>
                <a:lnTo>
                  <a:pt x="10935748" y="1165860"/>
                </a:lnTo>
                <a:lnTo>
                  <a:pt x="10935748" y="0"/>
                </a:lnTo>
                <a:lnTo>
                  <a:pt x="5467922" y="0"/>
                </a:lnTo>
                <a:close/>
                <a:moveTo>
                  <a:pt x="10672572" y="57245"/>
                </a:moveTo>
                <a:cubicBezTo>
                  <a:pt x="10672572" y="42958"/>
                  <a:pt x="10687336" y="31242"/>
                  <a:pt x="10705434" y="31242"/>
                </a:cubicBezTo>
                <a:lnTo>
                  <a:pt x="10862310" y="31242"/>
                </a:lnTo>
                <a:cubicBezTo>
                  <a:pt x="10880408" y="31242"/>
                  <a:pt x="10895171" y="42958"/>
                  <a:pt x="10895171" y="57245"/>
                </a:cubicBezTo>
                <a:lnTo>
                  <a:pt x="10895171" y="195072"/>
                </a:lnTo>
                <a:cubicBezTo>
                  <a:pt x="10895171" y="209360"/>
                  <a:pt x="10880408" y="221075"/>
                  <a:pt x="10862310" y="221075"/>
                </a:cubicBezTo>
                <a:lnTo>
                  <a:pt x="10705434" y="221075"/>
                </a:lnTo>
                <a:cubicBezTo>
                  <a:pt x="10687336" y="221075"/>
                  <a:pt x="10672572" y="209360"/>
                  <a:pt x="10672572" y="195072"/>
                </a:cubicBezTo>
                <a:lnTo>
                  <a:pt x="10672572" y="57245"/>
                </a:lnTo>
                <a:close/>
                <a:moveTo>
                  <a:pt x="10386726" y="57245"/>
                </a:moveTo>
                <a:cubicBezTo>
                  <a:pt x="10386726" y="42958"/>
                  <a:pt x="10401491" y="31242"/>
                  <a:pt x="10419588" y="31242"/>
                </a:cubicBezTo>
                <a:lnTo>
                  <a:pt x="10576465" y="31242"/>
                </a:lnTo>
                <a:cubicBezTo>
                  <a:pt x="10594563" y="31242"/>
                  <a:pt x="10609326" y="42958"/>
                  <a:pt x="10609326" y="57245"/>
                </a:cubicBezTo>
                <a:lnTo>
                  <a:pt x="10609326" y="195072"/>
                </a:lnTo>
                <a:cubicBezTo>
                  <a:pt x="10609326" y="209360"/>
                  <a:pt x="10594563" y="221075"/>
                  <a:pt x="10576465" y="221075"/>
                </a:cubicBezTo>
                <a:lnTo>
                  <a:pt x="10419588" y="221075"/>
                </a:lnTo>
                <a:cubicBezTo>
                  <a:pt x="10401491" y="221075"/>
                  <a:pt x="10386726" y="209360"/>
                  <a:pt x="10386726" y="195072"/>
                </a:cubicBezTo>
                <a:lnTo>
                  <a:pt x="10386726" y="57245"/>
                </a:lnTo>
                <a:close/>
                <a:moveTo>
                  <a:pt x="10100881" y="57245"/>
                </a:moveTo>
                <a:cubicBezTo>
                  <a:pt x="10100881" y="42958"/>
                  <a:pt x="10115645" y="31242"/>
                  <a:pt x="10133743" y="31242"/>
                </a:cubicBezTo>
                <a:lnTo>
                  <a:pt x="10290620" y="31242"/>
                </a:lnTo>
                <a:cubicBezTo>
                  <a:pt x="10308717" y="31242"/>
                  <a:pt x="10323480" y="42958"/>
                  <a:pt x="10323480" y="57245"/>
                </a:cubicBezTo>
                <a:lnTo>
                  <a:pt x="10323480" y="195072"/>
                </a:lnTo>
                <a:cubicBezTo>
                  <a:pt x="10323480" y="209360"/>
                  <a:pt x="10308717" y="221075"/>
                  <a:pt x="10290620" y="221075"/>
                </a:cubicBezTo>
                <a:lnTo>
                  <a:pt x="10133743" y="221075"/>
                </a:lnTo>
                <a:cubicBezTo>
                  <a:pt x="10115645" y="221075"/>
                  <a:pt x="10100881" y="209360"/>
                  <a:pt x="10100881" y="195072"/>
                </a:cubicBezTo>
                <a:lnTo>
                  <a:pt x="10100881" y="57245"/>
                </a:lnTo>
                <a:close/>
                <a:moveTo>
                  <a:pt x="9815036" y="57245"/>
                </a:moveTo>
                <a:cubicBezTo>
                  <a:pt x="9815036" y="42958"/>
                  <a:pt x="9829800" y="31242"/>
                  <a:pt x="9847898" y="31242"/>
                </a:cubicBezTo>
                <a:lnTo>
                  <a:pt x="10004774" y="31242"/>
                </a:lnTo>
                <a:cubicBezTo>
                  <a:pt x="10022872" y="31242"/>
                  <a:pt x="10037635" y="42958"/>
                  <a:pt x="10037635" y="57245"/>
                </a:cubicBezTo>
                <a:lnTo>
                  <a:pt x="10037635" y="195072"/>
                </a:lnTo>
                <a:cubicBezTo>
                  <a:pt x="10037635" y="209360"/>
                  <a:pt x="10022872" y="221075"/>
                  <a:pt x="10004774" y="221075"/>
                </a:cubicBezTo>
                <a:lnTo>
                  <a:pt x="9847898" y="221075"/>
                </a:lnTo>
                <a:cubicBezTo>
                  <a:pt x="9829800" y="221075"/>
                  <a:pt x="9815036" y="209360"/>
                  <a:pt x="9815036" y="195072"/>
                </a:cubicBezTo>
                <a:lnTo>
                  <a:pt x="9815036" y="57245"/>
                </a:lnTo>
                <a:close/>
                <a:moveTo>
                  <a:pt x="9529191" y="57245"/>
                </a:moveTo>
                <a:cubicBezTo>
                  <a:pt x="9529191" y="42958"/>
                  <a:pt x="9543955" y="31242"/>
                  <a:pt x="9562052" y="31242"/>
                </a:cubicBezTo>
                <a:lnTo>
                  <a:pt x="9718929" y="31242"/>
                </a:lnTo>
                <a:cubicBezTo>
                  <a:pt x="9737027" y="31242"/>
                  <a:pt x="9751790" y="42958"/>
                  <a:pt x="9751790" y="57245"/>
                </a:cubicBezTo>
                <a:lnTo>
                  <a:pt x="9751790" y="195072"/>
                </a:lnTo>
                <a:cubicBezTo>
                  <a:pt x="9751790" y="209360"/>
                  <a:pt x="9737027" y="221075"/>
                  <a:pt x="9718929" y="221075"/>
                </a:cubicBezTo>
                <a:lnTo>
                  <a:pt x="9562052" y="221075"/>
                </a:lnTo>
                <a:cubicBezTo>
                  <a:pt x="9543955" y="221075"/>
                  <a:pt x="9529191" y="209360"/>
                  <a:pt x="9529191" y="195072"/>
                </a:cubicBezTo>
                <a:lnTo>
                  <a:pt x="9529191" y="57245"/>
                </a:lnTo>
                <a:close/>
                <a:moveTo>
                  <a:pt x="9243346" y="57245"/>
                </a:moveTo>
                <a:cubicBezTo>
                  <a:pt x="9243346" y="42958"/>
                  <a:pt x="9258109" y="31242"/>
                  <a:pt x="9276207" y="31242"/>
                </a:cubicBezTo>
                <a:lnTo>
                  <a:pt x="9433084" y="31242"/>
                </a:lnTo>
                <a:cubicBezTo>
                  <a:pt x="9451181" y="31242"/>
                  <a:pt x="9465945" y="42958"/>
                  <a:pt x="9465945" y="57245"/>
                </a:cubicBezTo>
                <a:lnTo>
                  <a:pt x="9465945" y="195072"/>
                </a:lnTo>
                <a:cubicBezTo>
                  <a:pt x="9465945" y="209360"/>
                  <a:pt x="9451181" y="221075"/>
                  <a:pt x="9433084" y="221075"/>
                </a:cubicBezTo>
                <a:lnTo>
                  <a:pt x="9276207" y="221075"/>
                </a:lnTo>
                <a:cubicBezTo>
                  <a:pt x="9258109" y="221075"/>
                  <a:pt x="9243346" y="209360"/>
                  <a:pt x="9243346" y="195072"/>
                </a:cubicBezTo>
                <a:lnTo>
                  <a:pt x="9243346" y="57245"/>
                </a:lnTo>
                <a:close/>
                <a:moveTo>
                  <a:pt x="8957500" y="57245"/>
                </a:moveTo>
                <a:cubicBezTo>
                  <a:pt x="8957500" y="42958"/>
                  <a:pt x="8972264" y="31242"/>
                  <a:pt x="8990362" y="31242"/>
                </a:cubicBezTo>
                <a:lnTo>
                  <a:pt x="9147239" y="31242"/>
                </a:lnTo>
                <a:cubicBezTo>
                  <a:pt x="9165336" y="31242"/>
                  <a:pt x="9180100" y="42958"/>
                  <a:pt x="9180100" y="57245"/>
                </a:cubicBezTo>
                <a:lnTo>
                  <a:pt x="9180100" y="195072"/>
                </a:lnTo>
                <a:cubicBezTo>
                  <a:pt x="9180100" y="209360"/>
                  <a:pt x="9165336" y="221075"/>
                  <a:pt x="9147239" y="221075"/>
                </a:cubicBezTo>
                <a:lnTo>
                  <a:pt x="8990362" y="221075"/>
                </a:lnTo>
                <a:cubicBezTo>
                  <a:pt x="8972264" y="221075"/>
                  <a:pt x="8957500" y="209360"/>
                  <a:pt x="8957500" y="195072"/>
                </a:cubicBezTo>
                <a:lnTo>
                  <a:pt x="8957500" y="57245"/>
                </a:lnTo>
                <a:close/>
                <a:moveTo>
                  <a:pt x="8671655" y="57245"/>
                </a:moveTo>
                <a:cubicBezTo>
                  <a:pt x="8671655" y="42958"/>
                  <a:pt x="8686419" y="31242"/>
                  <a:pt x="8704516" y="31242"/>
                </a:cubicBezTo>
                <a:lnTo>
                  <a:pt x="8861393" y="31242"/>
                </a:lnTo>
                <a:cubicBezTo>
                  <a:pt x="8879491" y="31242"/>
                  <a:pt x="8894255" y="42958"/>
                  <a:pt x="8894255" y="57245"/>
                </a:cubicBezTo>
                <a:lnTo>
                  <a:pt x="8894255" y="195072"/>
                </a:lnTo>
                <a:cubicBezTo>
                  <a:pt x="8894255" y="209360"/>
                  <a:pt x="8879491" y="221075"/>
                  <a:pt x="8861393" y="221075"/>
                </a:cubicBezTo>
                <a:lnTo>
                  <a:pt x="8704516" y="221075"/>
                </a:lnTo>
                <a:cubicBezTo>
                  <a:pt x="8686419" y="221075"/>
                  <a:pt x="8671655" y="209360"/>
                  <a:pt x="8671655" y="195072"/>
                </a:cubicBezTo>
                <a:lnTo>
                  <a:pt x="8671655" y="57245"/>
                </a:lnTo>
                <a:close/>
                <a:moveTo>
                  <a:pt x="8385810" y="57245"/>
                </a:moveTo>
                <a:cubicBezTo>
                  <a:pt x="8385810" y="42958"/>
                  <a:pt x="8400574" y="31242"/>
                  <a:pt x="8418671" y="31242"/>
                </a:cubicBezTo>
                <a:lnTo>
                  <a:pt x="8575548" y="31242"/>
                </a:lnTo>
                <a:cubicBezTo>
                  <a:pt x="8593645" y="31242"/>
                  <a:pt x="8608409" y="42958"/>
                  <a:pt x="8608409" y="57245"/>
                </a:cubicBezTo>
                <a:lnTo>
                  <a:pt x="8608409" y="195072"/>
                </a:lnTo>
                <a:cubicBezTo>
                  <a:pt x="8608409" y="209360"/>
                  <a:pt x="8593645" y="221075"/>
                  <a:pt x="8575548" y="221075"/>
                </a:cubicBezTo>
                <a:lnTo>
                  <a:pt x="8418671" y="221075"/>
                </a:lnTo>
                <a:cubicBezTo>
                  <a:pt x="8400574" y="221075"/>
                  <a:pt x="8385810" y="209360"/>
                  <a:pt x="8385810" y="195072"/>
                </a:cubicBezTo>
                <a:lnTo>
                  <a:pt x="8385810" y="57245"/>
                </a:lnTo>
                <a:close/>
                <a:moveTo>
                  <a:pt x="8099965" y="57245"/>
                </a:moveTo>
                <a:cubicBezTo>
                  <a:pt x="8099965" y="42958"/>
                  <a:pt x="8114729" y="31242"/>
                  <a:pt x="8132827" y="31242"/>
                </a:cubicBezTo>
                <a:lnTo>
                  <a:pt x="8289703" y="31242"/>
                </a:lnTo>
                <a:cubicBezTo>
                  <a:pt x="8307801" y="31242"/>
                  <a:pt x="8322564" y="42958"/>
                  <a:pt x="8322564" y="57245"/>
                </a:cubicBezTo>
                <a:lnTo>
                  <a:pt x="8322564" y="195072"/>
                </a:lnTo>
                <a:cubicBezTo>
                  <a:pt x="8322564" y="209360"/>
                  <a:pt x="8307801" y="221075"/>
                  <a:pt x="8289703" y="221075"/>
                </a:cubicBezTo>
                <a:lnTo>
                  <a:pt x="8132827" y="221075"/>
                </a:lnTo>
                <a:cubicBezTo>
                  <a:pt x="8114729" y="221075"/>
                  <a:pt x="8099965" y="209360"/>
                  <a:pt x="8099965" y="195072"/>
                </a:cubicBezTo>
                <a:lnTo>
                  <a:pt x="8099965" y="57245"/>
                </a:lnTo>
                <a:close/>
                <a:moveTo>
                  <a:pt x="7814120" y="57245"/>
                </a:moveTo>
                <a:cubicBezTo>
                  <a:pt x="7814120" y="42958"/>
                  <a:pt x="7828883" y="31242"/>
                  <a:pt x="7846981" y="31242"/>
                </a:cubicBezTo>
                <a:lnTo>
                  <a:pt x="8003858" y="31242"/>
                </a:lnTo>
                <a:cubicBezTo>
                  <a:pt x="8021955" y="31242"/>
                  <a:pt x="8036719" y="42958"/>
                  <a:pt x="8036719" y="57245"/>
                </a:cubicBezTo>
                <a:lnTo>
                  <a:pt x="8036719" y="195072"/>
                </a:lnTo>
                <a:cubicBezTo>
                  <a:pt x="8036719" y="209360"/>
                  <a:pt x="8021955" y="221075"/>
                  <a:pt x="8003858" y="221075"/>
                </a:cubicBezTo>
                <a:lnTo>
                  <a:pt x="7846981" y="221075"/>
                </a:lnTo>
                <a:cubicBezTo>
                  <a:pt x="7828883" y="221075"/>
                  <a:pt x="7814120" y="209360"/>
                  <a:pt x="7814120" y="195072"/>
                </a:cubicBezTo>
                <a:lnTo>
                  <a:pt x="7814120" y="57245"/>
                </a:lnTo>
                <a:close/>
                <a:moveTo>
                  <a:pt x="7528274" y="57245"/>
                </a:moveTo>
                <a:cubicBezTo>
                  <a:pt x="7528274" y="42958"/>
                  <a:pt x="7543038" y="31242"/>
                  <a:pt x="7561136" y="31242"/>
                </a:cubicBezTo>
                <a:lnTo>
                  <a:pt x="7718012" y="31242"/>
                </a:lnTo>
                <a:cubicBezTo>
                  <a:pt x="7736110" y="31242"/>
                  <a:pt x="7750874" y="42958"/>
                  <a:pt x="7750874" y="57245"/>
                </a:cubicBezTo>
                <a:lnTo>
                  <a:pt x="7750874" y="195072"/>
                </a:lnTo>
                <a:cubicBezTo>
                  <a:pt x="7750874" y="209360"/>
                  <a:pt x="7736110" y="221075"/>
                  <a:pt x="7718012" y="221075"/>
                </a:cubicBezTo>
                <a:lnTo>
                  <a:pt x="7561136" y="221075"/>
                </a:lnTo>
                <a:cubicBezTo>
                  <a:pt x="7543038" y="221075"/>
                  <a:pt x="7528274" y="209360"/>
                  <a:pt x="7528274" y="195072"/>
                </a:cubicBezTo>
                <a:lnTo>
                  <a:pt x="7528274" y="57245"/>
                </a:lnTo>
                <a:close/>
                <a:moveTo>
                  <a:pt x="7242429" y="57245"/>
                </a:moveTo>
                <a:cubicBezTo>
                  <a:pt x="7242429" y="42958"/>
                  <a:pt x="7257193" y="31242"/>
                  <a:pt x="7275290" y="31242"/>
                </a:cubicBezTo>
                <a:lnTo>
                  <a:pt x="7432168" y="31242"/>
                </a:lnTo>
                <a:cubicBezTo>
                  <a:pt x="7450265" y="31242"/>
                  <a:pt x="7465028" y="42958"/>
                  <a:pt x="7465028" y="57245"/>
                </a:cubicBezTo>
                <a:lnTo>
                  <a:pt x="7465028" y="195072"/>
                </a:lnTo>
                <a:cubicBezTo>
                  <a:pt x="7465028" y="209360"/>
                  <a:pt x="7450265" y="221075"/>
                  <a:pt x="7432168" y="221075"/>
                </a:cubicBezTo>
                <a:lnTo>
                  <a:pt x="7275290" y="221075"/>
                </a:lnTo>
                <a:cubicBezTo>
                  <a:pt x="7257193" y="221075"/>
                  <a:pt x="7242429" y="209360"/>
                  <a:pt x="7242429" y="195072"/>
                </a:cubicBezTo>
                <a:lnTo>
                  <a:pt x="7242429" y="57245"/>
                </a:lnTo>
                <a:close/>
                <a:moveTo>
                  <a:pt x="6956584" y="57245"/>
                </a:moveTo>
                <a:cubicBezTo>
                  <a:pt x="6956584" y="42958"/>
                  <a:pt x="6971348" y="31242"/>
                  <a:pt x="6989445" y="31242"/>
                </a:cubicBezTo>
                <a:lnTo>
                  <a:pt x="7146322" y="31242"/>
                </a:lnTo>
                <a:cubicBezTo>
                  <a:pt x="7164419" y="31242"/>
                  <a:pt x="7179183" y="42958"/>
                  <a:pt x="7179183" y="57245"/>
                </a:cubicBezTo>
                <a:lnTo>
                  <a:pt x="7179183" y="195072"/>
                </a:lnTo>
                <a:cubicBezTo>
                  <a:pt x="7179183" y="209360"/>
                  <a:pt x="7164419" y="221075"/>
                  <a:pt x="7146322" y="221075"/>
                </a:cubicBezTo>
                <a:lnTo>
                  <a:pt x="6989445" y="221075"/>
                </a:lnTo>
                <a:cubicBezTo>
                  <a:pt x="6971348" y="221075"/>
                  <a:pt x="6956584" y="209360"/>
                  <a:pt x="6956584" y="195072"/>
                </a:cubicBezTo>
                <a:lnTo>
                  <a:pt x="6956584" y="57245"/>
                </a:lnTo>
                <a:close/>
                <a:moveTo>
                  <a:pt x="6670739" y="57245"/>
                </a:moveTo>
                <a:cubicBezTo>
                  <a:pt x="6670739" y="42958"/>
                  <a:pt x="6685503" y="31242"/>
                  <a:pt x="6703600" y="31242"/>
                </a:cubicBezTo>
                <a:lnTo>
                  <a:pt x="6860477" y="31242"/>
                </a:lnTo>
                <a:cubicBezTo>
                  <a:pt x="6878574" y="31242"/>
                  <a:pt x="6893338" y="42958"/>
                  <a:pt x="6893338" y="57245"/>
                </a:cubicBezTo>
                <a:lnTo>
                  <a:pt x="6893338" y="195072"/>
                </a:lnTo>
                <a:cubicBezTo>
                  <a:pt x="6893338" y="209360"/>
                  <a:pt x="6878574" y="221075"/>
                  <a:pt x="6860477" y="221075"/>
                </a:cubicBezTo>
                <a:lnTo>
                  <a:pt x="6703600" y="221075"/>
                </a:lnTo>
                <a:cubicBezTo>
                  <a:pt x="6685503" y="221075"/>
                  <a:pt x="6670739" y="209360"/>
                  <a:pt x="6670739" y="195072"/>
                </a:cubicBezTo>
                <a:lnTo>
                  <a:pt x="6670739" y="57245"/>
                </a:lnTo>
                <a:close/>
                <a:moveTo>
                  <a:pt x="6384894" y="57245"/>
                </a:moveTo>
                <a:cubicBezTo>
                  <a:pt x="6384894" y="42958"/>
                  <a:pt x="6399657" y="31242"/>
                  <a:pt x="6417755" y="31242"/>
                </a:cubicBezTo>
                <a:lnTo>
                  <a:pt x="6574631" y="31242"/>
                </a:lnTo>
                <a:cubicBezTo>
                  <a:pt x="6592729" y="31242"/>
                  <a:pt x="6607493" y="42958"/>
                  <a:pt x="6607493" y="57245"/>
                </a:cubicBezTo>
                <a:lnTo>
                  <a:pt x="6607493" y="195072"/>
                </a:lnTo>
                <a:cubicBezTo>
                  <a:pt x="6607493" y="209360"/>
                  <a:pt x="6592729" y="221075"/>
                  <a:pt x="6574631" y="221075"/>
                </a:cubicBezTo>
                <a:lnTo>
                  <a:pt x="6417755" y="221075"/>
                </a:lnTo>
                <a:cubicBezTo>
                  <a:pt x="6399657" y="221075"/>
                  <a:pt x="6384894" y="209360"/>
                  <a:pt x="6384894" y="195072"/>
                </a:cubicBezTo>
                <a:lnTo>
                  <a:pt x="6384894" y="57245"/>
                </a:lnTo>
                <a:close/>
                <a:moveTo>
                  <a:pt x="6099048" y="57245"/>
                </a:moveTo>
                <a:cubicBezTo>
                  <a:pt x="6099048" y="42958"/>
                  <a:pt x="6113812" y="31242"/>
                  <a:pt x="6131910" y="31242"/>
                </a:cubicBezTo>
                <a:lnTo>
                  <a:pt x="6288786" y="31242"/>
                </a:lnTo>
                <a:cubicBezTo>
                  <a:pt x="6306884" y="31242"/>
                  <a:pt x="6321648" y="42958"/>
                  <a:pt x="6321648" y="57245"/>
                </a:cubicBezTo>
                <a:lnTo>
                  <a:pt x="6321648" y="195072"/>
                </a:lnTo>
                <a:cubicBezTo>
                  <a:pt x="6321648" y="209360"/>
                  <a:pt x="6306884" y="221075"/>
                  <a:pt x="6288786" y="221075"/>
                </a:cubicBezTo>
                <a:lnTo>
                  <a:pt x="6131910" y="221075"/>
                </a:lnTo>
                <a:cubicBezTo>
                  <a:pt x="6113812" y="221075"/>
                  <a:pt x="6099048" y="209360"/>
                  <a:pt x="6099048" y="195072"/>
                </a:cubicBezTo>
                <a:lnTo>
                  <a:pt x="6099048" y="57245"/>
                </a:lnTo>
                <a:close/>
                <a:moveTo>
                  <a:pt x="5813203" y="57245"/>
                </a:moveTo>
                <a:cubicBezTo>
                  <a:pt x="5813203" y="42958"/>
                  <a:pt x="5827967" y="31242"/>
                  <a:pt x="5846064" y="31242"/>
                </a:cubicBezTo>
                <a:lnTo>
                  <a:pt x="6002941" y="31242"/>
                </a:lnTo>
                <a:cubicBezTo>
                  <a:pt x="6021039" y="31242"/>
                  <a:pt x="6035802" y="42958"/>
                  <a:pt x="6035802" y="57245"/>
                </a:cubicBezTo>
                <a:lnTo>
                  <a:pt x="6035802" y="195072"/>
                </a:lnTo>
                <a:cubicBezTo>
                  <a:pt x="6035802" y="209360"/>
                  <a:pt x="6021039" y="221075"/>
                  <a:pt x="6002941" y="221075"/>
                </a:cubicBezTo>
                <a:lnTo>
                  <a:pt x="5846064" y="221075"/>
                </a:lnTo>
                <a:cubicBezTo>
                  <a:pt x="5827967" y="221075"/>
                  <a:pt x="5813203" y="209360"/>
                  <a:pt x="5813203" y="195072"/>
                </a:cubicBezTo>
                <a:lnTo>
                  <a:pt x="5813203" y="57245"/>
                </a:lnTo>
                <a:close/>
                <a:moveTo>
                  <a:pt x="5527358" y="57245"/>
                </a:moveTo>
                <a:cubicBezTo>
                  <a:pt x="5527358" y="42958"/>
                  <a:pt x="5542121" y="31242"/>
                  <a:pt x="5560219" y="31242"/>
                </a:cubicBezTo>
                <a:lnTo>
                  <a:pt x="5717095" y="31242"/>
                </a:lnTo>
                <a:cubicBezTo>
                  <a:pt x="5735193" y="31242"/>
                  <a:pt x="5749957" y="42958"/>
                  <a:pt x="5749957" y="57245"/>
                </a:cubicBezTo>
                <a:lnTo>
                  <a:pt x="5749957" y="195072"/>
                </a:lnTo>
                <a:cubicBezTo>
                  <a:pt x="5749957" y="209360"/>
                  <a:pt x="5735193" y="221075"/>
                  <a:pt x="5717095" y="221075"/>
                </a:cubicBezTo>
                <a:lnTo>
                  <a:pt x="5560219" y="221075"/>
                </a:lnTo>
                <a:cubicBezTo>
                  <a:pt x="5542121" y="221075"/>
                  <a:pt x="5527358" y="209360"/>
                  <a:pt x="5527358" y="195072"/>
                </a:cubicBezTo>
                <a:lnTo>
                  <a:pt x="5527358" y="57245"/>
                </a:lnTo>
                <a:close/>
                <a:moveTo>
                  <a:pt x="5204555" y="57245"/>
                </a:moveTo>
                <a:cubicBezTo>
                  <a:pt x="5204555" y="42958"/>
                  <a:pt x="5219319" y="31242"/>
                  <a:pt x="5237417" y="31242"/>
                </a:cubicBezTo>
                <a:lnTo>
                  <a:pt x="5394294" y="31242"/>
                </a:lnTo>
                <a:cubicBezTo>
                  <a:pt x="5412391" y="31242"/>
                  <a:pt x="5427155" y="42958"/>
                  <a:pt x="5427155" y="57245"/>
                </a:cubicBezTo>
                <a:lnTo>
                  <a:pt x="5427155" y="195072"/>
                </a:lnTo>
                <a:cubicBezTo>
                  <a:pt x="5427155" y="209360"/>
                  <a:pt x="5412391" y="221075"/>
                  <a:pt x="5394294" y="221075"/>
                </a:cubicBezTo>
                <a:lnTo>
                  <a:pt x="5237417" y="221075"/>
                </a:lnTo>
                <a:cubicBezTo>
                  <a:pt x="5219319" y="221075"/>
                  <a:pt x="5204555" y="209360"/>
                  <a:pt x="5204555" y="195072"/>
                </a:cubicBezTo>
                <a:lnTo>
                  <a:pt x="5204555" y="57245"/>
                </a:lnTo>
                <a:close/>
                <a:moveTo>
                  <a:pt x="4918710" y="57245"/>
                </a:moveTo>
                <a:cubicBezTo>
                  <a:pt x="4918710" y="42958"/>
                  <a:pt x="4933474" y="31242"/>
                  <a:pt x="4951571" y="31242"/>
                </a:cubicBezTo>
                <a:lnTo>
                  <a:pt x="5108448" y="31242"/>
                </a:lnTo>
                <a:cubicBezTo>
                  <a:pt x="5126545" y="31242"/>
                  <a:pt x="5141310" y="42958"/>
                  <a:pt x="5141310" y="57245"/>
                </a:cubicBezTo>
                <a:lnTo>
                  <a:pt x="5141310" y="195072"/>
                </a:lnTo>
                <a:cubicBezTo>
                  <a:pt x="5141310" y="209360"/>
                  <a:pt x="5126545" y="221075"/>
                  <a:pt x="5108448" y="221075"/>
                </a:cubicBezTo>
                <a:lnTo>
                  <a:pt x="4951571" y="221075"/>
                </a:lnTo>
                <a:cubicBezTo>
                  <a:pt x="4933474" y="221075"/>
                  <a:pt x="4918710" y="209360"/>
                  <a:pt x="4918710" y="195072"/>
                </a:cubicBezTo>
                <a:lnTo>
                  <a:pt x="4918710" y="57245"/>
                </a:lnTo>
                <a:close/>
                <a:moveTo>
                  <a:pt x="4632865" y="57245"/>
                </a:moveTo>
                <a:cubicBezTo>
                  <a:pt x="4632865" y="42958"/>
                  <a:pt x="4647629" y="31242"/>
                  <a:pt x="4665726" y="31242"/>
                </a:cubicBezTo>
                <a:lnTo>
                  <a:pt x="4822603" y="31242"/>
                </a:lnTo>
                <a:cubicBezTo>
                  <a:pt x="4840700" y="31242"/>
                  <a:pt x="4855464" y="42958"/>
                  <a:pt x="4855464" y="57245"/>
                </a:cubicBezTo>
                <a:lnTo>
                  <a:pt x="4855464" y="195072"/>
                </a:lnTo>
                <a:cubicBezTo>
                  <a:pt x="4855464" y="209360"/>
                  <a:pt x="4840700" y="221075"/>
                  <a:pt x="4822603" y="221075"/>
                </a:cubicBezTo>
                <a:lnTo>
                  <a:pt x="4665726" y="221075"/>
                </a:lnTo>
                <a:cubicBezTo>
                  <a:pt x="4647629" y="221075"/>
                  <a:pt x="4632865" y="209360"/>
                  <a:pt x="4632865" y="195072"/>
                </a:cubicBezTo>
                <a:lnTo>
                  <a:pt x="4632865" y="57245"/>
                </a:lnTo>
                <a:close/>
                <a:moveTo>
                  <a:pt x="4347020" y="57245"/>
                </a:moveTo>
                <a:cubicBezTo>
                  <a:pt x="4347020" y="42958"/>
                  <a:pt x="4361783" y="31242"/>
                  <a:pt x="4379881" y="31242"/>
                </a:cubicBezTo>
                <a:lnTo>
                  <a:pt x="4536758" y="31242"/>
                </a:lnTo>
                <a:cubicBezTo>
                  <a:pt x="4554855" y="31242"/>
                  <a:pt x="4569619" y="42958"/>
                  <a:pt x="4569619" y="57245"/>
                </a:cubicBezTo>
                <a:lnTo>
                  <a:pt x="4569619" y="195072"/>
                </a:lnTo>
                <a:cubicBezTo>
                  <a:pt x="4569619" y="209360"/>
                  <a:pt x="4554855" y="221075"/>
                  <a:pt x="4536758" y="221075"/>
                </a:cubicBezTo>
                <a:lnTo>
                  <a:pt x="4379881" y="221075"/>
                </a:lnTo>
                <a:cubicBezTo>
                  <a:pt x="4361783" y="221075"/>
                  <a:pt x="4347020" y="209360"/>
                  <a:pt x="4347020" y="195072"/>
                </a:cubicBezTo>
                <a:lnTo>
                  <a:pt x="4347020" y="57245"/>
                </a:lnTo>
                <a:close/>
                <a:moveTo>
                  <a:pt x="4061174" y="57245"/>
                </a:moveTo>
                <a:cubicBezTo>
                  <a:pt x="4061174" y="42958"/>
                  <a:pt x="4075938" y="31242"/>
                  <a:pt x="4094036" y="31242"/>
                </a:cubicBezTo>
                <a:lnTo>
                  <a:pt x="4250913" y="31242"/>
                </a:lnTo>
                <a:cubicBezTo>
                  <a:pt x="4269010" y="31242"/>
                  <a:pt x="4283774" y="42958"/>
                  <a:pt x="4283774" y="57245"/>
                </a:cubicBezTo>
                <a:lnTo>
                  <a:pt x="4283774" y="195072"/>
                </a:lnTo>
                <a:cubicBezTo>
                  <a:pt x="4283774" y="209360"/>
                  <a:pt x="4269010" y="221075"/>
                  <a:pt x="4250913" y="221075"/>
                </a:cubicBezTo>
                <a:lnTo>
                  <a:pt x="4094036" y="221075"/>
                </a:lnTo>
                <a:cubicBezTo>
                  <a:pt x="4075938" y="221075"/>
                  <a:pt x="4061174" y="209360"/>
                  <a:pt x="4061174" y="195072"/>
                </a:cubicBezTo>
                <a:lnTo>
                  <a:pt x="4061174" y="57245"/>
                </a:lnTo>
                <a:close/>
                <a:moveTo>
                  <a:pt x="3775329" y="57245"/>
                </a:moveTo>
                <a:cubicBezTo>
                  <a:pt x="3775329" y="42958"/>
                  <a:pt x="3790093" y="31242"/>
                  <a:pt x="3808190" y="31242"/>
                </a:cubicBezTo>
                <a:lnTo>
                  <a:pt x="3965067" y="31242"/>
                </a:lnTo>
                <a:cubicBezTo>
                  <a:pt x="3983165" y="31242"/>
                  <a:pt x="3997928" y="42958"/>
                  <a:pt x="3997928" y="57245"/>
                </a:cubicBezTo>
                <a:lnTo>
                  <a:pt x="3997928" y="195072"/>
                </a:lnTo>
                <a:cubicBezTo>
                  <a:pt x="3997928" y="209360"/>
                  <a:pt x="3983165" y="221075"/>
                  <a:pt x="3965067" y="221075"/>
                </a:cubicBezTo>
                <a:lnTo>
                  <a:pt x="3808190" y="221075"/>
                </a:lnTo>
                <a:cubicBezTo>
                  <a:pt x="3790093" y="221075"/>
                  <a:pt x="3775329" y="209360"/>
                  <a:pt x="3775329" y="195072"/>
                </a:cubicBezTo>
                <a:lnTo>
                  <a:pt x="3775329" y="57245"/>
                </a:lnTo>
                <a:close/>
                <a:moveTo>
                  <a:pt x="3489484" y="57245"/>
                </a:moveTo>
                <a:cubicBezTo>
                  <a:pt x="3489484" y="42958"/>
                  <a:pt x="3504248" y="31242"/>
                  <a:pt x="3522345" y="31242"/>
                </a:cubicBezTo>
                <a:lnTo>
                  <a:pt x="3679222" y="31242"/>
                </a:lnTo>
                <a:cubicBezTo>
                  <a:pt x="3697320" y="31242"/>
                  <a:pt x="3712083" y="42958"/>
                  <a:pt x="3712083" y="57245"/>
                </a:cubicBezTo>
                <a:lnTo>
                  <a:pt x="3712083" y="195072"/>
                </a:lnTo>
                <a:cubicBezTo>
                  <a:pt x="3712083" y="209360"/>
                  <a:pt x="3697320" y="221075"/>
                  <a:pt x="3679222" y="221075"/>
                </a:cubicBezTo>
                <a:lnTo>
                  <a:pt x="3522345" y="221075"/>
                </a:lnTo>
                <a:cubicBezTo>
                  <a:pt x="3504248" y="221075"/>
                  <a:pt x="3489484" y="209360"/>
                  <a:pt x="3489484" y="195072"/>
                </a:cubicBezTo>
                <a:lnTo>
                  <a:pt x="3489484" y="57245"/>
                </a:lnTo>
                <a:close/>
                <a:moveTo>
                  <a:pt x="3203639" y="57245"/>
                </a:moveTo>
                <a:cubicBezTo>
                  <a:pt x="3203639" y="42958"/>
                  <a:pt x="3218403" y="31242"/>
                  <a:pt x="3236500" y="31242"/>
                </a:cubicBezTo>
                <a:lnTo>
                  <a:pt x="3393377" y="31242"/>
                </a:lnTo>
                <a:cubicBezTo>
                  <a:pt x="3411474" y="31242"/>
                  <a:pt x="3426238" y="42958"/>
                  <a:pt x="3426238" y="57245"/>
                </a:cubicBezTo>
                <a:lnTo>
                  <a:pt x="3426238" y="195072"/>
                </a:lnTo>
                <a:cubicBezTo>
                  <a:pt x="3426238" y="209360"/>
                  <a:pt x="3411474" y="221075"/>
                  <a:pt x="3393377" y="221075"/>
                </a:cubicBezTo>
                <a:lnTo>
                  <a:pt x="3236500" y="221075"/>
                </a:lnTo>
                <a:cubicBezTo>
                  <a:pt x="3218403" y="221075"/>
                  <a:pt x="3203639" y="209360"/>
                  <a:pt x="3203639" y="195072"/>
                </a:cubicBezTo>
                <a:lnTo>
                  <a:pt x="3203639" y="57245"/>
                </a:lnTo>
                <a:close/>
                <a:moveTo>
                  <a:pt x="2917793" y="57245"/>
                </a:moveTo>
                <a:cubicBezTo>
                  <a:pt x="2917793" y="42958"/>
                  <a:pt x="2932557" y="31242"/>
                  <a:pt x="2950655" y="31242"/>
                </a:cubicBezTo>
                <a:lnTo>
                  <a:pt x="3107531" y="31242"/>
                </a:lnTo>
                <a:cubicBezTo>
                  <a:pt x="3125629" y="31242"/>
                  <a:pt x="3140393" y="42958"/>
                  <a:pt x="3140393" y="57245"/>
                </a:cubicBezTo>
                <a:lnTo>
                  <a:pt x="3140393" y="195072"/>
                </a:lnTo>
                <a:cubicBezTo>
                  <a:pt x="3140393" y="209360"/>
                  <a:pt x="3125629" y="221075"/>
                  <a:pt x="3107531" y="221075"/>
                </a:cubicBezTo>
                <a:lnTo>
                  <a:pt x="2950655" y="221075"/>
                </a:lnTo>
                <a:cubicBezTo>
                  <a:pt x="2932557" y="221075"/>
                  <a:pt x="2917793" y="209360"/>
                  <a:pt x="2917793" y="195072"/>
                </a:cubicBezTo>
                <a:lnTo>
                  <a:pt x="2917793" y="57245"/>
                </a:lnTo>
                <a:close/>
                <a:moveTo>
                  <a:pt x="2631948" y="57245"/>
                </a:moveTo>
                <a:cubicBezTo>
                  <a:pt x="2631948" y="42958"/>
                  <a:pt x="2646712" y="31242"/>
                  <a:pt x="2664809" y="31242"/>
                </a:cubicBezTo>
                <a:lnTo>
                  <a:pt x="2821686" y="31242"/>
                </a:lnTo>
                <a:cubicBezTo>
                  <a:pt x="2839784" y="31242"/>
                  <a:pt x="2854547" y="42958"/>
                  <a:pt x="2854547" y="57245"/>
                </a:cubicBezTo>
                <a:lnTo>
                  <a:pt x="2854547" y="195072"/>
                </a:lnTo>
                <a:cubicBezTo>
                  <a:pt x="2854547" y="209360"/>
                  <a:pt x="2839784" y="221075"/>
                  <a:pt x="2821686" y="221075"/>
                </a:cubicBezTo>
                <a:lnTo>
                  <a:pt x="2664809" y="221075"/>
                </a:lnTo>
                <a:cubicBezTo>
                  <a:pt x="2646712" y="221075"/>
                  <a:pt x="2631948" y="209360"/>
                  <a:pt x="2631948" y="195072"/>
                </a:cubicBezTo>
                <a:lnTo>
                  <a:pt x="2631948" y="57245"/>
                </a:lnTo>
                <a:close/>
                <a:moveTo>
                  <a:pt x="2346103" y="57245"/>
                </a:moveTo>
                <a:cubicBezTo>
                  <a:pt x="2346103" y="42958"/>
                  <a:pt x="2360867" y="31242"/>
                  <a:pt x="2378964" y="31242"/>
                </a:cubicBezTo>
                <a:lnTo>
                  <a:pt x="2535841" y="31242"/>
                </a:lnTo>
                <a:cubicBezTo>
                  <a:pt x="2553938" y="31242"/>
                  <a:pt x="2568702" y="42958"/>
                  <a:pt x="2568702" y="57245"/>
                </a:cubicBezTo>
                <a:lnTo>
                  <a:pt x="2568702" y="195072"/>
                </a:lnTo>
                <a:cubicBezTo>
                  <a:pt x="2568702" y="209360"/>
                  <a:pt x="2553938" y="221075"/>
                  <a:pt x="2535841" y="221075"/>
                </a:cubicBezTo>
                <a:lnTo>
                  <a:pt x="2378964" y="221075"/>
                </a:lnTo>
                <a:cubicBezTo>
                  <a:pt x="2360867" y="221075"/>
                  <a:pt x="2346103" y="209360"/>
                  <a:pt x="2346103" y="195072"/>
                </a:cubicBezTo>
                <a:lnTo>
                  <a:pt x="2346103" y="57245"/>
                </a:lnTo>
                <a:close/>
                <a:moveTo>
                  <a:pt x="2060258" y="57245"/>
                </a:moveTo>
                <a:cubicBezTo>
                  <a:pt x="2060258" y="42958"/>
                  <a:pt x="2075021" y="31242"/>
                  <a:pt x="2093119" y="31242"/>
                </a:cubicBezTo>
                <a:lnTo>
                  <a:pt x="2249996" y="31242"/>
                </a:lnTo>
                <a:cubicBezTo>
                  <a:pt x="2268093" y="31242"/>
                  <a:pt x="2282857" y="42958"/>
                  <a:pt x="2282857" y="57245"/>
                </a:cubicBezTo>
                <a:lnTo>
                  <a:pt x="2282857" y="195072"/>
                </a:lnTo>
                <a:cubicBezTo>
                  <a:pt x="2282857" y="209360"/>
                  <a:pt x="2268093" y="221075"/>
                  <a:pt x="2249996" y="221075"/>
                </a:cubicBezTo>
                <a:lnTo>
                  <a:pt x="2093119" y="221075"/>
                </a:lnTo>
                <a:cubicBezTo>
                  <a:pt x="2075021" y="221075"/>
                  <a:pt x="2060258" y="209360"/>
                  <a:pt x="2060258" y="195072"/>
                </a:cubicBezTo>
                <a:lnTo>
                  <a:pt x="2060258" y="57245"/>
                </a:lnTo>
                <a:close/>
                <a:moveTo>
                  <a:pt x="1774412" y="57245"/>
                </a:moveTo>
                <a:cubicBezTo>
                  <a:pt x="1774412" y="42958"/>
                  <a:pt x="1789176" y="31242"/>
                  <a:pt x="1807274" y="31242"/>
                </a:cubicBezTo>
                <a:lnTo>
                  <a:pt x="1964150" y="31242"/>
                </a:lnTo>
                <a:cubicBezTo>
                  <a:pt x="1982248" y="31242"/>
                  <a:pt x="1997012" y="42958"/>
                  <a:pt x="1997012" y="57245"/>
                </a:cubicBezTo>
                <a:lnTo>
                  <a:pt x="1997012" y="195072"/>
                </a:lnTo>
                <a:cubicBezTo>
                  <a:pt x="1997012" y="209360"/>
                  <a:pt x="1982248" y="221075"/>
                  <a:pt x="1964150" y="221075"/>
                </a:cubicBezTo>
                <a:lnTo>
                  <a:pt x="1807274" y="221075"/>
                </a:lnTo>
                <a:cubicBezTo>
                  <a:pt x="1789176" y="221075"/>
                  <a:pt x="1774412" y="209360"/>
                  <a:pt x="1774412" y="195072"/>
                </a:cubicBezTo>
                <a:lnTo>
                  <a:pt x="1774412" y="57245"/>
                </a:lnTo>
                <a:close/>
                <a:moveTo>
                  <a:pt x="1488567" y="57245"/>
                </a:moveTo>
                <a:cubicBezTo>
                  <a:pt x="1488567" y="42958"/>
                  <a:pt x="1503331" y="31242"/>
                  <a:pt x="1521428" y="31242"/>
                </a:cubicBezTo>
                <a:lnTo>
                  <a:pt x="1678305" y="31242"/>
                </a:lnTo>
                <a:cubicBezTo>
                  <a:pt x="1696403" y="31242"/>
                  <a:pt x="1711166" y="42958"/>
                  <a:pt x="1711166" y="57245"/>
                </a:cubicBezTo>
                <a:lnTo>
                  <a:pt x="1711166" y="195072"/>
                </a:lnTo>
                <a:cubicBezTo>
                  <a:pt x="1711166" y="209360"/>
                  <a:pt x="1696403" y="221075"/>
                  <a:pt x="1678305" y="221075"/>
                </a:cubicBezTo>
                <a:lnTo>
                  <a:pt x="1521428" y="221075"/>
                </a:lnTo>
                <a:cubicBezTo>
                  <a:pt x="1503331" y="221075"/>
                  <a:pt x="1488567" y="209360"/>
                  <a:pt x="1488567" y="195072"/>
                </a:cubicBezTo>
                <a:lnTo>
                  <a:pt x="1488567" y="57245"/>
                </a:lnTo>
                <a:close/>
                <a:moveTo>
                  <a:pt x="1202722" y="57245"/>
                </a:moveTo>
                <a:cubicBezTo>
                  <a:pt x="1202722" y="42958"/>
                  <a:pt x="1217486" y="31242"/>
                  <a:pt x="1235583" y="31242"/>
                </a:cubicBezTo>
                <a:lnTo>
                  <a:pt x="1392460" y="31242"/>
                </a:lnTo>
                <a:cubicBezTo>
                  <a:pt x="1410557" y="31242"/>
                  <a:pt x="1425321" y="42958"/>
                  <a:pt x="1425321" y="57245"/>
                </a:cubicBezTo>
                <a:lnTo>
                  <a:pt x="1425321" y="195072"/>
                </a:lnTo>
                <a:cubicBezTo>
                  <a:pt x="1425321" y="209360"/>
                  <a:pt x="1410557" y="221075"/>
                  <a:pt x="1392460" y="221075"/>
                </a:cubicBezTo>
                <a:lnTo>
                  <a:pt x="1235583" y="221075"/>
                </a:lnTo>
                <a:cubicBezTo>
                  <a:pt x="1217486" y="221075"/>
                  <a:pt x="1202722" y="209360"/>
                  <a:pt x="1202722" y="195072"/>
                </a:cubicBezTo>
                <a:lnTo>
                  <a:pt x="1202722" y="57245"/>
                </a:lnTo>
                <a:close/>
                <a:moveTo>
                  <a:pt x="916877" y="57245"/>
                </a:moveTo>
                <a:cubicBezTo>
                  <a:pt x="916877" y="42958"/>
                  <a:pt x="931640" y="31242"/>
                  <a:pt x="949738" y="31242"/>
                </a:cubicBezTo>
                <a:lnTo>
                  <a:pt x="1106615" y="31242"/>
                </a:lnTo>
                <a:cubicBezTo>
                  <a:pt x="1124712" y="31242"/>
                  <a:pt x="1139476" y="42958"/>
                  <a:pt x="1139476" y="57245"/>
                </a:cubicBezTo>
                <a:lnTo>
                  <a:pt x="1139476" y="195072"/>
                </a:lnTo>
                <a:cubicBezTo>
                  <a:pt x="1139476" y="209360"/>
                  <a:pt x="1124712" y="221075"/>
                  <a:pt x="1106615" y="221075"/>
                </a:cubicBezTo>
                <a:lnTo>
                  <a:pt x="949738" y="221075"/>
                </a:lnTo>
                <a:cubicBezTo>
                  <a:pt x="931640" y="221075"/>
                  <a:pt x="916877" y="209360"/>
                  <a:pt x="916877" y="195072"/>
                </a:cubicBezTo>
                <a:lnTo>
                  <a:pt x="916877" y="57245"/>
                </a:lnTo>
                <a:close/>
                <a:moveTo>
                  <a:pt x="631031" y="57245"/>
                </a:moveTo>
                <a:cubicBezTo>
                  <a:pt x="631031" y="42958"/>
                  <a:pt x="645795" y="31242"/>
                  <a:pt x="663893" y="31242"/>
                </a:cubicBezTo>
                <a:lnTo>
                  <a:pt x="820769" y="31242"/>
                </a:lnTo>
                <a:cubicBezTo>
                  <a:pt x="838867" y="31242"/>
                  <a:pt x="853631" y="42958"/>
                  <a:pt x="853631" y="57245"/>
                </a:cubicBezTo>
                <a:lnTo>
                  <a:pt x="853631" y="195072"/>
                </a:lnTo>
                <a:cubicBezTo>
                  <a:pt x="853631" y="209360"/>
                  <a:pt x="838867" y="221075"/>
                  <a:pt x="820769" y="221075"/>
                </a:cubicBezTo>
                <a:lnTo>
                  <a:pt x="663893" y="221075"/>
                </a:lnTo>
                <a:cubicBezTo>
                  <a:pt x="645795" y="221075"/>
                  <a:pt x="631031" y="209360"/>
                  <a:pt x="631031" y="195072"/>
                </a:cubicBezTo>
                <a:lnTo>
                  <a:pt x="631031" y="57245"/>
                </a:lnTo>
                <a:close/>
                <a:moveTo>
                  <a:pt x="345186" y="57245"/>
                </a:moveTo>
                <a:cubicBezTo>
                  <a:pt x="345186" y="42958"/>
                  <a:pt x="359950" y="31242"/>
                  <a:pt x="378047" y="31242"/>
                </a:cubicBezTo>
                <a:lnTo>
                  <a:pt x="534924" y="31242"/>
                </a:lnTo>
                <a:cubicBezTo>
                  <a:pt x="553022" y="31242"/>
                  <a:pt x="567785" y="42958"/>
                  <a:pt x="567785" y="57245"/>
                </a:cubicBezTo>
                <a:lnTo>
                  <a:pt x="567785" y="195072"/>
                </a:lnTo>
                <a:cubicBezTo>
                  <a:pt x="567785" y="209360"/>
                  <a:pt x="553022" y="221075"/>
                  <a:pt x="534924" y="221075"/>
                </a:cubicBezTo>
                <a:lnTo>
                  <a:pt x="378047" y="221075"/>
                </a:lnTo>
                <a:cubicBezTo>
                  <a:pt x="359950" y="221075"/>
                  <a:pt x="345186" y="209360"/>
                  <a:pt x="345186" y="195072"/>
                </a:cubicBezTo>
                <a:lnTo>
                  <a:pt x="345186" y="57245"/>
                </a:lnTo>
                <a:close/>
                <a:moveTo>
                  <a:pt x="59341" y="57245"/>
                </a:moveTo>
                <a:cubicBezTo>
                  <a:pt x="59341" y="42958"/>
                  <a:pt x="74105" y="31242"/>
                  <a:pt x="92202" y="31242"/>
                </a:cubicBezTo>
                <a:lnTo>
                  <a:pt x="249079" y="31242"/>
                </a:lnTo>
                <a:cubicBezTo>
                  <a:pt x="267176" y="31242"/>
                  <a:pt x="281940" y="42958"/>
                  <a:pt x="281940" y="57245"/>
                </a:cubicBezTo>
                <a:lnTo>
                  <a:pt x="281940" y="195072"/>
                </a:lnTo>
                <a:cubicBezTo>
                  <a:pt x="281940" y="209360"/>
                  <a:pt x="267176" y="221075"/>
                  <a:pt x="249079" y="221075"/>
                </a:cubicBezTo>
                <a:lnTo>
                  <a:pt x="92583" y="221075"/>
                </a:lnTo>
                <a:cubicBezTo>
                  <a:pt x="74486" y="221075"/>
                  <a:pt x="59722" y="209360"/>
                  <a:pt x="59722" y="195072"/>
                </a:cubicBezTo>
                <a:lnTo>
                  <a:pt x="59722" y="57245"/>
                </a:lnTo>
                <a:close/>
                <a:moveTo>
                  <a:pt x="5290947" y="413575"/>
                </a:moveTo>
                <a:lnTo>
                  <a:pt x="5290947" y="721043"/>
                </a:lnTo>
                <a:cubicBezTo>
                  <a:pt x="5290947" y="778288"/>
                  <a:pt x="5231797" y="825151"/>
                  <a:pt x="5159407" y="825151"/>
                </a:cubicBezTo>
                <a:lnTo>
                  <a:pt x="4628198" y="825151"/>
                </a:lnTo>
                <a:cubicBezTo>
                  <a:pt x="4555808" y="825151"/>
                  <a:pt x="4496657" y="778288"/>
                  <a:pt x="4496657" y="721043"/>
                </a:cubicBezTo>
                <a:lnTo>
                  <a:pt x="4496657" y="413575"/>
                </a:lnTo>
                <a:cubicBezTo>
                  <a:pt x="4496657" y="356330"/>
                  <a:pt x="4555808" y="309467"/>
                  <a:pt x="4628198" y="309467"/>
                </a:cubicBezTo>
                <a:lnTo>
                  <a:pt x="5159407" y="309467"/>
                </a:lnTo>
                <a:cubicBezTo>
                  <a:pt x="5231797" y="309467"/>
                  <a:pt x="5290947" y="356330"/>
                  <a:pt x="5290947" y="413575"/>
                </a:cubicBezTo>
                <a:close/>
                <a:moveTo>
                  <a:pt x="4210812" y="413575"/>
                </a:moveTo>
                <a:lnTo>
                  <a:pt x="4210812" y="721043"/>
                </a:lnTo>
                <a:cubicBezTo>
                  <a:pt x="4210812" y="778288"/>
                  <a:pt x="4151662" y="825151"/>
                  <a:pt x="4079272" y="825151"/>
                </a:cubicBezTo>
                <a:lnTo>
                  <a:pt x="3548063" y="825151"/>
                </a:lnTo>
                <a:cubicBezTo>
                  <a:pt x="3475673" y="825151"/>
                  <a:pt x="3416522" y="778288"/>
                  <a:pt x="3416522" y="721043"/>
                </a:cubicBezTo>
                <a:lnTo>
                  <a:pt x="3416522" y="413575"/>
                </a:lnTo>
                <a:cubicBezTo>
                  <a:pt x="3416522" y="356330"/>
                  <a:pt x="3475673" y="309467"/>
                  <a:pt x="3548063" y="309467"/>
                </a:cubicBezTo>
                <a:lnTo>
                  <a:pt x="4079272" y="309467"/>
                </a:lnTo>
                <a:cubicBezTo>
                  <a:pt x="4151662" y="309467"/>
                  <a:pt x="4210812" y="356330"/>
                  <a:pt x="4210812" y="413575"/>
                </a:cubicBezTo>
                <a:close/>
                <a:moveTo>
                  <a:pt x="3130677" y="413575"/>
                </a:moveTo>
                <a:lnTo>
                  <a:pt x="3130677" y="721043"/>
                </a:lnTo>
                <a:cubicBezTo>
                  <a:pt x="3130677" y="778288"/>
                  <a:pt x="3071527" y="825151"/>
                  <a:pt x="2999137" y="825151"/>
                </a:cubicBezTo>
                <a:lnTo>
                  <a:pt x="2467928" y="825151"/>
                </a:lnTo>
                <a:cubicBezTo>
                  <a:pt x="2395538" y="825151"/>
                  <a:pt x="2336387" y="778288"/>
                  <a:pt x="2336387" y="721043"/>
                </a:cubicBezTo>
                <a:lnTo>
                  <a:pt x="2336387" y="413575"/>
                </a:lnTo>
                <a:cubicBezTo>
                  <a:pt x="2336387" y="356330"/>
                  <a:pt x="2395538" y="309467"/>
                  <a:pt x="2467928" y="309467"/>
                </a:cubicBezTo>
                <a:lnTo>
                  <a:pt x="2999137" y="309467"/>
                </a:lnTo>
                <a:cubicBezTo>
                  <a:pt x="3071527" y="309467"/>
                  <a:pt x="3130677" y="356330"/>
                  <a:pt x="3130677" y="413575"/>
                </a:cubicBezTo>
                <a:close/>
                <a:moveTo>
                  <a:pt x="2050542" y="413575"/>
                </a:moveTo>
                <a:lnTo>
                  <a:pt x="2050542" y="721043"/>
                </a:lnTo>
                <a:cubicBezTo>
                  <a:pt x="2050542" y="778288"/>
                  <a:pt x="1991392" y="825151"/>
                  <a:pt x="1919002" y="825151"/>
                </a:cubicBezTo>
                <a:lnTo>
                  <a:pt x="1387793" y="825151"/>
                </a:lnTo>
                <a:cubicBezTo>
                  <a:pt x="1315403" y="825151"/>
                  <a:pt x="1256252" y="778288"/>
                  <a:pt x="1256252" y="721043"/>
                </a:cubicBezTo>
                <a:lnTo>
                  <a:pt x="1256252" y="413575"/>
                </a:lnTo>
                <a:cubicBezTo>
                  <a:pt x="1256252" y="356330"/>
                  <a:pt x="1315403" y="309467"/>
                  <a:pt x="1387793" y="309467"/>
                </a:cubicBezTo>
                <a:lnTo>
                  <a:pt x="1919002" y="309467"/>
                </a:lnTo>
                <a:cubicBezTo>
                  <a:pt x="1991392" y="309467"/>
                  <a:pt x="2050542" y="356330"/>
                  <a:pt x="2050542" y="413575"/>
                </a:cubicBezTo>
                <a:close/>
                <a:moveTo>
                  <a:pt x="970407" y="413575"/>
                </a:moveTo>
                <a:lnTo>
                  <a:pt x="970407" y="721043"/>
                </a:lnTo>
                <a:cubicBezTo>
                  <a:pt x="970407" y="778288"/>
                  <a:pt x="911257" y="825151"/>
                  <a:pt x="838867" y="825151"/>
                </a:cubicBezTo>
                <a:lnTo>
                  <a:pt x="307658" y="825151"/>
                </a:lnTo>
                <a:cubicBezTo>
                  <a:pt x="235268" y="825151"/>
                  <a:pt x="176117" y="778288"/>
                  <a:pt x="176117" y="721043"/>
                </a:cubicBezTo>
                <a:lnTo>
                  <a:pt x="176117" y="413575"/>
                </a:lnTo>
                <a:cubicBezTo>
                  <a:pt x="176117" y="356330"/>
                  <a:pt x="235268" y="309467"/>
                  <a:pt x="307658" y="309467"/>
                </a:cubicBezTo>
                <a:lnTo>
                  <a:pt x="838867" y="309467"/>
                </a:lnTo>
                <a:cubicBezTo>
                  <a:pt x="911257" y="309467"/>
                  <a:pt x="970407" y="356330"/>
                  <a:pt x="970407" y="413575"/>
                </a:cubicBezTo>
                <a:close/>
                <a:moveTo>
                  <a:pt x="263081" y="1108615"/>
                </a:moveTo>
                <a:cubicBezTo>
                  <a:pt x="263081" y="1122902"/>
                  <a:pt x="248317" y="1134618"/>
                  <a:pt x="230219" y="1134618"/>
                </a:cubicBezTo>
                <a:lnTo>
                  <a:pt x="73343" y="1134618"/>
                </a:lnTo>
                <a:cubicBezTo>
                  <a:pt x="55245" y="1134618"/>
                  <a:pt x="40481" y="1122902"/>
                  <a:pt x="40481" y="1108615"/>
                </a:cubicBezTo>
                <a:lnTo>
                  <a:pt x="40481" y="970788"/>
                </a:lnTo>
                <a:cubicBezTo>
                  <a:pt x="40481" y="956501"/>
                  <a:pt x="55245" y="944785"/>
                  <a:pt x="73343" y="944785"/>
                </a:cubicBezTo>
                <a:lnTo>
                  <a:pt x="230219" y="944785"/>
                </a:lnTo>
                <a:cubicBezTo>
                  <a:pt x="248317" y="944785"/>
                  <a:pt x="263081" y="956501"/>
                  <a:pt x="263081" y="970788"/>
                </a:cubicBezTo>
                <a:lnTo>
                  <a:pt x="263081" y="1108615"/>
                </a:lnTo>
                <a:close/>
                <a:moveTo>
                  <a:pt x="548926" y="1108615"/>
                </a:moveTo>
                <a:cubicBezTo>
                  <a:pt x="548926" y="1122902"/>
                  <a:pt x="534162" y="1134618"/>
                  <a:pt x="516065" y="1134618"/>
                </a:cubicBezTo>
                <a:lnTo>
                  <a:pt x="359188" y="1134618"/>
                </a:lnTo>
                <a:cubicBezTo>
                  <a:pt x="341090" y="1134618"/>
                  <a:pt x="326326" y="1122902"/>
                  <a:pt x="326326" y="1108615"/>
                </a:cubicBezTo>
                <a:lnTo>
                  <a:pt x="326326" y="970788"/>
                </a:lnTo>
                <a:cubicBezTo>
                  <a:pt x="326326" y="956501"/>
                  <a:pt x="341090" y="944785"/>
                  <a:pt x="359188" y="944785"/>
                </a:cubicBezTo>
                <a:lnTo>
                  <a:pt x="516065" y="944785"/>
                </a:lnTo>
                <a:cubicBezTo>
                  <a:pt x="534162" y="944785"/>
                  <a:pt x="548926" y="956501"/>
                  <a:pt x="548926" y="970788"/>
                </a:cubicBezTo>
                <a:lnTo>
                  <a:pt x="548926" y="1108615"/>
                </a:lnTo>
                <a:close/>
                <a:moveTo>
                  <a:pt x="834771" y="1108615"/>
                </a:moveTo>
                <a:cubicBezTo>
                  <a:pt x="834771" y="1122902"/>
                  <a:pt x="820007" y="1134618"/>
                  <a:pt x="801910" y="1134618"/>
                </a:cubicBezTo>
                <a:lnTo>
                  <a:pt x="645033" y="1134618"/>
                </a:lnTo>
                <a:cubicBezTo>
                  <a:pt x="626936" y="1134618"/>
                  <a:pt x="612172" y="1122902"/>
                  <a:pt x="612172" y="1108615"/>
                </a:cubicBezTo>
                <a:lnTo>
                  <a:pt x="612172" y="970788"/>
                </a:lnTo>
                <a:cubicBezTo>
                  <a:pt x="612172" y="956501"/>
                  <a:pt x="626936" y="944785"/>
                  <a:pt x="645033" y="944785"/>
                </a:cubicBezTo>
                <a:lnTo>
                  <a:pt x="801910" y="944785"/>
                </a:lnTo>
                <a:cubicBezTo>
                  <a:pt x="820007" y="944785"/>
                  <a:pt x="834771" y="956501"/>
                  <a:pt x="834771" y="970788"/>
                </a:cubicBezTo>
                <a:lnTo>
                  <a:pt x="834771" y="1108615"/>
                </a:lnTo>
                <a:close/>
                <a:moveTo>
                  <a:pt x="1120616" y="1108615"/>
                </a:moveTo>
                <a:cubicBezTo>
                  <a:pt x="1120616" y="1122902"/>
                  <a:pt x="1105853" y="1134618"/>
                  <a:pt x="1087755" y="1134618"/>
                </a:cubicBezTo>
                <a:lnTo>
                  <a:pt x="930878" y="1134618"/>
                </a:lnTo>
                <a:cubicBezTo>
                  <a:pt x="912781" y="1134618"/>
                  <a:pt x="898017" y="1122902"/>
                  <a:pt x="898017" y="1108615"/>
                </a:cubicBezTo>
                <a:lnTo>
                  <a:pt x="898017" y="970788"/>
                </a:lnTo>
                <a:cubicBezTo>
                  <a:pt x="898017" y="956501"/>
                  <a:pt x="912781" y="944785"/>
                  <a:pt x="930878" y="944785"/>
                </a:cubicBezTo>
                <a:lnTo>
                  <a:pt x="1087755" y="944785"/>
                </a:lnTo>
                <a:cubicBezTo>
                  <a:pt x="1105853" y="944785"/>
                  <a:pt x="1120616" y="956501"/>
                  <a:pt x="1120616" y="970788"/>
                </a:cubicBezTo>
                <a:lnTo>
                  <a:pt x="1120616" y="1108615"/>
                </a:lnTo>
                <a:close/>
                <a:moveTo>
                  <a:pt x="1406462" y="1108615"/>
                </a:moveTo>
                <a:cubicBezTo>
                  <a:pt x="1406462" y="1122902"/>
                  <a:pt x="1391698" y="1134618"/>
                  <a:pt x="1373600" y="1134618"/>
                </a:cubicBezTo>
                <a:lnTo>
                  <a:pt x="1216724" y="1134618"/>
                </a:lnTo>
                <a:cubicBezTo>
                  <a:pt x="1198626" y="1134618"/>
                  <a:pt x="1183862" y="1122902"/>
                  <a:pt x="1183862" y="1108615"/>
                </a:cubicBezTo>
                <a:lnTo>
                  <a:pt x="1183862" y="970788"/>
                </a:lnTo>
                <a:cubicBezTo>
                  <a:pt x="1183862" y="956501"/>
                  <a:pt x="1198626" y="944785"/>
                  <a:pt x="1216724" y="944785"/>
                </a:cubicBezTo>
                <a:lnTo>
                  <a:pt x="1373600" y="944785"/>
                </a:lnTo>
                <a:cubicBezTo>
                  <a:pt x="1391698" y="944785"/>
                  <a:pt x="1406462" y="956501"/>
                  <a:pt x="1406462" y="970788"/>
                </a:cubicBezTo>
                <a:lnTo>
                  <a:pt x="1406462" y="1108615"/>
                </a:lnTo>
                <a:close/>
                <a:moveTo>
                  <a:pt x="1692307" y="1108615"/>
                </a:moveTo>
                <a:cubicBezTo>
                  <a:pt x="1692307" y="1122902"/>
                  <a:pt x="1677543" y="1134618"/>
                  <a:pt x="1659446" y="1134618"/>
                </a:cubicBezTo>
                <a:lnTo>
                  <a:pt x="1502569" y="1134618"/>
                </a:lnTo>
                <a:cubicBezTo>
                  <a:pt x="1484471" y="1134618"/>
                  <a:pt x="1469708" y="1122902"/>
                  <a:pt x="1469708" y="1108615"/>
                </a:cubicBezTo>
                <a:lnTo>
                  <a:pt x="1469708" y="970788"/>
                </a:lnTo>
                <a:cubicBezTo>
                  <a:pt x="1469708" y="956501"/>
                  <a:pt x="1484471" y="944785"/>
                  <a:pt x="1502569" y="944785"/>
                </a:cubicBezTo>
                <a:lnTo>
                  <a:pt x="1659446" y="944785"/>
                </a:lnTo>
                <a:cubicBezTo>
                  <a:pt x="1677543" y="944785"/>
                  <a:pt x="1692307" y="956501"/>
                  <a:pt x="1692307" y="970788"/>
                </a:cubicBezTo>
                <a:lnTo>
                  <a:pt x="1692307" y="1108615"/>
                </a:lnTo>
                <a:close/>
                <a:moveTo>
                  <a:pt x="1978152" y="1108615"/>
                </a:moveTo>
                <a:cubicBezTo>
                  <a:pt x="1978152" y="1122902"/>
                  <a:pt x="1963388" y="1134618"/>
                  <a:pt x="1945291" y="1134618"/>
                </a:cubicBezTo>
                <a:lnTo>
                  <a:pt x="1788414" y="1134618"/>
                </a:lnTo>
                <a:cubicBezTo>
                  <a:pt x="1770317" y="1134618"/>
                  <a:pt x="1755553" y="1122902"/>
                  <a:pt x="1755553" y="1108615"/>
                </a:cubicBezTo>
                <a:lnTo>
                  <a:pt x="1755553" y="970788"/>
                </a:lnTo>
                <a:cubicBezTo>
                  <a:pt x="1755553" y="956501"/>
                  <a:pt x="1770317" y="944785"/>
                  <a:pt x="1788414" y="944785"/>
                </a:cubicBezTo>
                <a:lnTo>
                  <a:pt x="1945291" y="944785"/>
                </a:lnTo>
                <a:cubicBezTo>
                  <a:pt x="1963388" y="944785"/>
                  <a:pt x="1978152" y="956501"/>
                  <a:pt x="1978152" y="970788"/>
                </a:cubicBezTo>
                <a:lnTo>
                  <a:pt x="1978152" y="1108615"/>
                </a:lnTo>
                <a:close/>
                <a:moveTo>
                  <a:pt x="2263997" y="1108615"/>
                </a:moveTo>
                <a:cubicBezTo>
                  <a:pt x="2263997" y="1122902"/>
                  <a:pt x="2249234" y="1134618"/>
                  <a:pt x="2231136" y="1134618"/>
                </a:cubicBezTo>
                <a:lnTo>
                  <a:pt x="2074259" y="1134618"/>
                </a:lnTo>
                <a:cubicBezTo>
                  <a:pt x="2056162" y="1134618"/>
                  <a:pt x="2041398" y="1122902"/>
                  <a:pt x="2041398" y="1108615"/>
                </a:cubicBezTo>
                <a:lnTo>
                  <a:pt x="2041398" y="970788"/>
                </a:lnTo>
                <a:cubicBezTo>
                  <a:pt x="2041398" y="956501"/>
                  <a:pt x="2056162" y="944785"/>
                  <a:pt x="2074259" y="944785"/>
                </a:cubicBezTo>
                <a:lnTo>
                  <a:pt x="2231136" y="944785"/>
                </a:lnTo>
                <a:cubicBezTo>
                  <a:pt x="2249234" y="944785"/>
                  <a:pt x="2263997" y="956501"/>
                  <a:pt x="2263997" y="970788"/>
                </a:cubicBezTo>
                <a:lnTo>
                  <a:pt x="2263997" y="1108615"/>
                </a:lnTo>
                <a:close/>
                <a:moveTo>
                  <a:pt x="2549843" y="1108615"/>
                </a:moveTo>
                <a:cubicBezTo>
                  <a:pt x="2549843" y="1122902"/>
                  <a:pt x="2535079" y="1134618"/>
                  <a:pt x="2516981" y="1134618"/>
                </a:cubicBezTo>
                <a:lnTo>
                  <a:pt x="2360105" y="1134618"/>
                </a:lnTo>
                <a:cubicBezTo>
                  <a:pt x="2342007" y="1134618"/>
                  <a:pt x="2327243" y="1122902"/>
                  <a:pt x="2327243" y="1108615"/>
                </a:cubicBezTo>
                <a:lnTo>
                  <a:pt x="2327243" y="970788"/>
                </a:lnTo>
                <a:cubicBezTo>
                  <a:pt x="2327243" y="956501"/>
                  <a:pt x="2342007" y="944785"/>
                  <a:pt x="2360105" y="944785"/>
                </a:cubicBezTo>
                <a:lnTo>
                  <a:pt x="2516981" y="944785"/>
                </a:lnTo>
                <a:cubicBezTo>
                  <a:pt x="2535079" y="944785"/>
                  <a:pt x="2549843" y="956501"/>
                  <a:pt x="2549843" y="970788"/>
                </a:cubicBezTo>
                <a:lnTo>
                  <a:pt x="2549843" y="1108615"/>
                </a:lnTo>
                <a:close/>
                <a:moveTo>
                  <a:pt x="2835688" y="1108615"/>
                </a:moveTo>
                <a:cubicBezTo>
                  <a:pt x="2835688" y="1122902"/>
                  <a:pt x="2820924" y="1134618"/>
                  <a:pt x="2802827" y="1134618"/>
                </a:cubicBezTo>
                <a:lnTo>
                  <a:pt x="2645950" y="1134618"/>
                </a:lnTo>
                <a:cubicBezTo>
                  <a:pt x="2627853" y="1134618"/>
                  <a:pt x="2613089" y="1122902"/>
                  <a:pt x="2613089" y="1108615"/>
                </a:cubicBezTo>
                <a:lnTo>
                  <a:pt x="2613089" y="970788"/>
                </a:lnTo>
                <a:cubicBezTo>
                  <a:pt x="2613089" y="956501"/>
                  <a:pt x="2627853" y="944785"/>
                  <a:pt x="2645950" y="944785"/>
                </a:cubicBezTo>
                <a:lnTo>
                  <a:pt x="2802827" y="944785"/>
                </a:lnTo>
                <a:cubicBezTo>
                  <a:pt x="2820924" y="944785"/>
                  <a:pt x="2835688" y="956501"/>
                  <a:pt x="2835688" y="970788"/>
                </a:cubicBezTo>
                <a:lnTo>
                  <a:pt x="2835688" y="1108615"/>
                </a:lnTo>
                <a:close/>
                <a:moveTo>
                  <a:pt x="3121533" y="1108615"/>
                </a:moveTo>
                <a:cubicBezTo>
                  <a:pt x="3121533" y="1122902"/>
                  <a:pt x="3106770" y="1134618"/>
                  <a:pt x="3088672" y="1134618"/>
                </a:cubicBezTo>
                <a:lnTo>
                  <a:pt x="2931795" y="1134618"/>
                </a:lnTo>
                <a:cubicBezTo>
                  <a:pt x="2913698" y="1134618"/>
                  <a:pt x="2898934" y="1122902"/>
                  <a:pt x="2898934" y="1108615"/>
                </a:cubicBezTo>
                <a:lnTo>
                  <a:pt x="2898934" y="970788"/>
                </a:lnTo>
                <a:cubicBezTo>
                  <a:pt x="2898934" y="956501"/>
                  <a:pt x="2913698" y="944785"/>
                  <a:pt x="2931795" y="944785"/>
                </a:cubicBezTo>
                <a:lnTo>
                  <a:pt x="3088672" y="944785"/>
                </a:lnTo>
                <a:cubicBezTo>
                  <a:pt x="3106770" y="944785"/>
                  <a:pt x="3121533" y="956501"/>
                  <a:pt x="3121533" y="970788"/>
                </a:cubicBezTo>
                <a:lnTo>
                  <a:pt x="3121533" y="1108615"/>
                </a:lnTo>
                <a:close/>
                <a:moveTo>
                  <a:pt x="3407378" y="1108615"/>
                </a:moveTo>
                <a:cubicBezTo>
                  <a:pt x="3407378" y="1122902"/>
                  <a:pt x="3392615" y="1134618"/>
                  <a:pt x="3374517" y="1134618"/>
                </a:cubicBezTo>
                <a:lnTo>
                  <a:pt x="3217640" y="1134618"/>
                </a:lnTo>
                <a:cubicBezTo>
                  <a:pt x="3199543" y="1134618"/>
                  <a:pt x="3184779" y="1122902"/>
                  <a:pt x="3184779" y="1108615"/>
                </a:cubicBezTo>
                <a:lnTo>
                  <a:pt x="3184779" y="970788"/>
                </a:lnTo>
                <a:cubicBezTo>
                  <a:pt x="3184779" y="956501"/>
                  <a:pt x="3199543" y="944785"/>
                  <a:pt x="3217640" y="944785"/>
                </a:cubicBezTo>
                <a:lnTo>
                  <a:pt x="3374517" y="944785"/>
                </a:lnTo>
                <a:cubicBezTo>
                  <a:pt x="3392615" y="944785"/>
                  <a:pt x="3407378" y="956501"/>
                  <a:pt x="3407378" y="970788"/>
                </a:cubicBezTo>
                <a:lnTo>
                  <a:pt x="3407378" y="1108615"/>
                </a:lnTo>
                <a:close/>
                <a:moveTo>
                  <a:pt x="3693224" y="1108615"/>
                </a:moveTo>
                <a:cubicBezTo>
                  <a:pt x="3693224" y="1122902"/>
                  <a:pt x="3678460" y="1134618"/>
                  <a:pt x="3660362" y="1134618"/>
                </a:cubicBezTo>
                <a:lnTo>
                  <a:pt x="3503486" y="1134618"/>
                </a:lnTo>
                <a:cubicBezTo>
                  <a:pt x="3485388" y="1134618"/>
                  <a:pt x="3470624" y="1122902"/>
                  <a:pt x="3470624" y="1108615"/>
                </a:cubicBezTo>
                <a:lnTo>
                  <a:pt x="3470624" y="970788"/>
                </a:lnTo>
                <a:cubicBezTo>
                  <a:pt x="3470624" y="956501"/>
                  <a:pt x="3485388" y="944785"/>
                  <a:pt x="3503486" y="944785"/>
                </a:cubicBezTo>
                <a:lnTo>
                  <a:pt x="3660362" y="944785"/>
                </a:lnTo>
                <a:cubicBezTo>
                  <a:pt x="3678460" y="944785"/>
                  <a:pt x="3693224" y="956501"/>
                  <a:pt x="3693224" y="970788"/>
                </a:cubicBezTo>
                <a:lnTo>
                  <a:pt x="3693224" y="1108615"/>
                </a:lnTo>
                <a:close/>
                <a:moveTo>
                  <a:pt x="3979069" y="1108615"/>
                </a:moveTo>
                <a:cubicBezTo>
                  <a:pt x="3979069" y="1122902"/>
                  <a:pt x="3964305" y="1134618"/>
                  <a:pt x="3946208" y="1134618"/>
                </a:cubicBezTo>
                <a:lnTo>
                  <a:pt x="3789331" y="1134618"/>
                </a:lnTo>
                <a:cubicBezTo>
                  <a:pt x="3771233" y="1134618"/>
                  <a:pt x="3756470" y="1122902"/>
                  <a:pt x="3756470" y="1108615"/>
                </a:cubicBezTo>
                <a:lnTo>
                  <a:pt x="3756470" y="970788"/>
                </a:lnTo>
                <a:cubicBezTo>
                  <a:pt x="3756470" y="956501"/>
                  <a:pt x="3771233" y="944785"/>
                  <a:pt x="3789331" y="944785"/>
                </a:cubicBezTo>
                <a:lnTo>
                  <a:pt x="3946208" y="944785"/>
                </a:lnTo>
                <a:cubicBezTo>
                  <a:pt x="3964305" y="944785"/>
                  <a:pt x="3979069" y="956501"/>
                  <a:pt x="3979069" y="970788"/>
                </a:cubicBezTo>
                <a:lnTo>
                  <a:pt x="3979069" y="1108615"/>
                </a:lnTo>
                <a:close/>
                <a:moveTo>
                  <a:pt x="4264914" y="1108615"/>
                </a:moveTo>
                <a:cubicBezTo>
                  <a:pt x="4264914" y="1122902"/>
                  <a:pt x="4250150" y="1134618"/>
                  <a:pt x="4232053" y="1134618"/>
                </a:cubicBezTo>
                <a:lnTo>
                  <a:pt x="4075176" y="1134618"/>
                </a:lnTo>
                <a:cubicBezTo>
                  <a:pt x="4057079" y="1134618"/>
                  <a:pt x="4042315" y="1122902"/>
                  <a:pt x="4042315" y="1108615"/>
                </a:cubicBezTo>
                <a:lnTo>
                  <a:pt x="4042315" y="970788"/>
                </a:lnTo>
                <a:cubicBezTo>
                  <a:pt x="4042315" y="956501"/>
                  <a:pt x="4057079" y="944785"/>
                  <a:pt x="4075176" y="944785"/>
                </a:cubicBezTo>
                <a:lnTo>
                  <a:pt x="4232053" y="944785"/>
                </a:lnTo>
                <a:cubicBezTo>
                  <a:pt x="4250150" y="944785"/>
                  <a:pt x="4264914" y="956501"/>
                  <a:pt x="4264914" y="970788"/>
                </a:cubicBezTo>
                <a:lnTo>
                  <a:pt x="4264914" y="1108615"/>
                </a:lnTo>
                <a:close/>
                <a:moveTo>
                  <a:pt x="4550759" y="1108615"/>
                </a:moveTo>
                <a:cubicBezTo>
                  <a:pt x="4550759" y="1122902"/>
                  <a:pt x="4535996" y="1134618"/>
                  <a:pt x="4517898" y="1134618"/>
                </a:cubicBezTo>
                <a:lnTo>
                  <a:pt x="4361022" y="1134618"/>
                </a:lnTo>
                <a:cubicBezTo>
                  <a:pt x="4342924" y="1134618"/>
                  <a:pt x="4328160" y="1122902"/>
                  <a:pt x="4328160" y="1108615"/>
                </a:cubicBezTo>
                <a:lnTo>
                  <a:pt x="4328160" y="970788"/>
                </a:lnTo>
                <a:cubicBezTo>
                  <a:pt x="4328160" y="956501"/>
                  <a:pt x="4342924" y="944785"/>
                  <a:pt x="4361022" y="944785"/>
                </a:cubicBezTo>
                <a:lnTo>
                  <a:pt x="4517898" y="944785"/>
                </a:lnTo>
                <a:cubicBezTo>
                  <a:pt x="4535996" y="944785"/>
                  <a:pt x="4550759" y="956501"/>
                  <a:pt x="4550759" y="970788"/>
                </a:cubicBezTo>
                <a:lnTo>
                  <a:pt x="4550759" y="1108615"/>
                </a:lnTo>
                <a:close/>
                <a:moveTo>
                  <a:pt x="4836605" y="1108615"/>
                </a:moveTo>
                <a:cubicBezTo>
                  <a:pt x="4836605" y="1122902"/>
                  <a:pt x="4821841" y="1134618"/>
                  <a:pt x="4803743" y="1134618"/>
                </a:cubicBezTo>
                <a:lnTo>
                  <a:pt x="4646867" y="1134618"/>
                </a:lnTo>
                <a:cubicBezTo>
                  <a:pt x="4628769" y="1134618"/>
                  <a:pt x="4614006" y="1122902"/>
                  <a:pt x="4614006" y="1108615"/>
                </a:cubicBezTo>
                <a:lnTo>
                  <a:pt x="4614006" y="970788"/>
                </a:lnTo>
                <a:cubicBezTo>
                  <a:pt x="4614006" y="956501"/>
                  <a:pt x="4628769" y="944785"/>
                  <a:pt x="4646867" y="944785"/>
                </a:cubicBezTo>
                <a:lnTo>
                  <a:pt x="4803743" y="944785"/>
                </a:lnTo>
                <a:cubicBezTo>
                  <a:pt x="4821841" y="944785"/>
                  <a:pt x="4836605" y="956501"/>
                  <a:pt x="4836605" y="970788"/>
                </a:cubicBezTo>
                <a:lnTo>
                  <a:pt x="4836605" y="1108615"/>
                </a:lnTo>
                <a:close/>
                <a:moveTo>
                  <a:pt x="5122450" y="1108615"/>
                </a:moveTo>
                <a:cubicBezTo>
                  <a:pt x="5122450" y="1122902"/>
                  <a:pt x="5107686" y="1134618"/>
                  <a:pt x="5089589" y="1134618"/>
                </a:cubicBezTo>
                <a:lnTo>
                  <a:pt x="4932712" y="1134618"/>
                </a:lnTo>
                <a:cubicBezTo>
                  <a:pt x="4914614" y="1134618"/>
                  <a:pt x="4899851" y="1122902"/>
                  <a:pt x="4899851" y="1108615"/>
                </a:cubicBezTo>
                <a:lnTo>
                  <a:pt x="4899851" y="970788"/>
                </a:lnTo>
                <a:cubicBezTo>
                  <a:pt x="4899851" y="956501"/>
                  <a:pt x="4914614" y="944785"/>
                  <a:pt x="4932712" y="944785"/>
                </a:cubicBezTo>
                <a:lnTo>
                  <a:pt x="5089589" y="944785"/>
                </a:lnTo>
                <a:cubicBezTo>
                  <a:pt x="5107686" y="944785"/>
                  <a:pt x="5122450" y="956501"/>
                  <a:pt x="5122450" y="970788"/>
                </a:cubicBezTo>
                <a:lnTo>
                  <a:pt x="5122450" y="1108615"/>
                </a:lnTo>
                <a:close/>
                <a:moveTo>
                  <a:pt x="5408295" y="1108615"/>
                </a:moveTo>
                <a:cubicBezTo>
                  <a:pt x="5408295" y="1122902"/>
                  <a:pt x="5393531" y="1134618"/>
                  <a:pt x="5375434" y="1134618"/>
                </a:cubicBezTo>
                <a:lnTo>
                  <a:pt x="5218557" y="1134618"/>
                </a:lnTo>
                <a:cubicBezTo>
                  <a:pt x="5200460" y="1134618"/>
                  <a:pt x="5185696" y="1122902"/>
                  <a:pt x="5185696" y="1108615"/>
                </a:cubicBezTo>
                <a:lnTo>
                  <a:pt x="5185696" y="970788"/>
                </a:lnTo>
                <a:cubicBezTo>
                  <a:pt x="5185696" y="956501"/>
                  <a:pt x="5200460" y="944785"/>
                  <a:pt x="5218557" y="944785"/>
                </a:cubicBezTo>
                <a:lnTo>
                  <a:pt x="5375434" y="944785"/>
                </a:lnTo>
                <a:cubicBezTo>
                  <a:pt x="5393531" y="944785"/>
                  <a:pt x="5408295" y="956501"/>
                  <a:pt x="5408295" y="970788"/>
                </a:cubicBezTo>
                <a:lnTo>
                  <a:pt x="5408295" y="1108615"/>
                </a:lnTo>
                <a:close/>
                <a:moveTo>
                  <a:pt x="5731098" y="1108615"/>
                </a:moveTo>
                <a:cubicBezTo>
                  <a:pt x="5731098" y="1122902"/>
                  <a:pt x="5716334" y="1134618"/>
                  <a:pt x="5698236" y="1134618"/>
                </a:cubicBezTo>
                <a:lnTo>
                  <a:pt x="5541360" y="1134618"/>
                </a:lnTo>
                <a:cubicBezTo>
                  <a:pt x="5523262" y="1134618"/>
                  <a:pt x="5508498" y="1122902"/>
                  <a:pt x="5508498" y="1108615"/>
                </a:cubicBezTo>
                <a:lnTo>
                  <a:pt x="5508498" y="970788"/>
                </a:lnTo>
                <a:cubicBezTo>
                  <a:pt x="5508498" y="956501"/>
                  <a:pt x="5523262" y="944785"/>
                  <a:pt x="5541360" y="944785"/>
                </a:cubicBezTo>
                <a:lnTo>
                  <a:pt x="5698236" y="944785"/>
                </a:lnTo>
                <a:cubicBezTo>
                  <a:pt x="5716334" y="944785"/>
                  <a:pt x="5731098" y="956501"/>
                  <a:pt x="5731098" y="970788"/>
                </a:cubicBezTo>
                <a:lnTo>
                  <a:pt x="5731098" y="1108615"/>
                </a:lnTo>
                <a:close/>
                <a:moveTo>
                  <a:pt x="6016943" y="1108615"/>
                </a:moveTo>
                <a:cubicBezTo>
                  <a:pt x="6016943" y="1122902"/>
                  <a:pt x="6002179" y="1134618"/>
                  <a:pt x="5984081" y="1134618"/>
                </a:cubicBezTo>
                <a:lnTo>
                  <a:pt x="5827205" y="1134618"/>
                </a:lnTo>
                <a:cubicBezTo>
                  <a:pt x="5809107" y="1134618"/>
                  <a:pt x="5794344" y="1122902"/>
                  <a:pt x="5794344" y="1108615"/>
                </a:cubicBezTo>
                <a:lnTo>
                  <a:pt x="5794344" y="970788"/>
                </a:lnTo>
                <a:cubicBezTo>
                  <a:pt x="5794344" y="956501"/>
                  <a:pt x="5809107" y="944785"/>
                  <a:pt x="5827205" y="944785"/>
                </a:cubicBezTo>
                <a:lnTo>
                  <a:pt x="5984081" y="944785"/>
                </a:lnTo>
                <a:cubicBezTo>
                  <a:pt x="6002179" y="944785"/>
                  <a:pt x="6016943" y="956501"/>
                  <a:pt x="6016943" y="970788"/>
                </a:cubicBezTo>
                <a:lnTo>
                  <a:pt x="6016943" y="1108615"/>
                </a:lnTo>
                <a:close/>
                <a:moveTo>
                  <a:pt x="6302788" y="1108615"/>
                </a:moveTo>
                <a:cubicBezTo>
                  <a:pt x="6302788" y="1122902"/>
                  <a:pt x="6288024" y="1134618"/>
                  <a:pt x="6269927" y="1134618"/>
                </a:cubicBezTo>
                <a:lnTo>
                  <a:pt x="6113050" y="1134618"/>
                </a:lnTo>
                <a:cubicBezTo>
                  <a:pt x="6094953" y="1134618"/>
                  <a:pt x="6080189" y="1122902"/>
                  <a:pt x="6080189" y="1108615"/>
                </a:cubicBezTo>
                <a:lnTo>
                  <a:pt x="6080189" y="970788"/>
                </a:lnTo>
                <a:cubicBezTo>
                  <a:pt x="6080189" y="956501"/>
                  <a:pt x="6094953" y="944785"/>
                  <a:pt x="6113050" y="944785"/>
                </a:cubicBezTo>
                <a:lnTo>
                  <a:pt x="6269927" y="944785"/>
                </a:lnTo>
                <a:cubicBezTo>
                  <a:pt x="6288024" y="944785"/>
                  <a:pt x="6302788" y="956501"/>
                  <a:pt x="6302788" y="970788"/>
                </a:cubicBezTo>
                <a:lnTo>
                  <a:pt x="6302788" y="1108615"/>
                </a:lnTo>
                <a:close/>
                <a:moveTo>
                  <a:pt x="6588633" y="1108615"/>
                </a:moveTo>
                <a:cubicBezTo>
                  <a:pt x="6588633" y="1122902"/>
                  <a:pt x="6573869" y="1134618"/>
                  <a:pt x="6555772" y="1134618"/>
                </a:cubicBezTo>
                <a:lnTo>
                  <a:pt x="6398895" y="1134618"/>
                </a:lnTo>
                <a:cubicBezTo>
                  <a:pt x="6380798" y="1134618"/>
                  <a:pt x="6366034" y="1122902"/>
                  <a:pt x="6366034" y="1108615"/>
                </a:cubicBezTo>
                <a:lnTo>
                  <a:pt x="6366034" y="970788"/>
                </a:lnTo>
                <a:cubicBezTo>
                  <a:pt x="6366034" y="956501"/>
                  <a:pt x="6380798" y="944785"/>
                  <a:pt x="6398895" y="944785"/>
                </a:cubicBezTo>
                <a:lnTo>
                  <a:pt x="6555772" y="944785"/>
                </a:lnTo>
                <a:cubicBezTo>
                  <a:pt x="6573869" y="944785"/>
                  <a:pt x="6588633" y="956501"/>
                  <a:pt x="6588633" y="970788"/>
                </a:cubicBezTo>
                <a:lnTo>
                  <a:pt x="6588633" y="1108615"/>
                </a:lnTo>
                <a:close/>
                <a:moveTo>
                  <a:pt x="6874478" y="1108615"/>
                </a:moveTo>
                <a:cubicBezTo>
                  <a:pt x="6874478" y="1122902"/>
                  <a:pt x="6859715" y="1134618"/>
                  <a:pt x="6841618" y="1134618"/>
                </a:cubicBezTo>
                <a:lnTo>
                  <a:pt x="6684740" y="1134618"/>
                </a:lnTo>
                <a:cubicBezTo>
                  <a:pt x="6666643" y="1134618"/>
                  <a:pt x="6651879" y="1122902"/>
                  <a:pt x="6651879" y="1108615"/>
                </a:cubicBezTo>
                <a:lnTo>
                  <a:pt x="6651879" y="970788"/>
                </a:lnTo>
                <a:cubicBezTo>
                  <a:pt x="6651879" y="956501"/>
                  <a:pt x="6666643" y="944785"/>
                  <a:pt x="6684740" y="944785"/>
                </a:cubicBezTo>
                <a:lnTo>
                  <a:pt x="6841618" y="944785"/>
                </a:lnTo>
                <a:cubicBezTo>
                  <a:pt x="6859715" y="944785"/>
                  <a:pt x="6874478" y="956501"/>
                  <a:pt x="6874478" y="970788"/>
                </a:cubicBezTo>
                <a:lnTo>
                  <a:pt x="6874478" y="1108615"/>
                </a:lnTo>
                <a:close/>
                <a:moveTo>
                  <a:pt x="7160324" y="1108615"/>
                </a:moveTo>
                <a:cubicBezTo>
                  <a:pt x="7160324" y="1122902"/>
                  <a:pt x="7145560" y="1134618"/>
                  <a:pt x="7127462" y="1134618"/>
                </a:cubicBezTo>
                <a:lnTo>
                  <a:pt x="6970586" y="1134618"/>
                </a:lnTo>
                <a:cubicBezTo>
                  <a:pt x="6952488" y="1134618"/>
                  <a:pt x="6937724" y="1122902"/>
                  <a:pt x="6937724" y="1108615"/>
                </a:cubicBezTo>
                <a:lnTo>
                  <a:pt x="6937724" y="970788"/>
                </a:lnTo>
                <a:cubicBezTo>
                  <a:pt x="6937724" y="956501"/>
                  <a:pt x="6952488" y="944785"/>
                  <a:pt x="6970586" y="944785"/>
                </a:cubicBezTo>
                <a:lnTo>
                  <a:pt x="7127462" y="944785"/>
                </a:lnTo>
                <a:cubicBezTo>
                  <a:pt x="7145560" y="944785"/>
                  <a:pt x="7160324" y="956501"/>
                  <a:pt x="7160324" y="970788"/>
                </a:cubicBezTo>
                <a:lnTo>
                  <a:pt x="7160324" y="1108615"/>
                </a:lnTo>
                <a:close/>
                <a:moveTo>
                  <a:pt x="7446169" y="1108615"/>
                </a:moveTo>
                <a:cubicBezTo>
                  <a:pt x="7446169" y="1122902"/>
                  <a:pt x="7431405" y="1134618"/>
                  <a:pt x="7413308" y="1134618"/>
                </a:cubicBezTo>
                <a:lnTo>
                  <a:pt x="7256431" y="1134618"/>
                </a:lnTo>
                <a:cubicBezTo>
                  <a:pt x="7238333" y="1134618"/>
                  <a:pt x="7223570" y="1122902"/>
                  <a:pt x="7223570" y="1108615"/>
                </a:cubicBezTo>
                <a:lnTo>
                  <a:pt x="7223570" y="970788"/>
                </a:lnTo>
                <a:cubicBezTo>
                  <a:pt x="7223570" y="956501"/>
                  <a:pt x="7238333" y="944785"/>
                  <a:pt x="7256431" y="944785"/>
                </a:cubicBezTo>
                <a:lnTo>
                  <a:pt x="7413308" y="944785"/>
                </a:lnTo>
                <a:cubicBezTo>
                  <a:pt x="7431405" y="944785"/>
                  <a:pt x="7446169" y="956501"/>
                  <a:pt x="7446169" y="970788"/>
                </a:cubicBezTo>
                <a:lnTo>
                  <a:pt x="7446169" y="1108615"/>
                </a:lnTo>
                <a:close/>
                <a:moveTo>
                  <a:pt x="7732014" y="1108615"/>
                </a:moveTo>
                <a:cubicBezTo>
                  <a:pt x="7732014" y="1122902"/>
                  <a:pt x="7717251" y="1134618"/>
                  <a:pt x="7699153" y="1134618"/>
                </a:cubicBezTo>
                <a:lnTo>
                  <a:pt x="7542277" y="1134618"/>
                </a:lnTo>
                <a:cubicBezTo>
                  <a:pt x="7524179" y="1134618"/>
                  <a:pt x="7509415" y="1122902"/>
                  <a:pt x="7509415" y="1108615"/>
                </a:cubicBezTo>
                <a:lnTo>
                  <a:pt x="7509415" y="970788"/>
                </a:lnTo>
                <a:cubicBezTo>
                  <a:pt x="7509415" y="956501"/>
                  <a:pt x="7524179" y="944785"/>
                  <a:pt x="7542277" y="944785"/>
                </a:cubicBezTo>
                <a:lnTo>
                  <a:pt x="7699153" y="944785"/>
                </a:lnTo>
                <a:cubicBezTo>
                  <a:pt x="7717251" y="944785"/>
                  <a:pt x="7732014" y="956501"/>
                  <a:pt x="7732014" y="970788"/>
                </a:cubicBezTo>
                <a:lnTo>
                  <a:pt x="7732014" y="1108615"/>
                </a:lnTo>
                <a:close/>
                <a:moveTo>
                  <a:pt x="8017860" y="1108615"/>
                </a:moveTo>
                <a:cubicBezTo>
                  <a:pt x="8017860" y="1122902"/>
                  <a:pt x="8003095" y="1134618"/>
                  <a:pt x="7984998" y="1134618"/>
                </a:cubicBezTo>
                <a:lnTo>
                  <a:pt x="7828121" y="1134618"/>
                </a:lnTo>
                <a:cubicBezTo>
                  <a:pt x="7810024" y="1134618"/>
                  <a:pt x="7795260" y="1122902"/>
                  <a:pt x="7795260" y="1108615"/>
                </a:cubicBezTo>
                <a:lnTo>
                  <a:pt x="7795260" y="970788"/>
                </a:lnTo>
                <a:cubicBezTo>
                  <a:pt x="7795260" y="956501"/>
                  <a:pt x="7810024" y="944785"/>
                  <a:pt x="7828121" y="944785"/>
                </a:cubicBezTo>
                <a:lnTo>
                  <a:pt x="7984998" y="944785"/>
                </a:lnTo>
                <a:cubicBezTo>
                  <a:pt x="8003095" y="944785"/>
                  <a:pt x="8017860" y="956501"/>
                  <a:pt x="8017860" y="970788"/>
                </a:cubicBezTo>
                <a:lnTo>
                  <a:pt x="8017860" y="1108615"/>
                </a:lnTo>
                <a:close/>
                <a:moveTo>
                  <a:pt x="8303705" y="1108615"/>
                </a:moveTo>
                <a:cubicBezTo>
                  <a:pt x="8303705" y="1122902"/>
                  <a:pt x="8288941" y="1134618"/>
                  <a:pt x="8270844" y="1134618"/>
                </a:cubicBezTo>
                <a:lnTo>
                  <a:pt x="8113967" y="1134618"/>
                </a:lnTo>
                <a:cubicBezTo>
                  <a:pt x="8095869" y="1134618"/>
                  <a:pt x="8081105" y="1122902"/>
                  <a:pt x="8081105" y="1108615"/>
                </a:cubicBezTo>
                <a:lnTo>
                  <a:pt x="8081105" y="970788"/>
                </a:lnTo>
                <a:cubicBezTo>
                  <a:pt x="8081105" y="956501"/>
                  <a:pt x="8095869" y="944785"/>
                  <a:pt x="8113967" y="944785"/>
                </a:cubicBezTo>
                <a:lnTo>
                  <a:pt x="8270844" y="944785"/>
                </a:lnTo>
                <a:cubicBezTo>
                  <a:pt x="8288941" y="944785"/>
                  <a:pt x="8303705" y="956501"/>
                  <a:pt x="8303705" y="970788"/>
                </a:cubicBezTo>
                <a:lnTo>
                  <a:pt x="8303705" y="1108615"/>
                </a:lnTo>
                <a:close/>
                <a:moveTo>
                  <a:pt x="8589550" y="1108615"/>
                </a:moveTo>
                <a:cubicBezTo>
                  <a:pt x="8589550" y="1122902"/>
                  <a:pt x="8574786" y="1134618"/>
                  <a:pt x="8556689" y="1134618"/>
                </a:cubicBezTo>
                <a:lnTo>
                  <a:pt x="8399812" y="1134618"/>
                </a:lnTo>
                <a:cubicBezTo>
                  <a:pt x="8381714" y="1134618"/>
                  <a:pt x="8366951" y="1122902"/>
                  <a:pt x="8366951" y="1108615"/>
                </a:cubicBezTo>
                <a:lnTo>
                  <a:pt x="8366951" y="970788"/>
                </a:lnTo>
                <a:cubicBezTo>
                  <a:pt x="8366951" y="956501"/>
                  <a:pt x="8381714" y="944785"/>
                  <a:pt x="8399812" y="944785"/>
                </a:cubicBezTo>
                <a:lnTo>
                  <a:pt x="8556689" y="944785"/>
                </a:lnTo>
                <a:cubicBezTo>
                  <a:pt x="8574786" y="944785"/>
                  <a:pt x="8589550" y="956501"/>
                  <a:pt x="8589550" y="970788"/>
                </a:cubicBezTo>
                <a:lnTo>
                  <a:pt x="8589550" y="1108615"/>
                </a:lnTo>
                <a:close/>
                <a:moveTo>
                  <a:pt x="8875395" y="1108615"/>
                </a:moveTo>
                <a:cubicBezTo>
                  <a:pt x="8875395" y="1122902"/>
                  <a:pt x="8860631" y="1134618"/>
                  <a:pt x="8842534" y="1134618"/>
                </a:cubicBezTo>
                <a:lnTo>
                  <a:pt x="8685657" y="1134618"/>
                </a:lnTo>
                <a:cubicBezTo>
                  <a:pt x="8667559" y="1134618"/>
                  <a:pt x="8652796" y="1122902"/>
                  <a:pt x="8652796" y="1108615"/>
                </a:cubicBezTo>
                <a:lnTo>
                  <a:pt x="8652796" y="970788"/>
                </a:lnTo>
                <a:cubicBezTo>
                  <a:pt x="8652796" y="956501"/>
                  <a:pt x="8667559" y="944785"/>
                  <a:pt x="8685657" y="944785"/>
                </a:cubicBezTo>
                <a:lnTo>
                  <a:pt x="8842534" y="944785"/>
                </a:lnTo>
                <a:cubicBezTo>
                  <a:pt x="8860631" y="944785"/>
                  <a:pt x="8875395" y="956501"/>
                  <a:pt x="8875395" y="970788"/>
                </a:cubicBezTo>
                <a:lnTo>
                  <a:pt x="8875395" y="1108615"/>
                </a:lnTo>
                <a:close/>
                <a:moveTo>
                  <a:pt x="9161240" y="1108615"/>
                </a:moveTo>
                <a:cubicBezTo>
                  <a:pt x="9161240" y="1122902"/>
                  <a:pt x="9146477" y="1134618"/>
                  <a:pt x="9128379" y="1134618"/>
                </a:cubicBezTo>
                <a:lnTo>
                  <a:pt x="8971502" y="1134618"/>
                </a:lnTo>
                <a:cubicBezTo>
                  <a:pt x="8953405" y="1134618"/>
                  <a:pt x="8938641" y="1122902"/>
                  <a:pt x="8938641" y="1108615"/>
                </a:cubicBezTo>
                <a:lnTo>
                  <a:pt x="8938641" y="970788"/>
                </a:lnTo>
                <a:cubicBezTo>
                  <a:pt x="8938641" y="956501"/>
                  <a:pt x="8953405" y="944785"/>
                  <a:pt x="8971502" y="944785"/>
                </a:cubicBezTo>
                <a:lnTo>
                  <a:pt x="9128379" y="944785"/>
                </a:lnTo>
                <a:cubicBezTo>
                  <a:pt x="9146477" y="944785"/>
                  <a:pt x="9161240" y="956501"/>
                  <a:pt x="9161240" y="970788"/>
                </a:cubicBezTo>
                <a:lnTo>
                  <a:pt x="9161240" y="1108615"/>
                </a:lnTo>
                <a:close/>
                <a:moveTo>
                  <a:pt x="9447086" y="1108615"/>
                </a:moveTo>
                <a:cubicBezTo>
                  <a:pt x="9447086" y="1122902"/>
                  <a:pt x="9432322" y="1134618"/>
                  <a:pt x="9414224" y="1134618"/>
                </a:cubicBezTo>
                <a:lnTo>
                  <a:pt x="9257348" y="1134618"/>
                </a:lnTo>
                <a:cubicBezTo>
                  <a:pt x="9239250" y="1134618"/>
                  <a:pt x="9224486" y="1122902"/>
                  <a:pt x="9224486" y="1108615"/>
                </a:cubicBezTo>
                <a:lnTo>
                  <a:pt x="9224486" y="970788"/>
                </a:lnTo>
                <a:cubicBezTo>
                  <a:pt x="9224486" y="956501"/>
                  <a:pt x="9239250" y="944785"/>
                  <a:pt x="9257348" y="944785"/>
                </a:cubicBezTo>
                <a:lnTo>
                  <a:pt x="9414224" y="944785"/>
                </a:lnTo>
                <a:cubicBezTo>
                  <a:pt x="9432322" y="944785"/>
                  <a:pt x="9447086" y="956501"/>
                  <a:pt x="9447086" y="970788"/>
                </a:cubicBezTo>
                <a:lnTo>
                  <a:pt x="9447086" y="1108615"/>
                </a:lnTo>
                <a:close/>
                <a:moveTo>
                  <a:pt x="9732931" y="1108615"/>
                </a:moveTo>
                <a:cubicBezTo>
                  <a:pt x="9732931" y="1122902"/>
                  <a:pt x="9718167" y="1134618"/>
                  <a:pt x="9700070" y="1134618"/>
                </a:cubicBezTo>
                <a:lnTo>
                  <a:pt x="9543192" y="1134618"/>
                </a:lnTo>
                <a:cubicBezTo>
                  <a:pt x="9525095" y="1134618"/>
                  <a:pt x="9510332" y="1122902"/>
                  <a:pt x="9510332" y="1108615"/>
                </a:cubicBezTo>
                <a:lnTo>
                  <a:pt x="9510332" y="970788"/>
                </a:lnTo>
                <a:cubicBezTo>
                  <a:pt x="9510332" y="956501"/>
                  <a:pt x="9525095" y="944785"/>
                  <a:pt x="9543192" y="944785"/>
                </a:cubicBezTo>
                <a:lnTo>
                  <a:pt x="9700070" y="944785"/>
                </a:lnTo>
                <a:cubicBezTo>
                  <a:pt x="9718167" y="944785"/>
                  <a:pt x="9732931" y="956501"/>
                  <a:pt x="9732931" y="970788"/>
                </a:cubicBezTo>
                <a:lnTo>
                  <a:pt x="9732931" y="1108615"/>
                </a:lnTo>
                <a:close/>
                <a:moveTo>
                  <a:pt x="10018776" y="1108615"/>
                </a:moveTo>
                <a:cubicBezTo>
                  <a:pt x="10018776" y="1122902"/>
                  <a:pt x="10004013" y="1134618"/>
                  <a:pt x="9985915" y="1134618"/>
                </a:cubicBezTo>
                <a:lnTo>
                  <a:pt x="9829038" y="1134618"/>
                </a:lnTo>
                <a:cubicBezTo>
                  <a:pt x="9810941" y="1134618"/>
                  <a:pt x="9796176" y="1122902"/>
                  <a:pt x="9796176" y="1108615"/>
                </a:cubicBezTo>
                <a:lnTo>
                  <a:pt x="9796176" y="970788"/>
                </a:lnTo>
                <a:cubicBezTo>
                  <a:pt x="9796176" y="956501"/>
                  <a:pt x="9810941" y="944785"/>
                  <a:pt x="9829038" y="944785"/>
                </a:cubicBezTo>
                <a:lnTo>
                  <a:pt x="9985915" y="944785"/>
                </a:lnTo>
                <a:cubicBezTo>
                  <a:pt x="10004013" y="944785"/>
                  <a:pt x="10018776" y="956501"/>
                  <a:pt x="10018776" y="970788"/>
                </a:cubicBezTo>
                <a:lnTo>
                  <a:pt x="10018776" y="1108615"/>
                </a:lnTo>
                <a:close/>
                <a:moveTo>
                  <a:pt x="10304621" y="1108615"/>
                </a:moveTo>
                <a:cubicBezTo>
                  <a:pt x="10304621" y="1122902"/>
                  <a:pt x="10289858" y="1134618"/>
                  <a:pt x="10271760" y="1134618"/>
                </a:cubicBezTo>
                <a:lnTo>
                  <a:pt x="10114884" y="1134618"/>
                </a:lnTo>
                <a:cubicBezTo>
                  <a:pt x="10096786" y="1134618"/>
                  <a:pt x="10082022" y="1122902"/>
                  <a:pt x="10082022" y="1108615"/>
                </a:cubicBezTo>
                <a:lnTo>
                  <a:pt x="10082022" y="970788"/>
                </a:lnTo>
                <a:cubicBezTo>
                  <a:pt x="10082022" y="956501"/>
                  <a:pt x="10096786" y="944785"/>
                  <a:pt x="10114884" y="944785"/>
                </a:cubicBezTo>
                <a:lnTo>
                  <a:pt x="10271760" y="944785"/>
                </a:lnTo>
                <a:cubicBezTo>
                  <a:pt x="10289858" y="944785"/>
                  <a:pt x="10304621" y="956501"/>
                  <a:pt x="10304621" y="970788"/>
                </a:cubicBezTo>
                <a:lnTo>
                  <a:pt x="10304621" y="1108615"/>
                </a:lnTo>
                <a:close/>
                <a:moveTo>
                  <a:pt x="10590466" y="1108615"/>
                </a:moveTo>
                <a:cubicBezTo>
                  <a:pt x="10590466" y="1122902"/>
                  <a:pt x="10575703" y="1134618"/>
                  <a:pt x="10557606" y="1134618"/>
                </a:cubicBezTo>
                <a:lnTo>
                  <a:pt x="10400728" y="1134618"/>
                </a:lnTo>
                <a:cubicBezTo>
                  <a:pt x="10382631" y="1134618"/>
                  <a:pt x="10367867" y="1122902"/>
                  <a:pt x="10367867" y="1108615"/>
                </a:cubicBezTo>
                <a:lnTo>
                  <a:pt x="10367867" y="970788"/>
                </a:lnTo>
                <a:cubicBezTo>
                  <a:pt x="10367867" y="956501"/>
                  <a:pt x="10382631" y="944785"/>
                  <a:pt x="10400728" y="944785"/>
                </a:cubicBezTo>
                <a:lnTo>
                  <a:pt x="10557606" y="944785"/>
                </a:lnTo>
                <a:cubicBezTo>
                  <a:pt x="10575703" y="944785"/>
                  <a:pt x="10590466" y="956501"/>
                  <a:pt x="10590466" y="970788"/>
                </a:cubicBezTo>
                <a:lnTo>
                  <a:pt x="10590466" y="1108615"/>
                </a:lnTo>
                <a:close/>
                <a:moveTo>
                  <a:pt x="10876312" y="1108615"/>
                </a:moveTo>
                <a:cubicBezTo>
                  <a:pt x="10876312" y="1122902"/>
                  <a:pt x="10861547" y="1134618"/>
                  <a:pt x="10843451" y="1134618"/>
                </a:cubicBezTo>
                <a:lnTo>
                  <a:pt x="10686573" y="1134618"/>
                </a:lnTo>
                <a:cubicBezTo>
                  <a:pt x="10668477" y="1134618"/>
                  <a:pt x="10653712" y="1122902"/>
                  <a:pt x="10653712" y="1108615"/>
                </a:cubicBezTo>
                <a:lnTo>
                  <a:pt x="10653712" y="970788"/>
                </a:lnTo>
                <a:cubicBezTo>
                  <a:pt x="10653712" y="956501"/>
                  <a:pt x="10668477" y="944785"/>
                  <a:pt x="10686573" y="944785"/>
                </a:cubicBezTo>
                <a:lnTo>
                  <a:pt x="10843451" y="944785"/>
                </a:lnTo>
                <a:cubicBezTo>
                  <a:pt x="10861547" y="944785"/>
                  <a:pt x="10876312" y="956501"/>
                  <a:pt x="10876312" y="970788"/>
                </a:cubicBezTo>
                <a:lnTo>
                  <a:pt x="10876312" y="1108615"/>
                </a:lnTo>
                <a:close/>
                <a:moveTo>
                  <a:pt x="5644706" y="721043"/>
                </a:moveTo>
                <a:lnTo>
                  <a:pt x="5644706" y="413575"/>
                </a:lnTo>
                <a:cubicBezTo>
                  <a:pt x="5644706" y="356330"/>
                  <a:pt x="5703856" y="309467"/>
                  <a:pt x="5776246" y="309467"/>
                </a:cubicBezTo>
                <a:lnTo>
                  <a:pt x="6307455" y="309467"/>
                </a:lnTo>
                <a:cubicBezTo>
                  <a:pt x="6379845" y="309467"/>
                  <a:pt x="6438996" y="356330"/>
                  <a:pt x="6438996" y="413575"/>
                </a:cubicBezTo>
                <a:lnTo>
                  <a:pt x="6438996" y="721043"/>
                </a:lnTo>
                <a:cubicBezTo>
                  <a:pt x="6438996" y="778288"/>
                  <a:pt x="6379845" y="825151"/>
                  <a:pt x="6307455" y="825151"/>
                </a:cubicBezTo>
                <a:lnTo>
                  <a:pt x="5776246" y="825151"/>
                </a:lnTo>
                <a:cubicBezTo>
                  <a:pt x="5703856" y="825151"/>
                  <a:pt x="5644706" y="778288"/>
                  <a:pt x="5644706" y="721043"/>
                </a:cubicBezTo>
                <a:close/>
                <a:moveTo>
                  <a:pt x="6724841" y="721043"/>
                </a:moveTo>
                <a:lnTo>
                  <a:pt x="6724841" y="413575"/>
                </a:lnTo>
                <a:cubicBezTo>
                  <a:pt x="6724841" y="356330"/>
                  <a:pt x="6783991" y="309467"/>
                  <a:pt x="6856381" y="309467"/>
                </a:cubicBezTo>
                <a:lnTo>
                  <a:pt x="7387590" y="309467"/>
                </a:lnTo>
                <a:cubicBezTo>
                  <a:pt x="7459980" y="309467"/>
                  <a:pt x="7519130" y="356330"/>
                  <a:pt x="7519130" y="413575"/>
                </a:cubicBezTo>
                <a:lnTo>
                  <a:pt x="7519130" y="721043"/>
                </a:lnTo>
                <a:cubicBezTo>
                  <a:pt x="7519130" y="778288"/>
                  <a:pt x="7459980" y="825151"/>
                  <a:pt x="7387590" y="825151"/>
                </a:cubicBezTo>
                <a:lnTo>
                  <a:pt x="6856381" y="825151"/>
                </a:lnTo>
                <a:cubicBezTo>
                  <a:pt x="6783991" y="825151"/>
                  <a:pt x="6724841" y="778288"/>
                  <a:pt x="6724841" y="721043"/>
                </a:cubicBezTo>
                <a:close/>
                <a:moveTo>
                  <a:pt x="7804976" y="721043"/>
                </a:moveTo>
                <a:lnTo>
                  <a:pt x="7804976" y="413575"/>
                </a:lnTo>
                <a:cubicBezTo>
                  <a:pt x="7804976" y="356330"/>
                  <a:pt x="7864126" y="309467"/>
                  <a:pt x="7936516" y="309467"/>
                </a:cubicBezTo>
                <a:lnTo>
                  <a:pt x="8467725" y="309467"/>
                </a:lnTo>
                <a:cubicBezTo>
                  <a:pt x="8540115" y="309467"/>
                  <a:pt x="8599265" y="356330"/>
                  <a:pt x="8599265" y="413575"/>
                </a:cubicBezTo>
                <a:lnTo>
                  <a:pt x="8599265" y="721043"/>
                </a:lnTo>
                <a:cubicBezTo>
                  <a:pt x="8599265" y="778288"/>
                  <a:pt x="8540115" y="825151"/>
                  <a:pt x="8467725" y="825151"/>
                </a:cubicBezTo>
                <a:lnTo>
                  <a:pt x="7936516" y="825151"/>
                </a:lnTo>
                <a:cubicBezTo>
                  <a:pt x="7864126" y="825151"/>
                  <a:pt x="7804976" y="778288"/>
                  <a:pt x="7804976" y="721043"/>
                </a:cubicBezTo>
                <a:close/>
                <a:moveTo>
                  <a:pt x="8885111" y="721043"/>
                </a:moveTo>
                <a:lnTo>
                  <a:pt x="8885111" y="413575"/>
                </a:lnTo>
                <a:cubicBezTo>
                  <a:pt x="8885111" y="356330"/>
                  <a:pt x="8944261" y="309467"/>
                  <a:pt x="9016651" y="309467"/>
                </a:cubicBezTo>
                <a:lnTo>
                  <a:pt x="9547860" y="309467"/>
                </a:lnTo>
                <a:cubicBezTo>
                  <a:pt x="9620250" y="309467"/>
                  <a:pt x="9679400" y="356330"/>
                  <a:pt x="9679400" y="413575"/>
                </a:cubicBezTo>
                <a:lnTo>
                  <a:pt x="9679400" y="721043"/>
                </a:lnTo>
                <a:cubicBezTo>
                  <a:pt x="9679400" y="778288"/>
                  <a:pt x="9620250" y="825151"/>
                  <a:pt x="9547860" y="825151"/>
                </a:cubicBezTo>
                <a:lnTo>
                  <a:pt x="9016651" y="825151"/>
                </a:lnTo>
                <a:cubicBezTo>
                  <a:pt x="8944261" y="825151"/>
                  <a:pt x="8885111" y="778288"/>
                  <a:pt x="8885111" y="721043"/>
                </a:cubicBezTo>
                <a:close/>
                <a:moveTo>
                  <a:pt x="9965245" y="721043"/>
                </a:moveTo>
                <a:lnTo>
                  <a:pt x="9965245" y="413575"/>
                </a:lnTo>
                <a:cubicBezTo>
                  <a:pt x="9965245" y="356330"/>
                  <a:pt x="10024396" y="309467"/>
                  <a:pt x="10096786" y="309467"/>
                </a:cubicBezTo>
                <a:lnTo>
                  <a:pt x="10627995" y="309467"/>
                </a:lnTo>
                <a:cubicBezTo>
                  <a:pt x="10700385" y="309467"/>
                  <a:pt x="10759535" y="356330"/>
                  <a:pt x="10759535" y="413575"/>
                </a:cubicBezTo>
                <a:lnTo>
                  <a:pt x="10759535" y="721043"/>
                </a:lnTo>
                <a:cubicBezTo>
                  <a:pt x="10759535" y="778288"/>
                  <a:pt x="10700385" y="825151"/>
                  <a:pt x="10627995" y="825151"/>
                </a:cubicBezTo>
                <a:lnTo>
                  <a:pt x="10096786" y="825151"/>
                </a:lnTo>
                <a:cubicBezTo>
                  <a:pt x="10024396" y="825151"/>
                  <a:pt x="9965245" y="778288"/>
                  <a:pt x="9965245" y="721043"/>
                </a:cubicBez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8"/>
          <p:cNvSpPr txBox="1"/>
          <p:nvPr>
            <p:ph type="title"/>
          </p:nvPr>
        </p:nvSpPr>
        <p:spPr>
          <a:xfrm>
            <a:off x="1548150" y="3404975"/>
            <a:ext cx="6047700" cy="6849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18"/>
          <p:cNvSpPr txBox="1"/>
          <p:nvPr>
            <p:ph idx="1" type="subTitle"/>
          </p:nvPr>
        </p:nvSpPr>
        <p:spPr>
          <a:xfrm>
            <a:off x="1548150" y="3995300"/>
            <a:ext cx="6047700" cy="60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3" name="Google Shape;143;p18"/>
          <p:cNvSpPr/>
          <p:nvPr>
            <p:ph idx="2" type="pic"/>
          </p:nvPr>
        </p:nvSpPr>
        <p:spPr>
          <a:xfrm>
            <a:off x="722575" y="553702"/>
            <a:ext cx="1930500" cy="2611800"/>
          </a:xfrm>
          <a:prstGeom prst="rect">
            <a:avLst/>
          </a:prstGeom>
          <a:noFill/>
          <a:ln>
            <a:noFill/>
          </a:ln>
        </p:spPr>
      </p:sp>
      <p:sp>
        <p:nvSpPr>
          <p:cNvPr id="144" name="Google Shape;144;p18"/>
          <p:cNvSpPr/>
          <p:nvPr>
            <p:ph idx="3" type="pic"/>
          </p:nvPr>
        </p:nvSpPr>
        <p:spPr>
          <a:xfrm>
            <a:off x="6491000" y="539500"/>
            <a:ext cx="1930500" cy="2611800"/>
          </a:xfrm>
          <a:prstGeom prst="rect">
            <a:avLst/>
          </a:prstGeom>
          <a:noFill/>
          <a:ln>
            <a:noFill/>
          </a:ln>
        </p:spPr>
      </p:sp>
      <p:sp>
        <p:nvSpPr>
          <p:cNvPr id="145" name="Google Shape;145;p18"/>
          <p:cNvSpPr/>
          <p:nvPr>
            <p:ph idx="4" type="pic"/>
          </p:nvPr>
        </p:nvSpPr>
        <p:spPr>
          <a:xfrm>
            <a:off x="2902459" y="553701"/>
            <a:ext cx="3339000" cy="2611800"/>
          </a:xfrm>
          <a:prstGeom prst="rect">
            <a:avLst/>
          </a:prstGeom>
          <a:noFill/>
          <a:ln>
            <a:noFill/>
          </a:ln>
        </p:spPr>
      </p:sp>
      <p:sp>
        <p:nvSpPr>
          <p:cNvPr id="146" name="Google Shape;146;p18"/>
          <p:cNvSpPr/>
          <p:nvPr/>
        </p:nvSpPr>
        <p:spPr>
          <a:xfrm>
            <a:off x="8566974" y="414360"/>
            <a:ext cx="159300" cy="15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2">
    <p:spTree>
      <p:nvGrpSpPr>
        <p:cNvPr id="147" name="Shape 147"/>
        <p:cNvGrpSpPr/>
        <p:nvPr/>
      </p:nvGrpSpPr>
      <p:grpSpPr>
        <a:xfrm>
          <a:off x="0" y="0"/>
          <a:ext cx="0" cy="0"/>
          <a:chOff x="0" y="0"/>
          <a:chExt cx="0" cy="0"/>
        </a:xfrm>
      </p:grpSpPr>
      <p:pic>
        <p:nvPicPr>
          <p:cNvPr id="148" name="Google Shape;148;p19"/>
          <p:cNvPicPr preferRelativeResize="0"/>
          <p:nvPr/>
        </p:nvPicPr>
        <p:blipFill rotWithShape="1">
          <a:blip r:embed="rId2">
            <a:alphaModFix amt="50000"/>
          </a:blip>
          <a:srcRect b="19" l="0" r="0" t="9"/>
          <a:stretch/>
        </p:blipFill>
        <p:spPr>
          <a:xfrm flipH="1" rot="10800000">
            <a:off x="0" y="0"/>
            <a:ext cx="9144002" cy="5143502"/>
          </a:xfrm>
          <a:prstGeom prst="rect">
            <a:avLst/>
          </a:prstGeom>
          <a:noFill/>
          <a:ln>
            <a:noFill/>
          </a:ln>
        </p:spPr>
      </p:pic>
      <p:sp>
        <p:nvSpPr>
          <p:cNvPr id="149" name="Google Shape;14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0" name="Google Shape;150;p19"/>
          <p:cNvSpPr txBox="1"/>
          <p:nvPr>
            <p:ph idx="1" type="body"/>
          </p:nvPr>
        </p:nvSpPr>
        <p:spPr>
          <a:xfrm>
            <a:off x="720000" y="1215743"/>
            <a:ext cx="7704000" cy="2772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grpSp>
        <p:nvGrpSpPr>
          <p:cNvPr id="151" name="Google Shape;151;p19"/>
          <p:cNvGrpSpPr/>
          <p:nvPr/>
        </p:nvGrpSpPr>
        <p:grpSpPr>
          <a:xfrm>
            <a:off x="302987" y="288516"/>
            <a:ext cx="8538026" cy="4566468"/>
            <a:chOff x="5802027" y="1564324"/>
            <a:chExt cx="3636452" cy="1944916"/>
          </a:xfrm>
        </p:grpSpPr>
        <p:sp>
          <p:nvSpPr>
            <p:cNvPr id="152" name="Google Shape;152;p19"/>
            <p:cNvSpPr/>
            <p:nvPr/>
          </p:nvSpPr>
          <p:spPr>
            <a:xfrm>
              <a:off x="5802027" y="1564324"/>
              <a:ext cx="379245" cy="1944916"/>
            </a:xfrm>
            <a:custGeom>
              <a:rect b="b" l="l" r="r" t="t"/>
              <a:pathLst>
                <a:path extrusionOk="0" h="1944916" w="379245">
                  <a:moveTo>
                    <a:pt x="379246" y="0"/>
                  </a:moveTo>
                  <a:lnTo>
                    <a:pt x="0" y="0"/>
                  </a:lnTo>
                  <a:lnTo>
                    <a:pt x="0" y="1944917"/>
                  </a:lnTo>
                  <a:lnTo>
                    <a:pt x="379246" y="1944917"/>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9"/>
            <p:cNvSpPr/>
            <p:nvPr/>
          </p:nvSpPr>
          <p:spPr>
            <a:xfrm>
              <a:off x="9059234" y="1564324"/>
              <a:ext cx="379245" cy="1944916"/>
            </a:xfrm>
            <a:custGeom>
              <a:rect b="b" l="l" r="r" t="t"/>
              <a:pathLst>
                <a:path extrusionOk="0" h="1944916" w="379245">
                  <a:moveTo>
                    <a:pt x="0" y="1944917"/>
                  </a:moveTo>
                  <a:lnTo>
                    <a:pt x="379245" y="1944917"/>
                  </a:lnTo>
                  <a:lnTo>
                    <a:pt x="379245" y="0"/>
                  </a:ln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4" name="Google Shape;154;p19"/>
          <p:cNvSpPr/>
          <p:nvPr/>
        </p:nvSpPr>
        <p:spPr>
          <a:xfrm>
            <a:off x="8566974" y="414360"/>
            <a:ext cx="159300" cy="15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5" name="Shape 155"/>
        <p:cNvGrpSpPr/>
        <p:nvPr/>
      </p:nvGrpSpPr>
      <p:grpSpPr>
        <a:xfrm>
          <a:off x="0" y="0"/>
          <a:ext cx="0" cy="0"/>
          <a:chOff x="0" y="0"/>
          <a:chExt cx="0" cy="0"/>
        </a:xfrm>
      </p:grpSpPr>
      <p:pic>
        <p:nvPicPr>
          <p:cNvPr id="156" name="Google Shape;156;p20"/>
          <p:cNvPicPr preferRelativeResize="0"/>
          <p:nvPr/>
        </p:nvPicPr>
        <p:blipFill rotWithShape="1">
          <a:blip r:embed="rId2">
            <a:alphaModFix amt="19000"/>
          </a:blip>
          <a:srcRect b="19" l="0" r="0" t="9"/>
          <a:stretch/>
        </p:blipFill>
        <p:spPr>
          <a:xfrm>
            <a:off x="0" y="0"/>
            <a:ext cx="9144002" cy="5143502"/>
          </a:xfrm>
          <a:prstGeom prst="rect">
            <a:avLst/>
          </a:prstGeom>
          <a:noFill/>
          <a:ln>
            <a:noFill/>
          </a:ln>
        </p:spPr>
      </p:pic>
      <p:sp>
        <p:nvSpPr>
          <p:cNvPr id="157" name="Google Shape;157;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8" name="Google Shape;158;p20"/>
          <p:cNvSpPr txBox="1"/>
          <p:nvPr>
            <p:ph idx="1" type="subTitle"/>
          </p:nvPr>
        </p:nvSpPr>
        <p:spPr>
          <a:xfrm>
            <a:off x="720013" y="2362499"/>
            <a:ext cx="2305500" cy="164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9" name="Google Shape;159;p20"/>
          <p:cNvSpPr txBox="1"/>
          <p:nvPr>
            <p:ph idx="2" type="subTitle"/>
          </p:nvPr>
        </p:nvSpPr>
        <p:spPr>
          <a:xfrm>
            <a:off x="3419250" y="2362499"/>
            <a:ext cx="2305500" cy="164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0" name="Google Shape;160;p20"/>
          <p:cNvSpPr txBox="1"/>
          <p:nvPr>
            <p:ph idx="3" type="subTitle"/>
          </p:nvPr>
        </p:nvSpPr>
        <p:spPr>
          <a:xfrm>
            <a:off x="6118487" y="2362499"/>
            <a:ext cx="2305500" cy="164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1" name="Google Shape;161;p20"/>
          <p:cNvSpPr txBox="1"/>
          <p:nvPr>
            <p:ph idx="4" type="subTitle"/>
          </p:nvPr>
        </p:nvSpPr>
        <p:spPr>
          <a:xfrm>
            <a:off x="720013" y="1953301"/>
            <a:ext cx="2305500" cy="48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62" name="Google Shape;162;p20"/>
          <p:cNvSpPr txBox="1"/>
          <p:nvPr>
            <p:ph idx="5" type="subTitle"/>
          </p:nvPr>
        </p:nvSpPr>
        <p:spPr>
          <a:xfrm>
            <a:off x="3419250" y="1953301"/>
            <a:ext cx="2305500" cy="48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63" name="Google Shape;163;p20"/>
          <p:cNvSpPr txBox="1"/>
          <p:nvPr>
            <p:ph idx="6" type="subTitle"/>
          </p:nvPr>
        </p:nvSpPr>
        <p:spPr>
          <a:xfrm>
            <a:off x="6118487" y="1953301"/>
            <a:ext cx="2305500" cy="48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grpSp>
        <p:nvGrpSpPr>
          <p:cNvPr id="164" name="Google Shape;164;p20"/>
          <p:cNvGrpSpPr/>
          <p:nvPr/>
        </p:nvGrpSpPr>
        <p:grpSpPr>
          <a:xfrm>
            <a:off x="302987" y="288516"/>
            <a:ext cx="8538026" cy="890429"/>
            <a:chOff x="1298853" y="4144865"/>
            <a:chExt cx="3636452" cy="379245"/>
          </a:xfrm>
        </p:grpSpPr>
        <p:sp>
          <p:nvSpPr>
            <p:cNvPr id="165" name="Google Shape;165;p20"/>
            <p:cNvSpPr/>
            <p:nvPr/>
          </p:nvSpPr>
          <p:spPr>
            <a:xfrm>
              <a:off x="4556060" y="4144865"/>
              <a:ext cx="379245" cy="379245"/>
            </a:xfrm>
            <a:custGeom>
              <a:rect b="b" l="l" r="r" t="t"/>
              <a:pathLst>
                <a:path extrusionOk="0" h="379245" w="379245">
                  <a:moveTo>
                    <a:pt x="379245" y="379245"/>
                  </a:moveTo>
                  <a:lnTo>
                    <a:pt x="379245" y="0"/>
                  </a:ln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20"/>
            <p:cNvSpPr/>
            <p:nvPr/>
          </p:nvSpPr>
          <p:spPr>
            <a:xfrm>
              <a:off x="1298853" y="4144865"/>
              <a:ext cx="379245" cy="379245"/>
            </a:xfrm>
            <a:custGeom>
              <a:rect b="b" l="l" r="r" t="t"/>
              <a:pathLst>
                <a:path extrusionOk="0" h="379245" w="379245">
                  <a:moveTo>
                    <a:pt x="379246" y="0"/>
                  </a:moveTo>
                  <a:lnTo>
                    <a:pt x="0" y="0"/>
                  </a:lnTo>
                  <a:lnTo>
                    <a:pt x="0" y="379245"/>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7" name="Google Shape;167;p20"/>
          <p:cNvSpPr/>
          <p:nvPr/>
        </p:nvSpPr>
        <p:spPr>
          <a:xfrm>
            <a:off x="-157711" y="4603996"/>
            <a:ext cx="9459421" cy="1011384"/>
          </a:xfrm>
          <a:custGeom>
            <a:rect b="b" l="l" r="r" t="t"/>
            <a:pathLst>
              <a:path extrusionOk="0" h="1165860" w="10935747">
                <a:moveTo>
                  <a:pt x="5467826" y="0"/>
                </a:moveTo>
                <a:lnTo>
                  <a:pt x="0" y="0"/>
                </a:lnTo>
                <a:lnTo>
                  <a:pt x="0" y="1165860"/>
                </a:lnTo>
                <a:lnTo>
                  <a:pt x="10935748" y="1165860"/>
                </a:lnTo>
                <a:lnTo>
                  <a:pt x="10935748" y="0"/>
                </a:lnTo>
                <a:lnTo>
                  <a:pt x="5467922" y="0"/>
                </a:lnTo>
                <a:close/>
                <a:moveTo>
                  <a:pt x="10672572" y="57245"/>
                </a:moveTo>
                <a:cubicBezTo>
                  <a:pt x="10672572" y="42958"/>
                  <a:pt x="10687336" y="31242"/>
                  <a:pt x="10705434" y="31242"/>
                </a:cubicBezTo>
                <a:lnTo>
                  <a:pt x="10862310" y="31242"/>
                </a:lnTo>
                <a:cubicBezTo>
                  <a:pt x="10880408" y="31242"/>
                  <a:pt x="10895171" y="42958"/>
                  <a:pt x="10895171" y="57245"/>
                </a:cubicBezTo>
                <a:lnTo>
                  <a:pt x="10895171" y="195072"/>
                </a:lnTo>
                <a:cubicBezTo>
                  <a:pt x="10895171" y="209360"/>
                  <a:pt x="10880408" y="221075"/>
                  <a:pt x="10862310" y="221075"/>
                </a:cubicBezTo>
                <a:lnTo>
                  <a:pt x="10705434" y="221075"/>
                </a:lnTo>
                <a:cubicBezTo>
                  <a:pt x="10687336" y="221075"/>
                  <a:pt x="10672572" y="209360"/>
                  <a:pt x="10672572" y="195072"/>
                </a:cubicBezTo>
                <a:lnTo>
                  <a:pt x="10672572" y="57245"/>
                </a:lnTo>
                <a:close/>
                <a:moveTo>
                  <a:pt x="10386726" y="57245"/>
                </a:moveTo>
                <a:cubicBezTo>
                  <a:pt x="10386726" y="42958"/>
                  <a:pt x="10401491" y="31242"/>
                  <a:pt x="10419588" y="31242"/>
                </a:cubicBezTo>
                <a:lnTo>
                  <a:pt x="10576465" y="31242"/>
                </a:lnTo>
                <a:cubicBezTo>
                  <a:pt x="10594563" y="31242"/>
                  <a:pt x="10609326" y="42958"/>
                  <a:pt x="10609326" y="57245"/>
                </a:cubicBezTo>
                <a:lnTo>
                  <a:pt x="10609326" y="195072"/>
                </a:lnTo>
                <a:cubicBezTo>
                  <a:pt x="10609326" y="209360"/>
                  <a:pt x="10594563" y="221075"/>
                  <a:pt x="10576465" y="221075"/>
                </a:cubicBezTo>
                <a:lnTo>
                  <a:pt x="10419588" y="221075"/>
                </a:lnTo>
                <a:cubicBezTo>
                  <a:pt x="10401491" y="221075"/>
                  <a:pt x="10386726" y="209360"/>
                  <a:pt x="10386726" y="195072"/>
                </a:cubicBezTo>
                <a:lnTo>
                  <a:pt x="10386726" y="57245"/>
                </a:lnTo>
                <a:close/>
                <a:moveTo>
                  <a:pt x="10100881" y="57245"/>
                </a:moveTo>
                <a:cubicBezTo>
                  <a:pt x="10100881" y="42958"/>
                  <a:pt x="10115645" y="31242"/>
                  <a:pt x="10133743" y="31242"/>
                </a:cubicBezTo>
                <a:lnTo>
                  <a:pt x="10290620" y="31242"/>
                </a:lnTo>
                <a:cubicBezTo>
                  <a:pt x="10308717" y="31242"/>
                  <a:pt x="10323480" y="42958"/>
                  <a:pt x="10323480" y="57245"/>
                </a:cubicBezTo>
                <a:lnTo>
                  <a:pt x="10323480" y="195072"/>
                </a:lnTo>
                <a:cubicBezTo>
                  <a:pt x="10323480" y="209360"/>
                  <a:pt x="10308717" y="221075"/>
                  <a:pt x="10290620" y="221075"/>
                </a:cubicBezTo>
                <a:lnTo>
                  <a:pt x="10133743" y="221075"/>
                </a:lnTo>
                <a:cubicBezTo>
                  <a:pt x="10115645" y="221075"/>
                  <a:pt x="10100881" y="209360"/>
                  <a:pt x="10100881" y="195072"/>
                </a:cubicBezTo>
                <a:lnTo>
                  <a:pt x="10100881" y="57245"/>
                </a:lnTo>
                <a:close/>
                <a:moveTo>
                  <a:pt x="9815036" y="57245"/>
                </a:moveTo>
                <a:cubicBezTo>
                  <a:pt x="9815036" y="42958"/>
                  <a:pt x="9829800" y="31242"/>
                  <a:pt x="9847898" y="31242"/>
                </a:cubicBezTo>
                <a:lnTo>
                  <a:pt x="10004774" y="31242"/>
                </a:lnTo>
                <a:cubicBezTo>
                  <a:pt x="10022872" y="31242"/>
                  <a:pt x="10037635" y="42958"/>
                  <a:pt x="10037635" y="57245"/>
                </a:cubicBezTo>
                <a:lnTo>
                  <a:pt x="10037635" y="195072"/>
                </a:lnTo>
                <a:cubicBezTo>
                  <a:pt x="10037635" y="209360"/>
                  <a:pt x="10022872" y="221075"/>
                  <a:pt x="10004774" y="221075"/>
                </a:cubicBezTo>
                <a:lnTo>
                  <a:pt x="9847898" y="221075"/>
                </a:lnTo>
                <a:cubicBezTo>
                  <a:pt x="9829800" y="221075"/>
                  <a:pt x="9815036" y="209360"/>
                  <a:pt x="9815036" y="195072"/>
                </a:cubicBezTo>
                <a:lnTo>
                  <a:pt x="9815036" y="57245"/>
                </a:lnTo>
                <a:close/>
                <a:moveTo>
                  <a:pt x="9529191" y="57245"/>
                </a:moveTo>
                <a:cubicBezTo>
                  <a:pt x="9529191" y="42958"/>
                  <a:pt x="9543955" y="31242"/>
                  <a:pt x="9562052" y="31242"/>
                </a:cubicBezTo>
                <a:lnTo>
                  <a:pt x="9718929" y="31242"/>
                </a:lnTo>
                <a:cubicBezTo>
                  <a:pt x="9737027" y="31242"/>
                  <a:pt x="9751790" y="42958"/>
                  <a:pt x="9751790" y="57245"/>
                </a:cubicBezTo>
                <a:lnTo>
                  <a:pt x="9751790" y="195072"/>
                </a:lnTo>
                <a:cubicBezTo>
                  <a:pt x="9751790" y="209360"/>
                  <a:pt x="9737027" y="221075"/>
                  <a:pt x="9718929" y="221075"/>
                </a:cubicBezTo>
                <a:lnTo>
                  <a:pt x="9562052" y="221075"/>
                </a:lnTo>
                <a:cubicBezTo>
                  <a:pt x="9543955" y="221075"/>
                  <a:pt x="9529191" y="209360"/>
                  <a:pt x="9529191" y="195072"/>
                </a:cubicBezTo>
                <a:lnTo>
                  <a:pt x="9529191" y="57245"/>
                </a:lnTo>
                <a:close/>
                <a:moveTo>
                  <a:pt x="9243346" y="57245"/>
                </a:moveTo>
                <a:cubicBezTo>
                  <a:pt x="9243346" y="42958"/>
                  <a:pt x="9258109" y="31242"/>
                  <a:pt x="9276207" y="31242"/>
                </a:cubicBezTo>
                <a:lnTo>
                  <a:pt x="9433084" y="31242"/>
                </a:lnTo>
                <a:cubicBezTo>
                  <a:pt x="9451181" y="31242"/>
                  <a:pt x="9465945" y="42958"/>
                  <a:pt x="9465945" y="57245"/>
                </a:cubicBezTo>
                <a:lnTo>
                  <a:pt x="9465945" y="195072"/>
                </a:lnTo>
                <a:cubicBezTo>
                  <a:pt x="9465945" y="209360"/>
                  <a:pt x="9451181" y="221075"/>
                  <a:pt x="9433084" y="221075"/>
                </a:cubicBezTo>
                <a:lnTo>
                  <a:pt x="9276207" y="221075"/>
                </a:lnTo>
                <a:cubicBezTo>
                  <a:pt x="9258109" y="221075"/>
                  <a:pt x="9243346" y="209360"/>
                  <a:pt x="9243346" y="195072"/>
                </a:cubicBezTo>
                <a:lnTo>
                  <a:pt x="9243346" y="57245"/>
                </a:lnTo>
                <a:close/>
                <a:moveTo>
                  <a:pt x="8957500" y="57245"/>
                </a:moveTo>
                <a:cubicBezTo>
                  <a:pt x="8957500" y="42958"/>
                  <a:pt x="8972264" y="31242"/>
                  <a:pt x="8990362" y="31242"/>
                </a:cubicBezTo>
                <a:lnTo>
                  <a:pt x="9147239" y="31242"/>
                </a:lnTo>
                <a:cubicBezTo>
                  <a:pt x="9165336" y="31242"/>
                  <a:pt x="9180100" y="42958"/>
                  <a:pt x="9180100" y="57245"/>
                </a:cubicBezTo>
                <a:lnTo>
                  <a:pt x="9180100" y="195072"/>
                </a:lnTo>
                <a:cubicBezTo>
                  <a:pt x="9180100" y="209360"/>
                  <a:pt x="9165336" y="221075"/>
                  <a:pt x="9147239" y="221075"/>
                </a:cubicBezTo>
                <a:lnTo>
                  <a:pt x="8990362" y="221075"/>
                </a:lnTo>
                <a:cubicBezTo>
                  <a:pt x="8972264" y="221075"/>
                  <a:pt x="8957500" y="209360"/>
                  <a:pt x="8957500" y="195072"/>
                </a:cubicBezTo>
                <a:lnTo>
                  <a:pt x="8957500" y="57245"/>
                </a:lnTo>
                <a:close/>
                <a:moveTo>
                  <a:pt x="8671655" y="57245"/>
                </a:moveTo>
                <a:cubicBezTo>
                  <a:pt x="8671655" y="42958"/>
                  <a:pt x="8686419" y="31242"/>
                  <a:pt x="8704516" y="31242"/>
                </a:cubicBezTo>
                <a:lnTo>
                  <a:pt x="8861393" y="31242"/>
                </a:lnTo>
                <a:cubicBezTo>
                  <a:pt x="8879491" y="31242"/>
                  <a:pt x="8894255" y="42958"/>
                  <a:pt x="8894255" y="57245"/>
                </a:cubicBezTo>
                <a:lnTo>
                  <a:pt x="8894255" y="195072"/>
                </a:lnTo>
                <a:cubicBezTo>
                  <a:pt x="8894255" y="209360"/>
                  <a:pt x="8879491" y="221075"/>
                  <a:pt x="8861393" y="221075"/>
                </a:cubicBezTo>
                <a:lnTo>
                  <a:pt x="8704516" y="221075"/>
                </a:lnTo>
                <a:cubicBezTo>
                  <a:pt x="8686419" y="221075"/>
                  <a:pt x="8671655" y="209360"/>
                  <a:pt x="8671655" y="195072"/>
                </a:cubicBezTo>
                <a:lnTo>
                  <a:pt x="8671655" y="57245"/>
                </a:lnTo>
                <a:close/>
                <a:moveTo>
                  <a:pt x="8385810" y="57245"/>
                </a:moveTo>
                <a:cubicBezTo>
                  <a:pt x="8385810" y="42958"/>
                  <a:pt x="8400574" y="31242"/>
                  <a:pt x="8418671" y="31242"/>
                </a:cubicBezTo>
                <a:lnTo>
                  <a:pt x="8575548" y="31242"/>
                </a:lnTo>
                <a:cubicBezTo>
                  <a:pt x="8593645" y="31242"/>
                  <a:pt x="8608409" y="42958"/>
                  <a:pt x="8608409" y="57245"/>
                </a:cubicBezTo>
                <a:lnTo>
                  <a:pt x="8608409" y="195072"/>
                </a:lnTo>
                <a:cubicBezTo>
                  <a:pt x="8608409" y="209360"/>
                  <a:pt x="8593645" y="221075"/>
                  <a:pt x="8575548" y="221075"/>
                </a:cubicBezTo>
                <a:lnTo>
                  <a:pt x="8418671" y="221075"/>
                </a:lnTo>
                <a:cubicBezTo>
                  <a:pt x="8400574" y="221075"/>
                  <a:pt x="8385810" y="209360"/>
                  <a:pt x="8385810" y="195072"/>
                </a:cubicBezTo>
                <a:lnTo>
                  <a:pt x="8385810" y="57245"/>
                </a:lnTo>
                <a:close/>
                <a:moveTo>
                  <a:pt x="8099965" y="57245"/>
                </a:moveTo>
                <a:cubicBezTo>
                  <a:pt x="8099965" y="42958"/>
                  <a:pt x="8114729" y="31242"/>
                  <a:pt x="8132827" y="31242"/>
                </a:cubicBezTo>
                <a:lnTo>
                  <a:pt x="8289703" y="31242"/>
                </a:lnTo>
                <a:cubicBezTo>
                  <a:pt x="8307801" y="31242"/>
                  <a:pt x="8322564" y="42958"/>
                  <a:pt x="8322564" y="57245"/>
                </a:cubicBezTo>
                <a:lnTo>
                  <a:pt x="8322564" y="195072"/>
                </a:lnTo>
                <a:cubicBezTo>
                  <a:pt x="8322564" y="209360"/>
                  <a:pt x="8307801" y="221075"/>
                  <a:pt x="8289703" y="221075"/>
                </a:cubicBezTo>
                <a:lnTo>
                  <a:pt x="8132827" y="221075"/>
                </a:lnTo>
                <a:cubicBezTo>
                  <a:pt x="8114729" y="221075"/>
                  <a:pt x="8099965" y="209360"/>
                  <a:pt x="8099965" y="195072"/>
                </a:cubicBezTo>
                <a:lnTo>
                  <a:pt x="8099965" y="57245"/>
                </a:lnTo>
                <a:close/>
                <a:moveTo>
                  <a:pt x="7814120" y="57245"/>
                </a:moveTo>
                <a:cubicBezTo>
                  <a:pt x="7814120" y="42958"/>
                  <a:pt x="7828883" y="31242"/>
                  <a:pt x="7846981" y="31242"/>
                </a:cubicBezTo>
                <a:lnTo>
                  <a:pt x="8003858" y="31242"/>
                </a:lnTo>
                <a:cubicBezTo>
                  <a:pt x="8021955" y="31242"/>
                  <a:pt x="8036719" y="42958"/>
                  <a:pt x="8036719" y="57245"/>
                </a:cubicBezTo>
                <a:lnTo>
                  <a:pt x="8036719" y="195072"/>
                </a:lnTo>
                <a:cubicBezTo>
                  <a:pt x="8036719" y="209360"/>
                  <a:pt x="8021955" y="221075"/>
                  <a:pt x="8003858" y="221075"/>
                </a:cubicBezTo>
                <a:lnTo>
                  <a:pt x="7846981" y="221075"/>
                </a:lnTo>
                <a:cubicBezTo>
                  <a:pt x="7828883" y="221075"/>
                  <a:pt x="7814120" y="209360"/>
                  <a:pt x="7814120" y="195072"/>
                </a:cubicBezTo>
                <a:lnTo>
                  <a:pt x="7814120" y="57245"/>
                </a:lnTo>
                <a:close/>
                <a:moveTo>
                  <a:pt x="7528274" y="57245"/>
                </a:moveTo>
                <a:cubicBezTo>
                  <a:pt x="7528274" y="42958"/>
                  <a:pt x="7543038" y="31242"/>
                  <a:pt x="7561136" y="31242"/>
                </a:cubicBezTo>
                <a:lnTo>
                  <a:pt x="7718012" y="31242"/>
                </a:lnTo>
                <a:cubicBezTo>
                  <a:pt x="7736110" y="31242"/>
                  <a:pt x="7750874" y="42958"/>
                  <a:pt x="7750874" y="57245"/>
                </a:cubicBezTo>
                <a:lnTo>
                  <a:pt x="7750874" y="195072"/>
                </a:lnTo>
                <a:cubicBezTo>
                  <a:pt x="7750874" y="209360"/>
                  <a:pt x="7736110" y="221075"/>
                  <a:pt x="7718012" y="221075"/>
                </a:cubicBezTo>
                <a:lnTo>
                  <a:pt x="7561136" y="221075"/>
                </a:lnTo>
                <a:cubicBezTo>
                  <a:pt x="7543038" y="221075"/>
                  <a:pt x="7528274" y="209360"/>
                  <a:pt x="7528274" y="195072"/>
                </a:cubicBezTo>
                <a:lnTo>
                  <a:pt x="7528274" y="57245"/>
                </a:lnTo>
                <a:close/>
                <a:moveTo>
                  <a:pt x="7242429" y="57245"/>
                </a:moveTo>
                <a:cubicBezTo>
                  <a:pt x="7242429" y="42958"/>
                  <a:pt x="7257193" y="31242"/>
                  <a:pt x="7275290" y="31242"/>
                </a:cubicBezTo>
                <a:lnTo>
                  <a:pt x="7432168" y="31242"/>
                </a:lnTo>
                <a:cubicBezTo>
                  <a:pt x="7450265" y="31242"/>
                  <a:pt x="7465028" y="42958"/>
                  <a:pt x="7465028" y="57245"/>
                </a:cubicBezTo>
                <a:lnTo>
                  <a:pt x="7465028" y="195072"/>
                </a:lnTo>
                <a:cubicBezTo>
                  <a:pt x="7465028" y="209360"/>
                  <a:pt x="7450265" y="221075"/>
                  <a:pt x="7432168" y="221075"/>
                </a:cubicBezTo>
                <a:lnTo>
                  <a:pt x="7275290" y="221075"/>
                </a:lnTo>
                <a:cubicBezTo>
                  <a:pt x="7257193" y="221075"/>
                  <a:pt x="7242429" y="209360"/>
                  <a:pt x="7242429" y="195072"/>
                </a:cubicBezTo>
                <a:lnTo>
                  <a:pt x="7242429" y="57245"/>
                </a:lnTo>
                <a:close/>
                <a:moveTo>
                  <a:pt x="6956584" y="57245"/>
                </a:moveTo>
                <a:cubicBezTo>
                  <a:pt x="6956584" y="42958"/>
                  <a:pt x="6971348" y="31242"/>
                  <a:pt x="6989445" y="31242"/>
                </a:cubicBezTo>
                <a:lnTo>
                  <a:pt x="7146322" y="31242"/>
                </a:lnTo>
                <a:cubicBezTo>
                  <a:pt x="7164419" y="31242"/>
                  <a:pt x="7179183" y="42958"/>
                  <a:pt x="7179183" y="57245"/>
                </a:cubicBezTo>
                <a:lnTo>
                  <a:pt x="7179183" y="195072"/>
                </a:lnTo>
                <a:cubicBezTo>
                  <a:pt x="7179183" y="209360"/>
                  <a:pt x="7164419" y="221075"/>
                  <a:pt x="7146322" y="221075"/>
                </a:cubicBezTo>
                <a:lnTo>
                  <a:pt x="6989445" y="221075"/>
                </a:lnTo>
                <a:cubicBezTo>
                  <a:pt x="6971348" y="221075"/>
                  <a:pt x="6956584" y="209360"/>
                  <a:pt x="6956584" y="195072"/>
                </a:cubicBezTo>
                <a:lnTo>
                  <a:pt x="6956584" y="57245"/>
                </a:lnTo>
                <a:close/>
                <a:moveTo>
                  <a:pt x="6670739" y="57245"/>
                </a:moveTo>
                <a:cubicBezTo>
                  <a:pt x="6670739" y="42958"/>
                  <a:pt x="6685503" y="31242"/>
                  <a:pt x="6703600" y="31242"/>
                </a:cubicBezTo>
                <a:lnTo>
                  <a:pt x="6860477" y="31242"/>
                </a:lnTo>
                <a:cubicBezTo>
                  <a:pt x="6878574" y="31242"/>
                  <a:pt x="6893338" y="42958"/>
                  <a:pt x="6893338" y="57245"/>
                </a:cubicBezTo>
                <a:lnTo>
                  <a:pt x="6893338" y="195072"/>
                </a:lnTo>
                <a:cubicBezTo>
                  <a:pt x="6893338" y="209360"/>
                  <a:pt x="6878574" y="221075"/>
                  <a:pt x="6860477" y="221075"/>
                </a:cubicBezTo>
                <a:lnTo>
                  <a:pt x="6703600" y="221075"/>
                </a:lnTo>
                <a:cubicBezTo>
                  <a:pt x="6685503" y="221075"/>
                  <a:pt x="6670739" y="209360"/>
                  <a:pt x="6670739" y="195072"/>
                </a:cubicBezTo>
                <a:lnTo>
                  <a:pt x="6670739" y="57245"/>
                </a:lnTo>
                <a:close/>
                <a:moveTo>
                  <a:pt x="6384894" y="57245"/>
                </a:moveTo>
                <a:cubicBezTo>
                  <a:pt x="6384894" y="42958"/>
                  <a:pt x="6399657" y="31242"/>
                  <a:pt x="6417755" y="31242"/>
                </a:cubicBezTo>
                <a:lnTo>
                  <a:pt x="6574631" y="31242"/>
                </a:lnTo>
                <a:cubicBezTo>
                  <a:pt x="6592729" y="31242"/>
                  <a:pt x="6607493" y="42958"/>
                  <a:pt x="6607493" y="57245"/>
                </a:cubicBezTo>
                <a:lnTo>
                  <a:pt x="6607493" y="195072"/>
                </a:lnTo>
                <a:cubicBezTo>
                  <a:pt x="6607493" y="209360"/>
                  <a:pt x="6592729" y="221075"/>
                  <a:pt x="6574631" y="221075"/>
                </a:cubicBezTo>
                <a:lnTo>
                  <a:pt x="6417755" y="221075"/>
                </a:lnTo>
                <a:cubicBezTo>
                  <a:pt x="6399657" y="221075"/>
                  <a:pt x="6384894" y="209360"/>
                  <a:pt x="6384894" y="195072"/>
                </a:cubicBezTo>
                <a:lnTo>
                  <a:pt x="6384894" y="57245"/>
                </a:lnTo>
                <a:close/>
                <a:moveTo>
                  <a:pt x="6099048" y="57245"/>
                </a:moveTo>
                <a:cubicBezTo>
                  <a:pt x="6099048" y="42958"/>
                  <a:pt x="6113812" y="31242"/>
                  <a:pt x="6131910" y="31242"/>
                </a:cubicBezTo>
                <a:lnTo>
                  <a:pt x="6288786" y="31242"/>
                </a:lnTo>
                <a:cubicBezTo>
                  <a:pt x="6306884" y="31242"/>
                  <a:pt x="6321648" y="42958"/>
                  <a:pt x="6321648" y="57245"/>
                </a:cubicBezTo>
                <a:lnTo>
                  <a:pt x="6321648" y="195072"/>
                </a:lnTo>
                <a:cubicBezTo>
                  <a:pt x="6321648" y="209360"/>
                  <a:pt x="6306884" y="221075"/>
                  <a:pt x="6288786" y="221075"/>
                </a:cubicBezTo>
                <a:lnTo>
                  <a:pt x="6131910" y="221075"/>
                </a:lnTo>
                <a:cubicBezTo>
                  <a:pt x="6113812" y="221075"/>
                  <a:pt x="6099048" y="209360"/>
                  <a:pt x="6099048" y="195072"/>
                </a:cubicBezTo>
                <a:lnTo>
                  <a:pt x="6099048" y="57245"/>
                </a:lnTo>
                <a:close/>
                <a:moveTo>
                  <a:pt x="5813203" y="57245"/>
                </a:moveTo>
                <a:cubicBezTo>
                  <a:pt x="5813203" y="42958"/>
                  <a:pt x="5827967" y="31242"/>
                  <a:pt x="5846064" y="31242"/>
                </a:cubicBezTo>
                <a:lnTo>
                  <a:pt x="6002941" y="31242"/>
                </a:lnTo>
                <a:cubicBezTo>
                  <a:pt x="6021039" y="31242"/>
                  <a:pt x="6035802" y="42958"/>
                  <a:pt x="6035802" y="57245"/>
                </a:cubicBezTo>
                <a:lnTo>
                  <a:pt x="6035802" y="195072"/>
                </a:lnTo>
                <a:cubicBezTo>
                  <a:pt x="6035802" y="209360"/>
                  <a:pt x="6021039" y="221075"/>
                  <a:pt x="6002941" y="221075"/>
                </a:cubicBezTo>
                <a:lnTo>
                  <a:pt x="5846064" y="221075"/>
                </a:lnTo>
                <a:cubicBezTo>
                  <a:pt x="5827967" y="221075"/>
                  <a:pt x="5813203" y="209360"/>
                  <a:pt x="5813203" y="195072"/>
                </a:cubicBezTo>
                <a:lnTo>
                  <a:pt x="5813203" y="57245"/>
                </a:lnTo>
                <a:close/>
                <a:moveTo>
                  <a:pt x="5527358" y="57245"/>
                </a:moveTo>
                <a:cubicBezTo>
                  <a:pt x="5527358" y="42958"/>
                  <a:pt x="5542121" y="31242"/>
                  <a:pt x="5560219" y="31242"/>
                </a:cubicBezTo>
                <a:lnTo>
                  <a:pt x="5717095" y="31242"/>
                </a:lnTo>
                <a:cubicBezTo>
                  <a:pt x="5735193" y="31242"/>
                  <a:pt x="5749957" y="42958"/>
                  <a:pt x="5749957" y="57245"/>
                </a:cubicBezTo>
                <a:lnTo>
                  <a:pt x="5749957" y="195072"/>
                </a:lnTo>
                <a:cubicBezTo>
                  <a:pt x="5749957" y="209360"/>
                  <a:pt x="5735193" y="221075"/>
                  <a:pt x="5717095" y="221075"/>
                </a:cubicBezTo>
                <a:lnTo>
                  <a:pt x="5560219" y="221075"/>
                </a:lnTo>
                <a:cubicBezTo>
                  <a:pt x="5542121" y="221075"/>
                  <a:pt x="5527358" y="209360"/>
                  <a:pt x="5527358" y="195072"/>
                </a:cubicBezTo>
                <a:lnTo>
                  <a:pt x="5527358" y="57245"/>
                </a:lnTo>
                <a:close/>
                <a:moveTo>
                  <a:pt x="5204555" y="57245"/>
                </a:moveTo>
                <a:cubicBezTo>
                  <a:pt x="5204555" y="42958"/>
                  <a:pt x="5219319" y="31242"/>
                  <a:pt x="5237417" y="31242"/>
                </a:cubicBezTo>
                <a:lnTo>
                  <a:pt x="5394294" y="31242"/>
                </a:lnTo>
                <a:cubicBezTo>
                  <a:pt x="5412391" y="31242"/>
                  <a:pt x="5427155" y="42958"/>
                  <a:pt x="5427155" y="57245"/>
                </a:cubicBezTo>
                <a:lnTo>
                  <a:pt x="5427155" y="195072"/>
                </a:lnTo>
                <a:cubicBezTo>
                  <a:pt x="5427155" y="209360"/>
                  <a:pt x="5412391" y="221075"/>
                  <a:pt x="5394294" y="221075"/>
                </a:cubicBezTo>
                <a:lnTo>
                  <a:pt x="5237417" y="221075"/>
                </a:lnTo>
                <a:cubicBezTo>
                  <a:pt x="5219319" y="221075"/>
                  <a:pt x="5204555" y="209360"/>
                  <a:pt x="5204555" y="195072"/>
                </a:cubicBezTo>
                <a:lnTo>
                  <a:pt x="5204555" y="57245"/>
                </a:lnTo>
                <a:close/>
                <a:moveTo>
                  <a:pt x="4918710" y="57245"/>
                </a:moveTo>
                <a:cubicBezTo>
                  <a:pt x="4918710" y="42958"/>
                  <a:pt x="4933474" y="31242"/>
                  <a:pt x="4951571" y="31242"/>
                </a:cubicBezTo>
                <a:lnTo>
                  <a:pt x="5108448" y="31242"/>
                </a:lnTo>
                <a:cubicBezTo>
                  <a:pt x="5126545" y="31242"/>
                  <a:pt x="5141310" y="42958"/>
                  <a:pt x="5141310" y="57245"/>
                </a:cubicBezTo>
                <a:lnTo>
                  <a:pt x="5141310" y="195072"/>
                </a:lnTo>
                <a:cubicBezTo>
                  <a:pt x="5141310" y="209360"/>
                  <a:pt x="5126545" y="221075"/>
                  <a:pt x="5108448" y="221075"/>
                </a:cubicBezTo>
                <a:lnTo>
                  <a:pt x="4951571" y="221075"/>
                </a:lnTo>
                <a:cubicBezTo>
                  <a:pt x="4933474" y="221075"/>
                  <a:pt x="4918710" y="209360"/>
                  <a:pt x="4918710" y="195072"/>
                </a:cubicBezTo>
                <a:lnTo>
                  <a:pt x="4918710" y="57245"/>
                </a:lnTo>
                <a:close/>
                <a:moveTo>
                  <a:pt x="4632865" y="57245"/>
                </a:moveTo>
                <a:cubicBezTo>
                  <a:pt x="4632865" y="42958"/>
                  <a:pt x="4647629" y="31242"/>
                  <a:pt x="4665726" y="31242"/>
                </a:cubicBezTo>
                <a:lnTo>
                  <a:pt x="4822603" y="31242"/>
                </a:lnTo>
                <a:cubicBezTo>
                  <a:pt x="4840700" y="31242"/>
                  <a:pt x="4855464" y="42958"/>
                  <a:pt x="4855464" y="57245"/>
                </a:cubicBezTo>
                <a:lnTo>
                  <a:pt x="4855464" y="195072"/>
                </a:lnTo>
                <a:cubicBezTo>
                  <a:pt x="4855464" y="209360"/>
                  <a:pt x="4840700" y="221075"/>
                  <a:pt x="4822603" y="221075"/>
                </a:cubicBezTo>
                <a:lnTo>
                  <a:pt x="4665726" y="221075"/>
                </a:lnTo>
                <a:cubicBezTo>
                  <a:pt x="4647629" y="221075"/>
                  <a:pt x="4632865" y="209360"/>
                  <a:pt x="4632865" y="195072"/>
                </a:cubicBezTo>
                <a:lnTo>
                  <a:pt x="4632865" y="57245"/>
                </a:lnTo>
                <a:close/>
                <a:moveTo>
                  <a:pt x="4347020" y="57245"/>
                </a:moveTo>
                <a:cubicBezTo>
                  <a:pt x="4347020" y="42958"/>
                  <a:pt x="4361783" y="31242"/>
                  <a:pt x="4379881" y="31242"/>
                </a:cubicBezTo>
                <a:lnTo>
                  <a:pt x="4536758" y="31242"/>
                </a:lnTo>
                <a:cubicBezTo>
                  <a:pt x="4554855" y="31242"/>
                  <a:pt x="4569619" y="42958"/>
                  <a:pt x="4569619" y="57245"/>
                </a:cubicBezTo>
                <a:lnTo>
                  <a:pt x="4569619" y="195072"/>
                </a:lnTo>
                <a:cubicBezTo>
                  <a:pt x="4569619" y="209360"/>
                  <a:pt x="4554855" y="221075"/>
                  <a:pt x="4536758" y="221075"/>
                </a:cubicBezTo>
                <a:lnTo>
                  <a:pt x="4379881" y="221075"/>
                </a:lnTo>
                <a:cubicBezTo>
                  <a:pt x="4361783" y="221075"/>
                  <a:pt x="4347020" y="209360"/>
                  <a:pt x="4347020" y="195072"/>
                </a:cubicBezTo>
                <a:lnTo>
                  <a:pt x="4347020" y="57245"/>
                </a:lnTo>
                <a:close/>
                <a:moveTo>
                  <a:pt x="4061174" y="57245"/>
                </a:moveTo>
                <a:cubicBezTo>
                  <a:pt x="4061174" y="42958"/>
                  <a:pt x="4075938" y="31242"/>
                  <a:pt x="4094036" y="31242"/>
                </a:cubicBezTo>
                <a:lnTo>
                  <a:pt x="4250913" y="31242"/>
                </a:lnTo>
                <a:cubicBezTo>
                  <a:pt x="4269010" y="31242"/>
                  <a:pt x="4283774" y="42958"/>
                  <a:pt x="4283774" y="57245"/>
                </a:cubicBezTo>
                <a:lnTo>
                  <a:pt x="4283774" y="195072"/>
                </a:lnTo>
                <a:cubicBezTo>
                  <a:pt x="4283774" y="209360"/>
                  <a:pt x="4269010" y="221075"/>
                  <a:pt x="4250913" y="221075"/>
                </a:cubicBezTo>
                <a:lnTo>
                  <a:pt x="4094036" y="221075"/>
                </a:lnTo>
                <a:cubicBezTo>
                  <a:pt x="4075938" y="221075"/>
                  <a:pt x="4061174" y="209360"/>
                  <a:pt x="4061174" y="195072"/>
                </a:cubicBezTo>
                <a:lnTo>
                  <a:pt x="4061174" y="57245"/>
                </a:lnTo>
                <a:close/>
                <a:moveTo>
                  <a:pt x="3775329" y="57245"/>
                </a:moveTo>
                <a:cubicBezTo>
                  <a:pt x="3775329" y="42958"/>
                  <a:pt x="3790093" y="31242"/>
                  <a:pt x="3808190" y="31242"/>
                </a:cubicBezTo>
                <a:lnTo>
                  <a:pt x="3965067" y="31242"/>
                </a:lnTo>
                <a:cubicBezTo>
                  <a:pt x="3983165" y="31242"/>
                  <a:pt x="3997928" y="42958"/>
                  <a:pt x="3997928" y="57245"/>
                </a:cubicBezTo>
                <a:lnTo>
                  <a:pt x="3997928" y="195072"/>
                </a:lnTo>
                <a:cubicBezTo>
                  <a:pt x="3997928" y="209360"/>
                  <a:pt x="3983165" y="221075"/>
                  <a:pt x="3965067" y="221075"/>
                </a:cubicBezTo>
                <a:lnTo>
                  <a:pt x="3808190" y="221075"/>
                </a:lnTo>
                <a:cubicBezTo>
                  <a:pt x="3790093" y="221075"/>
                  <a:pt x="3775329" y="209360"/>
                  <a:pt x="3775329" y="195072"/>
                </a:cubicBezTo>
                <a:lnTo>
                  <a:pt x="3775329" y="57245"/>
                </a:lnTo>
                <a:close/>
                <a:moveTo>
                  <a:pt x="3489484" y="57245"/>
                </a:moveTo>
                <a:cubicBezTo>
                  <a:pt x="3489484" y="42958"/>
                  <a:pt x="3504248" y="31242"/>
                  <a:pt x="3522345" y="31242"/>
                </a:cubicBezTo>
                <a:lnTo>
                  <a:pt x="3679222" y="31242"/>
                </a:lnTo>
                <a:cubicBezTo>
                  <a:pt x="3697320" y="31242"/>
                  <a:pt x="3712083" y="42958"/>
                  <a:pt x="3712083" y="57245"/>
                </a:cubicBezTo>
                <a:lnTo>
                  <a:pt x="3712083" y="195072"/>
                </a:lnTo>
                <a:cubicBezTo>
                  <a:pt x="3712083" y="209360"/>
                  <a:pt x="3697320" y="221075"/>
                  <a:pt x="3679222" y="221075"/>
                </a:cubicBezTo>
                <a:lnTo>
                  <a:pt x="3522345" y="221075"/>
                </a:lnTo>
                <a:cubicBezTo>
                  <a:pt x="3504248" y="221075"/>
                  <a:pt x="3489484" y="209360"/>
                  <a:pt x="3489484" y="195072"/>
                </a:cubicBezTo>
                <a:lnTo>
                  <a:pt x="3489484" y="57245"/>
                </a:lnTo>
                <a:close/>
                <a:moveTo>
                  <a:pt x="3203639" y="57245"/>
                </a:moveTo>
                <a:cubicBezTo>
                  <a:pt x="3203639" y="42958"/>
                  <a:pt x="3218403" y="31242"/>
                  <a:pt x="3236500" y="31242"/>
                </a:cubicBezTo>
                <a:lnTo>
                  <a:pt x="3393377" y="31242"/>
                </a:lnTo>
                <a:cubicBezTo>
                  <a:pt x="3411474" y="31242"/>
                  <a:pt x="3426238" y="42958"/>
                  <a:pt x="3426238" y="57245"/>
                </a:cubicBezTo>
                <a:lnTo>
                  <a:pt x="3426238" y="195072"/>
                </a:lnTo>
                <a:cubicBezTo>
                  <a:pt x="3426238" y="209360"/>
                  <a:pt x="3411474" y="221075"/>
                  <a:pt x="3393377" y="221075"/>
                </a:cubicBezTo>
                <a:lnTo>
                  <a:pt x="3236500" y="221075"/>
                </a:lnTo>
                <a:cubicBezTo>
                  <a:pt x="3218403" y="221075"/>
                  <a:pt x="3203639" y="209360"/>
                  <a:pt x="3203639" y="195072"/>
                </a:cubicBezTo>
                <a:lnTo>
                  <a:pt x="3203639" y="57245"/>
                </a:lnTo>
                <a:close/>
                <a:moveTo>
                  <a:pt x="2917793" y="57245"/>
                </a:moveTo>
                <a:cubicBezTo>
                  <a:pt x="2917793" y="42958"/>
                  <a:pt x="2932557" y="31242"/>
                  <a:pt x="2950655" y="31242"/>
                </a:cubicBezTo>
                <a:lnTo>
                  <a:pt x="3107531" y="31242"/>
                </a:lnTo>
                <a:cubicBezTo>
                  <a:pt x="3125629" y="31242"/>
                  <a:pt x="3140393" y="42958"/>
                  <a:pt x="3140393" y="57245"/>
                </a:cubicBezTo>
                <a:lnTo>
                  <a:pt x="3140393" y="195072"/>
                </a:lnTo>
                <a:cubicBezTo>
                  <a:pt x="3140393" y="209360"/>
                  <a:pt x="3125629" y="221075"/>
                  <a:pt x="3107531" y="221075"/>
                </a:cubicBezTo>
                <a:lnTo>
                  <a:pt x="2950655" y="221075"/>
                </a:lnTo>
                <a:cubicBezTo>
                  <a:pt x="2932557" y="221075"/>
                  <a:pt x="2917793" y="209360"/>
                  <a:pt x="2917793" y="195072"/>
                </a:cubicBezTo>
                <a:lnTo>
                  <a:pt x="2917793" y="57245"/>
                </a:lnTo>
                <a:close/>
                <a:moveTo>
                  <a:pt x="2631948" y="57245"/>
                </a:moveTo>
                <a:cubicBezTo>
                  <a:pt x="2631948" y="42958"/>
                  <a:pt x="2646712" y="31242"/>
                  <a:pt x="2664809" y="31242"/>
                </a:cubicBezTo>
                <a:lnTo>
                  <a:pt x="2821686" y="31242"/>
                </a:lnTo>
                <a:cubicBezTo>
                  <a:pt x="2839784" y="31242"/>
                  <a:pt x="2854547" y="42958"/>
                  <a:pt x="2854547" y="57245"/>
                </a:cubicBezTo>
                <a:lnTo>
                  <a:pt x="2854547" y="195072"/>
                </a:lnTo>
                <a:cubicBezTo>
                  <a:pt x="2854547" y="209360"/>
                  <a:pt x="2839784" y="221075"/>
                  <a:pt x="2821686" y="221075"/>
                </a:cubicBezTo>
                <a:lnTo>
                  <a:pt x="2664809" y="221075"/>
                </a:lnTo>
                <a:cubicBezTo>
                  <a:pt x="2646712" y="221075"/>
                  <a:pt x="2631948" y="209360"/>
                  <a:pt x="2631948" y="195072"/>
                </a:cubicBezTo>
                <a:lnTo>
                  <a:pt x="2631948" y="57245"/>
                </a:lnTo>
                <a:close/>
                <a:moveTo>
                  <a:pt x="2346103" y="57245"/>
                </a:moveTo>
                <a:cubicBezTo>
                  <a:pt x="2346103" y="42958"/>
                  <a:pt x="2360867" y="31242"/>
                  <a:pt x="2378964" y="31242"/>
                </a:cubicBezTo>
                <a:lnTo>
                  <a:pt x="2535841" y="31242"/>
                </a:lnTo>
                <a:cubicBezTo>
                  <a:pt x="2553938" y="31242"/>
                  <a:pt x="2568702" y="42958"/>
                  <a:pt x="2568702" y="57245"/>
                </a:cubicBezTo>
                <a:lnTo>
                  <a:pt x="2568702" y="195072"/>
                </a:lnTo>
                <a:cubicBezTo>
                  <a:pt x="2568702" y="209360"/>
                  <a:pt x="2553938" y="221075"/>
                  <a:pt x="2535841" y="221075"/>
                </a:cubicBezTo>
                <a:lnTo>
                  <a:pt x="2378964" y="221075"/>
                </a:lnTo>
                <a:cubicBezTo>
                  <a:pt x="2360867" y="221075"/>
                  <a:pt x="2346103" y="209360"/>
                  <a:pt x="2346103" y="195072"/>
                </a:cubicBezTo>
                <a:lnTo>
                  <a:pt x="2346103" y="57245"/>
                </a:lnTo>
                <a:close/>
                <a:moveTo>
                  <a:pt x="2060258" y="57245"/>
                </a:moveTo>
                <a:cubicBezTo>
                  <a:pt x="2060258" y="42958"/>
                  <a:pt x="2075021" y="31242"/>
                  <a:pt x="2093119" y="31242"/>
                </a:cubicBezTo>
                <a:lnTo>
                  <a:pt x="2249996" y="31242"/>
                </a:lnTo>
                <a:cubicBezTo>
                  <a:pt x="2268093" y="31242"/>
                  <a:pt x="2282857" y="42958"/>
                  <a:pt x="2282857" y="57245"/>
                </a:cubicBezTo>
                <a:lnTo>
                  <a:pt x="2282857" y="195072"/>
                </a:lnTo>
                <a:cubicBezTo>
                  <a:pt x="2282857" y="209360"/>
                  <a:pt x="2268093" y="221075"/>
                  <a:pt x="2249996" y="221075"/>
                </a:cubicBezTo>
                <a:lnTo>
                  <a:pt x="2093119" y="221075"/>
                </a:lnTo>
                <a:cubicBezTo>
                  <a:pt x="2075021" y="221075"/>
                  <a:pt x="2060258" y="209360"/>
                  <a:pt x="2060258" y="195072"/>
                </a:cubicBezTo>
                <a:lnTo>
                  <a:pt x="2060258" y="57245"/>
                </a:lnTo>
                <a:close/>
                <a:moveTo>
                  <a:pt x="1774412" y="57245"/>
                </a:moveTo>
                <a:cubicBezTo>
                  <a:pt x="1774412" y="42958"/>
                  <a:pt x="1789176" y="31242"/>
                  <a:pt x="1807274" y="31242"/>
                </a:cubicBezTo>
                <a:lnTo>
                  <a:pt x="1964150" y="31242"/>
                </a:lnTo>
                <a:cubicBezTo>
                  <a:pt x="1982248" y="31242"/>
                  <a:pt x="1997012" y="42958"/>
                  <a:pt x="1997012" y="57245"/>
                </a:cubicBezTo>
                <a:lnTo>
                  <a:pt x="1997012" y="195072"/>
                </a:lnTo>
                <a:cubicBezTo>
                  <a:pt x="1997012" y="209360"/>
                  <a:pt x="1982248" y="221075"/>
                  <a:pt x="1964150" y="221075"/>
                </a:cubicBezTo>
                <a:lnTo>
                  <a:pt x="1807274" y="221075"/>
                </a:lnTo>
                <a:cubicBezTo>
                  <a:pt x="1789176" y="221075"/>
                  <a:pt x="1774412" y="209360"/>
                  <a:pt x="1774412" y="195072"/>
                </a:cubicBezTo>
                <a:lnTo>
                  <a:pt x="1774412" y="57245"/>
                </a:lnTo>
                <a:close/>
                <a:moveTo>
                  <a:pt x="1488567" y="57245"/>
                </a:moveTo>
                <a:cubicBezTo>
                  <a:pt x="1488567" y="42958"/>
                  <a:pt x="1503331" y="31242"/>
                  <a:pt x="1521428" y="31242"/>
                </a:cubicBezTo>
                <a:lnTo>
                  <a:pt x="1678305" y="31242"/>
                </a:lnTo>
                <a:cubicBezTo>
                  <a:pt x="1696403" y="31242"/>
                  <a:pt x="1711166" y="42958"/>
                  <a:pt x="1711166" y="57245"/>
                </a:cubicBezTo>
                <a:lnTo>
                  <a:pt x="1711166" y="195072"/>
                </a:lnTo>
                <a:cubicBezTo>
                  <a:pt x="1711166" y="209360"/>
                  <a:pt x="1696403" y="221075"/>
                  <a:pt x="1678305" y="221075"/>
                </a:cubicBezTo>
                <a:lnTo>
                  <a:pt x="1521428" y="221075"/>
                </a:lnTo>
                <a:cubicBezTo>
                  <a:pt x="1503331" y="221075"/>
                  <a:pt x="1488567" y="209360"/>
                  <a:pt x="1488567" y="195072"/>
                </a:cubicBezTo>
                <a:lnTo>
                  <a:pt x="1488567" y="57245"/>
                </a:lnTo>
                <a:close/>
                <a:moveTo>
                  <a:pt x="1202722" y="57245"/>
                </a:moveTo>
                <a:cubicBezTo>
                  <a:pt x="1202722" y="42958"/>
                  <a:pt x="1217486" y="31242"/>
                  <a:pt x="1235583" y="31242"/>
                </a:cubicBezTo>
                <a:lnTo>
                  <a:pt x="1392460" y="31242"/>
                </a:lnTo>
                <a:cubicBezTo>
                  <a:pt x="1410557" y="31242"/>
                  <a:pt x="1425321" y="42958"/>
                  <a:pt x="1425321" y="57245"/>
                </a:cubicBezTo>
                <a:lnTo>
                  <a:pt x="1425321" y="195072"/>
                </a:lnTo>
                <a:cubicBezTo>
                  <a:pt x="1425321" y="209360"/>
                  <a:pt x="1410557" y="221075"/>
                  <a:pt x="1392460" y="221075"/>
                </a:cubicBezTo>
                <a:lnTo>
                  <a:pt x="1235583" y="221075"/>
                </a:lnTo>
                <a:cubicBezTo>
                  <a:pt x="1217486" y="221075"/>
                  <a:pt x="1202722" y="209360"/>
                  <a:pt x="1202722" y="195072"/>
                </a:cubicBezTo>
                <a:lnTo>
                  <a:pt x="1202722" y="57245"/>
                </a:lnTo>
                <a:close/>
                <a:moveTo>
                  <a:pt x="916877" y="57245"/>
                </a:moveTo>
                <a:cubicBezTo>
                  <a:pt x="916877" y="42958"/>
                  <a:pt x="931640" y="31242"/>
                  <a:pt x="949738" y="31242"/>
                </a:cubicBezTo>
                <a:lnTo>
                  <a:pt x="1106615" y="31242"/>
                </a:lnTo>
                <a:cubicBezTo>
                  <a:pt x="1124712" y="31242"/>
                  <a:pt x="1139476" y="42958"/>
                  <a:pt x="1139476" y="57245"/>
                </a:cubicBezTo>
                <a:lnTo>
                  <a:pt x="1139476" y="195072"/>
                </a:lnTo>
                <a:cubicBezTo>
                  <a:pt x="1139476" y="209360"/>
                  <a:pt x="1124712" y="221075"/>
                  <a:pt x="1106615" y="221075"/>
                </a:cubicBezTo>
                <a:lnTo>
                  <a:pt x="949738" y="221075"/>
                </a:lnTo>
                <a:cubicBezTo>
                  <a:pt x="931640" y="221075"/>
                  <a:pt x="916877" y="209360"/>
                  <a:pt x="916877" y="195072"/>
                </a:cubicBezTo>
                <a:lnTo>
                  <a:pt x="916877" y="57245"/>
                </a:lnTo>
                <a:close/>
                <a:moveTo>
                  <a:pt x="631031" y="57245"/>
                </a:moveTo>
                <a:cubicBezTo>
                  <a:pt x="631031" y="42958"/>
                  <a:pt x="645795" y="31242"/>
                  <a:pt x="663893" y="31242"/>
                </a:cubicBezTo>
                <a:lnTo>
                  <a:pt x="820769" y="31242"/>
                </a:lnTo>
                <a:cubicBezTo>
                  <a:pt x="838867" y="31242"/>
                  <a:pt x="853631" y="42958"/>
                  <a:pt x="853631" y="57245"/>
                </a:cubicBezTo>
                <a:lnTo>
                  <a:pt x="853631" y="195072"/>
                </a:lnTo>
                <a:cubicBezTo>
                  <a:pt x="853631" y="209360"/>
                  <a:pt x="838867" y="221075"/>
                  <a:pt x="820769" y="221075"/>
                </a:cubicBezTo>
                <a:lnTo>
                  <a:pt x="663893" y="221075"/>
                </a:lnTo>
                <a:cubicBezTo>
                  <a:pt x="645795" y="221075"/>
                  <a:pt x="631031" y="209360"/>
                  <a:pt x="631031" y="195072"/>
                </a:cubicBezTo>
                <a:lnTo>
                  <a:pt x="631031" y="57245"/>
                </a:lnTo>
                <a:close/>
                <a:moveTo>
                  <a:pt x="345186" y="57245"/>
                </a:moveTo>
                <a:cubicBezTo>
                  <a:pt x="345186" y="42958"/>
                  <a:pt x="359950" y="31242"/>
                  <a:pt x="378047" y="31242"/>
                </a:cubicBezTo>
                <a:lnTo>
                  <a:pt x="534924" y="31242"/>
                </a:lnTo>
                <a:cubicBezTo>
                  <a:pt x="553022" y="31242"/>
                  <a:pt x="567785" y="42958"/>
                  <a:pt x="567785" y="57245"/>
                </a:cubicBezTo>
                <a:lnTo>
                  <a:pt x="567785" y="195072"/>
                </a:lnTo>
                <a:cubicBezTo>
                  <a:pt x="567785" y="209360"/>
                  <a:pt x="553022" y="221075"/>
                  <a:pt x="534924" y="221075"/>
                </a:cubicBezTo>
                <a:lnTo>
                  <a:pt x="378047" y="221075"/>
                </a:lnTo>
                <a:cubicBezTo>
                  <a:pt x="359950" y="221075"/>
                  <a:pt x="345186" y="209360"/>
                  <a:pt x="345186" y="195072"/>
                </a:cubicBezTo>
                <a:lnTo>
                  <a:pt x="345186" y="57245"/>
                </a:lnTo>
                <a:close/>
                <a:moveTo>
                  <a:pt x="59341" y="57245"/>
                </a:moveTo>
                <a:cubicBezTo>
                  <a:pt x="59341" y="42958"/>
                  <a:pt x="74105" y="31242"/>
                  <a:pt x="92202" y="31242"/>
                </a:cubicBezTo>
                <a:lnTo>
                  <a:pt x="249079" y="31242"/>
                </a:lnTo>
                <a:cubicBezTo>
                  <a:pt x="267176" y="31242"/>
                  <a:pt x="281940" y="42958"/>
                  <a:pt x="281940" y="57245"/>
                </a:cubicBezTo>
                <a:lnTo>
                  <a:pt x="281940" y="195072"/>
                </a:lnTo>
                <a:cubicBezTo>
                  <a:pt x="281940" y="209360"/>
                  <a:pt x="267176" y="221075"/>
                  <a:pt x="249079" y="221075"/>
                </a:cubicBezTo>
                <a:lnTo>
                  <a:pt x="92583" y="221075"/>
                </a:lnTo>
                <a:cubicBezTo>
                  <a:pt x="74486" y="221075"/>
                  <a:pt x="59722" y="209360"/>
                  <a:pt x="59722" y="195072"/>
                </a:cubicBezTo>
                <a:lnTo>
                  <a:pt x="59722" y="57245"/>
                </a:lnTo>
                <a:close/>
                <a:moveTo>
                  <a:pt x="5290947" y="413575"/>
                </a:moveTo>
                <a:lnTo>
                  <a:pt x="5290947" y="721043"/>
                </a:lnTo>
                <a:cubicBezTo>
                  <a:pt x="5290947" y="778288"/>
                  <a:pt x="5231797" y="825151"/>
                  <a:pt x="5159407" y="825151"/>
                </a:cubicBezTo>
                <a:lnTo>
                  <a:pt x="4628198" y="825151"/>
                </a:lnTo>
                <a:cubicBezTo>
                  <a:pt x="4555808" y="825151"/>
                  <a:pt x="4496657" y="778288"/>
                  <a:pt x="4496657" y="721043"/>
                </a:cubicBezTo>
                <a:lnTo>
                  <a:pt x="4496657" y="413575"/>
                </a:lnTo>
                <a:cubicBezTo>
                  <a:pt x="4496657" y="356330"/>
                  <a:pt x="4555808" y="309467"/>
                  <a:pt x="4628198" y="309467"/>
                </a:cubicBezTo>
                <a:lnTo>
                  <a:pt x="5159407" y="309467"/>
                </a:lnTo>
                <a:cubicBezTo>
                  <a:pt x="5231797" y="309467"/>
                  <a:pt x="5290947" y="356330"/>
                  <a:pt x="5290947" y="413575"/>
                </a:cubicBezTo>
                <a:close/>
                <a:moveTo>
                  <a:pt x="4210812" y="413575"/>
                </a:moveTo>
                <a:lnTo>
                  <a:pt x="4210812" y="721043"/>
                </a:lnTo>
                <a:cubicBezTo>
                  <a:pt x="4210812" y="778288"/>
                  <a:pt x="4151662" y="825151"/>
                  <a:pt x="4079272" y="825151"/>
                </a:cubicBezTo>
                <a:lnTo>
                  <a:pt x="3548063" y="825151"/>
                </a:lnTo>
                <a:cubicBezTo>
                  <a:pt x="3475673" y="825151"/>
                  <a:pt x="3416522" y="778288"/>
                  <a:pt x="3416522" y="721043"/>
                </a:cubicBezTo>
                <a:lnTo>
                  <a:pt x="3416522" y="413575"/>
                </a:lnTo>
                <a:cubicBezTo>
                  <a:pt x="3416522" y="356330"/>
                  <a:pt x="3475673" y="309467"/>
                  <a:pt x="3548063" y="309467"/>
                </a:cubicBezTo>
                <a:lnTo>
                  <a:pt x="4079272" y="309467"/>
                </a:lnTo>
                <a:cubicBezTo>
                  <a:pt x="4151662" y="309467"/>
                  <a:pt x="4210812" y="356330"/>
                  <a:pt x="4210812" y="413575"/>
                </a:cubicBezTo>
                <a:close/>
                <a:moveTo>
                  <a:pt x="3130677" y="413575"/>
                </a:moveTo>
                <a:lnTo>
                  <a:pt x="3130677" y="721043"/>
                </a:lnTo>
                <a:cubicBezTo>
                  <a:pt x="3130677" y="778288"/>
                  <a:pt x="3071527" y="825151"/>
                  <a:pt x="2999137" y="825151"/>
                </a:cubicBezTo>
                <a:lnTo>
                  <a:pt x="2467928" y="825151"/>
                </a:lnTo>
                <a:cubicBezTo>
                  <a:pt x="2395538" y="825151"/>
                  <a:pt x="2336387" y="778288"/>
                  <a:pt x="2336387" y="721043"/>
                </a:cubicBezTo>
                <a:lnTo>
                  <a:pt x="2336387" y="413575"/>
                </a:lnTo>
                <a:cubicBezTo>
                  <a:pt x="2336387" y="356330"/>
                  <a:pt x="2395538" y="309467"/>
                  <a:pt x="2467928" y="309467"/>
                </a:cubicBezTo>
                <a:lnTo>
                  <a:pt x="2999137" y="309467"/>
                </a:lnTo>
                <a:cubicBezTo>
                  <a:pt x="3071527" y="309467"/>
                  <a:pt x="3130677" y="356330"/>
                  <a:pt x="3130677" y="413575"/>
                </a:cubicBezTo>
                <a:close/>
                <a:moveTo>
                  <a:pt x="2050542" y="413575"/>
                </a:moveTo>
                <a:lnTo>
                  <a:pt x="2050542" y="721043"/>
                </a:lnTo>
                <a:cubicBezTo>
                  <a:pt x="2050542" y="778288"/>
                  <a:pt x="1991392" y="825151"/>
                  <a:pt x="1919002" y="825151"/>
                </a:cubicBezTo>
                <a:lnTo>
                  <a:pt x="1387793" y="825151"/>
                </a:lnTo>
                <a:cubicBezTo>
                  <a:pt x="1315403" y="825151"/>
                  <a:pt x="1256252" y="778288"/>
                  <a:pt x="1256252" y="721043"/>
                </a:cubicBezTo>
                <a:lnTo>
                  <a:pt x="1256252" y="413575"/>
                </a:lnTo>
                <a:cubicBezTo>
                  <a:pt x="1256252" y="356330"/>
                  <a:pt x="1315403" y="309467"/>
                  <a:pt x="1387793" y="309467"/>
                </a:cubicBezTo>
                <a:lnTo>
                  <a:pt x="1919002" y="309467"/>
                </a:lnTo>
                <a:cubicBezTo>
                  <a:pt x="1991392" y="309467"/>
                  <a:pt x="2050542" y="356330"/>
                  <a:pt x="2050542" y="413575"/>
                </a:cubicBezTo>
                <a:close/>
                <a:moveTo>
                  <a:pt x="970407" y="413575"/>
                </a:moveTo>
                <a:lnTo>
                  <a:pt x="970407" y="721043"/>
                </a:lnTo>
                <a:cubicBezTo>
                  <a:pt x="970407" y="778288"/>
                  <a:pt x="911257" y="825151"/>
                  <a:pt x="838867" y="825151"/>
                </a:cubicBezTo>
                <a:lnTo>
                  <a:pt x="307658" y="825151"/>
                </a:lnTo>
                <a:cubicBezTo>
                  <a:pt x="235268" y="825151"/>
                  <a:pt x="176117" y="778288"/>
                  <a:pt x="176117" y="721043"/>
                </a:cubicBezTo>
                <a:lnTo>
                  <a:pt x="176117" y="413575"/>
                </a:lnTo>
                <a:cubicBezTo>
                  <a:pt x="176117" y="356330"/>
                  <a:pt x="235268" y="309467"/>
                  <a:pt x="307658" y="309467"/>
                </a:cubicBezTo>
                <a:lnTo>
                  <a:pt x="838867" y="309467"/>
                </a:lnTo>
                <a:cubicBezTo>
                  <a:pt x="911257" y="309467"/>
                  <a:pt x="970407" y="356330"/>
                  <a:pt x="970407" y="413575"/>
                </a:cubicBezTo>
                <a:close/>
                <a:moveTo>
                  <a:pt x="263081" y="1108615"/>
                </a:moveTo>
                <a:cubicBezTo>
                  <a:pt x="263081" y="1122902"/>
                  <a:pt x="248317" y="1134618"/>
                  <a:pt x="230219" y="1134618"/>
                </a:cubicBezTo>
                <a:lnTo>
                  <a:pt x="73343" y="1134618"/>
                </a:lnTo>
                <a:cubicBezTo>
                  <a:pt x="55245" y="1134618"/>
                  <a:pt x="40481" y="1122902"/>
                  <a:pt x="40481" y="1108615"/>
                </a:cubicBezTo>
                <a:lnTo>
                  <a:pt x="40481" y="970788"/>
                </a:lnTo>
                <a:cubicBezTo>
                  <a:pt x="40481" y="956501"/>
                  <a:pt x="55245" y="944785"/>
                  <a:pt x="73343" y="944785"/>
                </a:cubicBezTo>
                <a:lnTo>
                  <a:pt x="230219" y="944785"/>
                </a:lnTo>
                <a:cubicBezTo>
                  <a:pt x="248317" y="944785"/>
                  <a:pt x="263081" y="956501"/>
                  <a:pt x="263081" y="970788"/>
                </a:cubicBezTo>
                <a:lnTo>
                  <a:pt x="263081" y="1108615"/>
                </a:lnTo>
                <a:close/>
                <a:moveTo>
                  <a:pt x="548926" y="1108615"/>
                </a:moveTo>
                <a:cubicBezTo>
                  <a:pt x="548926" y="1122902"/>
                  <a:pt x="534162" y="1134618"/>
                  <a:pt x="516065" y="1134618"/>
                </a:cubicBezTo>
                <a:lnTo>
                  <a:pt x="359188" y="1134618"/>
                </a:lnTo>
                <a:cubicBezTo>
                  <a:pt x="341090" y="1134618"/>
                  <a:pt x="326326" y="1122902"/>
                  <a:pt x="326326" y="1108615"/>
                </a:cubicBezTo>
                <a:lnTo>
                  <a:pt x="326326" y="970788"/>
                </a:lnTo>
                <a:cubicBezTo>
                  <a:pt x="326326" y="956501"/>
                  <a:pt x="341090" y="944785"/>
                  <a:pt x="359188" y="944785"/>
                </a:cubicBezTo>
                <a:lnTo>
                  <a:pt x="516065" y="944785"/>
                </a:lnTo>
                <a:cubicBezTo>
                  <a:pt x="534162" y="944785"/>
                  <a:pt x="548926" y="956501"/>
                  <a:pt x="548926" y="970788"/>
                </a:cubicBezTo>
                <a:lnTo>
                  <a:pt x="548926" y="1108615"/>
                </a:lnTo>
                <a:close/>
                <a:moveTo>
                  <a:pt x="834771" y="1108615"/>
                </a:moveTo>
                <a:cubicBezTo>
                  <a:pt x="834771" y="1122902"/>
                  <a:pt x="820007" y="1134618"/>
                  <a:pt x="801910" y="1134618"/>
                </a:cubicBezTo>
                <a:lnTo>
                  <a:pt x="645033" y="1134618"/>
                </a:lnTo>
                <a:cubicBezTo>
                  <a:pt x="626936" y="1134618"/>
                  <a:pt x="612172" y="1122902"/>
                  <a:pt x="612172" y="1108615"/>
                </a:cubicBezTo>
                <a:lnTo>
                  <a:pt x="612172" y="970788"/>
                </a:lnTo>
                <a:cubicBezTo>
                  <a:pt x="612172" y="956501"/>
                  <a:pt x="626936" y="944785"/>
                  <a:pt x="645033" y="944785"/>
                </a:cubicBezTo>
                <a:lnTo>
                  <a:pt x="801910" y="944785"/>
                </a:lnTo>
                <a:cubicBezTo>
                  <a:pt x="820007" y="944785"/>
                  <a:pt x="834771" y="956501"/>
                  <a:pt x="834771" y="970788"/>
                </a:cubicBezTo>
                <a:lnTo>
                  <a:pt x="834771" y="1108615"/>
                </a:lnTo>
                <a:close/>
                <a:moveTo>
                  <a:pt x="1120616" y="1108615"/>
                </a:moveTo>
                <a:cubicBezTo>
                  <a:pt x="1120616" y="1122902"/>
                  <a:pt x="1105853" y="1134618"/>
                  <a:pt x="1087755" y="1134618"/>
                </a:cubicBezTo>
                <a:lnTo>
                  <a:pt x="930878" y="1134618"/>
                </a:lnTo>
                <a:cubicBezTo>
                  <a:pt x="912781" y="1134618"/>
                  <a:pt x="898017" y="1122902"/>
                  <a:pt x="898017" y="1108615"/>
                </a:cubicBezTo>
                <a:lnTo>
                  <a:pt x="898017" y="970788"/>
                </a:lnTo>
                <a:cubicBezTo>
                  <a:pt x="898017" y="956501"/>
                  <a:pt x="912781" y="944785"/>
                  <a:pt x="930878" y="944785"/>
                </a:cubicBezTo>
                <a:lnTo>
                  <a:pt x="1087755" y="944785"/>
                </a:lnTo>
                <a:cubicBezTo>
                  <a:pt x="1105853" y="944785"/>
                  <a:pt x="1120616" y="956501"/>
                  <a:pt x="1120616" y="970788"/>
                </a:cubicBezTo>
                <a:lnTo>
                  <a:pt x="1120616" y="1108615"/>
                </a:lnTo>
                <a:close/>
                <a:moveTo>
                  <a:pt x="1406462" y="1108615"/>
                </a:moveTo>
                <a:cubicBezTo>
                  <a:pt x="1406462" y="1122902"/>
                  <a:pt x="1391698" y="1134618"/>
                  <a:pt x="1373600" y="1134618"/>
                </a:cubicBezTo>
                <a:lnTo>
                  <a:pt x="1216724" y="1134618"/>
                </a:lnTo>
                <a:cubicBezTo>
                  <a:pt x="1198626" y="1134618"/>
                  <a:pt x="1183862" y="1122902"/>
                  <a:pt x="1183862" y="1108615"/>
                </a:cubicBezTo>
                <a:lnTo>
                  <a:pt x="1183862" y="970788"/>
                </a:lnTo>
                <a:cubicBezTo>
                  <a:pt x="1183862" y="956501"/>
                  <a:pt x="1198626" y="944785"/>
                  <a:pt x="1216724" y="944785"/>
                </a:cubicBezTo>
                <a:lnTo>
                  <a:pt x="1373600" y="944785"/>
                </a:lnTo>
                <a:cubicBezTo>
                  <a:pt x="1391698" y="944785"/>
                  <a:pt x="1406462" y="956501"/>
                  <a:pt x="1406462" y="970788"/>
                </a:cubicBezTo>
                <a:lnTo>
                  <a:pt x="1406462" y="1108615"/>
                </a:lnTo>
                <a:close/>
                <a:moveTo>
                  <a:pt x="1692307" y="1108615"/>
                </a:moveTo>
                <a:cubicBezTo>
                  <a:pt x="1692307" y="1122902"/>
                  <a:pt x="1677543" y="1134618"/>
                  <a:pt x="1659446" y="1134618"/>
                </a:cubicBezTo>
                <a:lnTo>
                  <a:pt x="1502569" y="1134618"/>
                </a:lnTo>
                <a:cubicBezTo>
                  <a:pt x="1484471" y="1134618"/>
                  <a:pt x="1469708" y="1122902"/>
                  <a:pt x="1469708" y="1108615"/>
                </a:cubicBezTo>
                <a:lnTo>
                  <a:pt x="1469708" y="970788"/>
                </a:lnTo>
                <a:cubicBezTo>
                  <a:pt x="1469708" y="956501"/>
                  <a:pt x="1484471" y="944785"/>
                  <a:pt x="1502569" y="944785"/>
                </a:cubicBezTo>
                <a:lnTo>
                  <a:pt x="1659446" y="944785"/>
                </a:lnTo>
                <a:cubicBezTo>
                  <a:pt x="1677543" y="944785"/>
                  <a:pt x="1692307" y="956501"/>
                  <a:pt x="1692307" y="970788"/>
                </a:cubicBezTo>
                <a:lnTo>
                  <a:pt x="1692307" y="1108615"/>
                </a:lnTo>
                <a:close/>
                <a:moveTo>
                  <a:pt x="1978152" y="1108615"/>
                </a:moveTo>
                <a:cubicBezTo>
                  <a:pt x="1978152" y="1122902"/>
                  <a:pt x="1963388" y="1134618"/>
                  <a:pt x="1945291" y="1134618"/>
                </a:cubicBezTo>
                <a:lnTo>
                  <a:pt x="1788414" y="1134618"/>
                </a:lnTo>
                <a:cubicBezTo>
                  <a:pt x="1770317" y="1134618"/>
                  <a:pt x="1755553" y="1122902"/>
                  <a:pt x="1755553" y="1108615"/>
                </a:cubicBezTo>
                <a:lnTo>
                  <a:pt x="1755553" y="970788"/>
                </a:lnTo>
                <a:cubicBezTo>
                  <a:pt x="1755553" y="956501"/>
                  <a:pt x="1770317" y="944785"/>
                  <a:pt x="1788414" y="944785"/>
                </a:cubicBezTo>
                <a:lnTo>
                  <a:pt x="1945291" y="944785"/>
                </a:lnTo>
                <a:cubicBezTo>
                  <a:pt x="1963388" y="944785"/>
                  <a:pt x="1978152" y="956501"/>
                  <a:pt x="1978152" y="970788"/>
                </a:cubicBezTo>
                <a:lnTo>
                  <a:pt x="1978152" y="1108615"/>
                </a:lnTo>
                <a:close/>
                <a:moveTo>
                  <a:pt x="2263997" y="1108615"/>
                </a:moveTo>
                <a:cubicBezTo>
                  <a:pt x="2263997" y="1122902"/>
                  <a:pt x="2249234" y="1134618"/>
                  <a:pt x="2231136" y="1134618"/>
                </a:cubicBezTo>
                <a:lnTo>
                  <a:pt x="2074259" y="1134618"/>
                </a:lnTo>
                <a:cubicBezTo>
                  <a:pt x="2056162" y="1134618"/>
                  <a:pt x="2041398" y="1122902"/>
                  <a:pt x="2041398" y="1108615"/>
                </a:cubicBezTo>
                <a:lnTo>
                  <a:pt x="2041398" y="970788"/>
                </a:lnTo>
                <a:cubicBezTo>
                  <a:pt x="2041398" y="956501"/>
                  <a:pt x="2056162" y="944785"/>
                  <a:pt x="2074259" y="944785"/>
                </a:cubicBezTo>
                <a:lnTo>
                  <a:pt x="2231136" y="944785"/>
                </a:lnTo>
                <a:cubicBezTo>
                  <a:pt x="2249234" y="944785"/>
                  <a:pt x="2263997" y="956501"/>
                  <a:pt x="2263997" y="970788"/>
                </a:cubicBezTo>
                <a:lnTo>
                  <a:pt x="2263997" y="1108615"/>
                </a:lnTo>
                <a:close/>
                <a:moveTo>
                  <a:pt x="2549843" y="1108615"/>
                </a:moveTo>
                <a:cubicBezTo>
                  <a:pt x="2549843" y="1122902"/>
                  <a:pt x="2535079" y="1134618"/>
                  <a:pt x="2516981" y="1134618"/>
                </a:cubicBezTo>
                <a:lnTo>
                  <a:pt x="2360105" y="1134618"/>
                </a:lnTo>
                <a:cubicBezTo>
                  <a:pt x="2342007" y="1134618"/>
                  <a:pt x="2327243" y="1122902"/>
                  <a:pt x="2327243" y="1108615"/>
                </a:cubicBezTo>
                <a:lnTo>
                  <a:pt x="2327243" y="970788"/>
                </a:lnTo>
                <a:cubicBezTo>
                  <a:pt x="2327243" y="956501"/>
                  <a:pt x="2342007" y="944785"/>
                  <a:pt x="2360105" y="944785"/>
                </a:cubicBezTo>
                <a:lnTo>
                  <a:pt x="2516981" y="944785"/>
                </a:lnTo>
                <a:cubicBezTo>
                  <a:pt x="2535079" y="944785"/>
                  <a:pt x="2549843" y="956501"/>
                  <a:pt x="2549843" y="970788"/>
                </a:cubicBezTo>
                <a:lnTo>
                  <a:pt x="2549843" y="1108615"/>
                </a:lnTo>
                <a:close/>
                <a:moveTo>
                  <a:pt x="2835688" y="1108615"/>
                </a:moveTo>
                <a:cubicBezTo>
                  <a:pt x="2835688" y="1122902"/>
                  <a:pt x="2820924" y="1134618"/>
                  <a:pt x="2802827" y="1134618"/>
                </a:cubicBezTo>
                <a:lnTo>
                  <a:pt x="2645950" y="1134618"/>
                </a:lnTo>
                <a:cubicBezTo>
                  <a:pt x="2627853" y="1134618"/>
                  <a:pt x="2613089" y="1122902"/>
                  <a:pt x="2613089" y="1108615"/>
                </a:cubicBezTo>
                <a:lnTo>
                  <a:pt x="2613089" y="970788"/>
                </a:lnTo>
                <a:cubicBezTo>
                  <a:pt x="2613089" y="956501"/>
                  <a:pt x="2627853" y="944785"/>
                  <a:pt x="2645950" y="944785"/>
                </a:cubicBezTo>
                <a:lnTo>
                  <a:pt x="2802827" y="944785"/>
                </a:lnTo>
                <a:cubicBezTo>
                  <a:pt x="2820924" y="944785"/>
                  <a:pt x="2835688" y="956501"/>
                  <a:pt x="2835688" y="970788"/>
                </a:cubicBezTo>
                <a:lnTo>
                  <a:pt x="2835688" y="1108615"/>
                </a:lnTo>
                <a:close/>
                <a:moveTo>
                  <a:pt x="3121533" y="1108615"/>
                </a:moveTo>
                <a:cubicBezTo>
                  <a:pt x="3121533" y="1122902"/>
                  <a:pt x="3106770" y="1134618"/>
                  <a:pt x="3088672" y="1134618"/>
                </a:cubicBezTo>
                <a:lnTo>
                  <a:pt x="2931795" y="1134618"/>
                </a:lnTo>
                <a:cubicBezTo>
                  <a:pt x="2913698" y="1134618"/>
                  <a:pt x="2898934" y="1122902"/>
                  <a:pt x="2898934" y="1108615"/>
                </a:cubicBezTo>
                <a:lnTo>
                  <a:pt x="2898934" y="970788"/>
                </a:lnTo>
                <a:cubicBezTo>
                  <a:pt x="2898934" y="956501"/>
                  <a:pt x="2913698" y="944785"/>
                  <a:pt x="2931795" y="944785"/>
                </a:cubicBezTo>
                <a:lnTo>
                  <a:pt x="3088672" y="944785"/>
                </a:lnTo>
                <a:cubicBezTo>
                  <a:pt x="3106770" y="944785"/>
                  <a:pt x="3121533" y="956501"/>
                  <a:pt x="3121533" y="970788"/>
                </a:cubicBezTo>
                <a:lnTo>
                  <a:pt x="3121533" y="1108615"/>
                </a:lnTo>
                <a:close/>
                <a:moveTo>
                  <a:pt x="3407378" y="1108615"/>
                </a:moveTo>
                <a:cubicBezTo>
                  <a:pt x="3407378" y="1122902"/>
                  <a:pt x="3392615" y="1134618"/>
                  <a:pt x="3374517" y="1134618"/>
                </a:cubicBezTo>
                <a:lnTo>
                  <a:pt x="3217640" y="1134618"/>
                </a:lnTo>
                <a:cubicBezTo>
                  <a:pt x="3199543" y="1134618"/>
                  <a:pt x="3184779" y="1122902"/>
                  <a:pt x="3184779" y="1108615"/>
                </a:cubicBezTo>
                <a:lnTo>
                  <a:pt x="3184779" y="970788"/>
                </a:lnTo>
                <a:cubicBezTo>
                  <a:pt x="3184779" y="956501"/>
                  <a:pt x="3199543" y="944785"/>
                  <a:pt x="3217640" y="944785"/>
                </a:cubicBezTo>
                <a:lnTo>
                  <a:pt x="3374517" y="944785"/>
                </a:lnTo>
                <a:cubicBezTo>
                  <a:pt x="3392615" y="944785"/>
                  <a:pt x="3407378" y="956501"/>
                  <a:pt x="3407378" y="970788"/>
                </a:cubicBezTo>
                <a:lnTo>
                  <a:pt x="3407378" y="1108615"/>
                </a:lnTo>
                <a:close/>
                <a:moveTo>
                  <a:pt x="3693224" y="1108615"/>
                </a:moveTo>
                <a:cubicBezTo>
                  <a:pt x="3693224" y="1122902"/>
                  <a:pt x="3678460" y="1134618"/>
                  <a:pt x="3660362" y="1134618"/>
                </a:cubicBezTo>
                <a:lnTo>
                  <a:pt x="3503486" y="1134618"/>
                </a:lnTo>
                <a:cubicBezTo>
                  <a:pt x="3485388" y="1134618"/>
                  <a:pt x="3470624" y="1122902"/>
                  <a:pt x="3470624" y="1108615"/>
                </a:cubicBezTo>
                <a:lnTo>
                  <a:pt x="3470624" y="970788"/>
                </a:lnTo>
                <a:cubicBezTo>
                  <a:pt x="3470624" y="956501"/>
                  <a:pt x="3485388" y="944785"/>
                  <a:pt x="3503486" y="944785"/>
                </a:cubicBezTo>
                <a:lnTo>
                  <a:pt x="3660362" y="944785"/>
                </a:lnTo>
                <a:cubicBezTo>
                  <a:pt x="3678460" y="944785"/>
                  <a:pt x="3693224" y="956501"/>
                  <a:pt x="3693224" y="970788"/>
                </a:cubicBezTo>
                <a:lnTo>
                  <a:pt x="3693224" y="1108615"/>
                </a:lnTo>
                <a:close/>
                <a:moveTo>
                  <a:pt x="3979069" y="1108615"/>
                </a:moveTo>
                <a:cubicBezTo>
                  <a:pt x="3979069" y="1122902"/>
                  <a:pt x="3964305" y="1134618"/>
                  <a:pt x="3946208" y="1134618"/>
                </a:cubicBezTo>
                <a:lnTo>
                  <a:pt x="3789331" y="1134618"/>
                </a:lnTo>
                <a:cubicBezTo>
                  <a:pt x="3771233" y="1134618"/>
                  <a:pt x="3756470" y="1122902"/>
                  <a:pt x="3756470" y="1108615"/>
                </a:cubicBezTo>
                <a:lnTo>
                  <a:pt x="3756470" y="970788"/>
                </a:lnTo>
                <a:cubicBezTo>
                  <a:pt x="3756470" y="956501"/>
                  <a:pt x="3771233" y="944785"/>
                  <a:pt x="3789331" y="944785"/>
                </a:cubicBezTo>
                <a:lnTo>
                  <a:pt x="3946208" y="944785"/>
                </a:lnTo>
                <a:cubicBezTo>
                  <a:pt x="3964305" y="944785"/>
                  <a:pt x="3979069" y="956501"/>
                  <a:pt x="3979069" y="970788"/>
                </a:cubicBezTo>
                <a:lnTo>
                  <a:pt x="3979069" y="1108615"/>
                </a:lnTo>
                <a:close/>
                <a:moveTo>
                  <a:pt x="4264914" y="1108615"/>
                </a:moveTo>
                <a:cubicBezTo>
                  <a:pt x="4264914" y="1122902"/>
                  <a:pt x="4250150" y="1134618"/>
                  <a:pt x="4232053" y="1134618"/>
                </a:cubicBezTo>
                <a:lnTo>
                  <a:pt x="4075176" y="1134618"/>
                </a:lnTo>
                <a:cubicBezTo>
                  <a:pt x="4057079" y="1134618"/>
                  <a:pt x="4042315" y="1122902"/>
                  <a:pt x="4042315" y="1108615"/>
                </a:cubicBezTo>
                <a:lnTo>
                  <a:pt x="4042315" y="970788"/>
                </a:lnTo>
                <a:cubicBezTo>
                  <a:pt x="4042315" y="956501"/>
                  <a:pt x="4057079" y="944785"/>
                  <a:pt x="4075176" y="944785"/>
                </a:cubicBezTo>
                <a:lnTo>
                  <a:pt x="4232053" y="944785"/>
                </a:lnTo>
                <a:cubicBezTo>
                  <a:pt x="4250150" y="944785"/>
                  <a:pt x="4264914" y="956501"/>
                  <a:pt x="4264914" y="970788"/>
                </a:cubicBezTo>
                <a:lnTo>
                  <a:pt x="4264914" y="1108615"/>
                </a:lnTo>
                <a:close/>
                <a:moveTo>
                  <a:pt x="4550759" y="1108615"/>
                </a:moveTo>
                <a:cubicBezTo>
                  <a:pt x="4550759" y="1122902"/>
                  <a:pt x="4535996" y="1134618"/>
                  <a:pt x="4517898" y="1134618"/>
                </a:cubicBezTo>
                <a:lnTo>
                  <a:pt x="4361022" y="1134618"/>
                </a:lnTo>
                <a:cubicBezTo>
                  <a:pt x="4342924" y="1134618"/>
                  <a:pt x="4328160" y="1122902"/>
                  <a:pt x="4328160" y="1108615"/>
                </a:cubicBezTo>
                <a:lnTo>
                  <a:pt x="4328160" y="970788"/>
                </a:lnTo>
                <a:cubicBezTo>
                  <a:pt x="4328160" y="956501"/>
                  <a:pt x="4342924" y="944785"/>
                  <a:pt x="4361022" y="944785"/>
                </a:cubicBezTo>
                <a:lnTo>
                  <a:pt x="4517898" y="944785"/>
                </a:lnTo>
                <a:cubicBezTo>
                  <a:pt x="4535996" y="944785"/>
                  <a:pt x="4550759" y="956501"/>
                  <a:pt x="4550759" y="970788"/>
                </a:cubicBezTo>
                <a:lnTo>
                  <a:pt x="4550759" y="1108615"/>
                </a:lnTo>
                <a:close/>
                <a:moveTo>
                  <a:pt x="4836605" y="1108615"/>
                </a:moveTo>
                <a:cubicBezTo>
                  <a:pt x="4836605" y="1122902"/>
                  <a:pt x="4821841" y="1134618"/>
                  <a:pt x="4803743" y="1134618"/>
                </a:cubicBezTo>
                <a:lnTo>
                  <a:pt x="4646867" y="1134618"/>
                </a:lnTo>
                <a:cubicBezTo>
                  <a:pt x="4628769" y="1134618"/>
                  <a:pt x="4614006" y="1122902"/>
                  <a:pt x="4614006" y="1108615"/>
                </a:cubicBezTo>
                <a:lnTo>
                  <a:pt x="4614006" y="970788"/>
                </a:lnTo>
                <a:cubicBezTo>
                  <a:pt x="4614006" y="956501"/>
                  <a:pt x="4628769" y="944785"/>
                  <a:pt x="4646867" y="944785"/>
                </a:cubicBezTo>
                <a:lnTo>
                  <a:pt x="4803743" y="944785"/>
                </a:lnTo>
                <a:cubicBezTo>
                  <a:pt x="4821841" y="944785"/>
                  <a:pt x="4836605" y="956501"/>
                  <a:pt x="4836605" y="970788"/>
                </a:cubicBezTo>
                <a:lnTo>
                  <a:pt x="4836605" y="1108615"/>
                </a:lnTo>
                <a:close/>
                <a:moveTo>
                  <a:pt x="5122450" y="1108615"/>
                </a:moveTo>
                <a:cubicBezTo>
                  <a:pt x="5122450" y="1122902"/>
                  <a:pt x="5107686" y="1134618"/>
                  <a:pt x="5089589" y="1134618"/>
                </a:cubicBezTo>
                <a:lnTo>
                  <a:pt x="4932712" y="1134618"/>
                </a:lnTo>
                <a:cubicBezTo>
                  <a:pt x="4914614" y="1134618"/>
                  <a:pt x="4899851" y="1122902"/>
                  <a:pt x="4899851" y="1108615"/>
                </a:cubicBezTo>
                <a:lnTo>
                  <a:pt x="4899851" y="970788"/>
                </a:lnTo>
                <a:cubicBezTo>
                  <a:pt x="4899851" y="956501"/>
                  <a:pt x="4914614" y="944785"/>
                  <a:pt x="4932712" y="944785"/>
                </a:cubicBezTo>
                <a:lnTo>
                  <a:pt x="5089589" y="944785"/>
                </a:lnTo>
                <a:cubicBezTo>
                  <a:pt x="5107686" y="944785"/>
                  <a:pt x="5122450" y="956501"/>
                  <a:pt x="5122450" y="970788"/>
                </a:cubicBezTo>
                <a:lnTo>
                  <a:pt x="5122450" y="1108615"/>
                </a:lnTo>
                <a:close/>
                <a:moveTo>
                  <a:pt x="5408295" y="1108615"/>
                </a:moveTo>
                <a:cubicBezTo>
                  <a:pt x="5408295" y="1122902"/>
                  <a:pt x="5393531" y="1134618"/>
                  <a:pt x="5375434" y="1134618"/>
                </a:cubicBezTo>
                <a:lnTo>
                  <a:pt x="5218557" y="1134618"/>
                </a:lnTo>
                <a:cubicBezTo>
                  <a:pt x="5200460" y="1134618"/>
                  <a:pt x="5185696" y="1122902"/>
                  <a:pt x="5185696" y="1108615"/>
                </a:cubicBezTo>
                <a:lnTo>
                  <a:pt x="5185696" y="970788"/>
                </a:lnTo>
                <a:cubicBezTo>
                  <a:pt x="5185696" y="956501"/>
                  <a:pt x="5200460" y="944785"/>
                  <a:pt x="5218557" y="944785"/>
                </a:cubicBezTo>
                <a:lnTo>
                  <a:pt x="5375434" y="944785"/>
                </a:lnTo>
                <a:cubicBezTo>
                  <a:pt x="5393531" y="944785"/>
                  <a:pt x="5408295" y="956501"/>
                  <a:pt x="5408295" y="970788"/>
                </a:cubicBezTo>
                <a:lnTo>
                  <a:pt x="5408295" y="1108615"/>
                </a:lnTo>
                <a:close/>
                <a:moveTo>
                  <a:pt x="5731098" y="1108615"/>
                </a:moveTo>
                <a:cubicBezTo>
                  <a:pt x="5731098" y="1122902"/>
                  <a:pt x="5716334" y="1134618"/>
                  <a:pt x="5698236" y="1134618"/>
                </a:cubicBezTo>
                <a:lnTo>
                  <a:pt x="5541360" y="1134618"/>
                </a:lnTo>
                <a:cubicBezTo>
                  <a:pt x="5523262" y="1134618"/>
                  <a:pt x="5508498" y="1122902"/>
                  <a:pt x="5508498" y="1108615"/>
                </a:cubicBezTo>
                <a:lnTo>
                  <a:pt x="5508498" y="970788"/>
                </a:lnTo>
                <a:cubicBezTo>
                  <a:pt x="5508498" y="956501"/>
                  <a:pt x="5523262" y="944785"/>
                  <a:pt x="5541360" y="944785"/>
                </a:cubicBezTo>
                <a:lnTo>
                  <a:pt x="5698236" y="944785"/>
                </a:lnTo>
                <a:cubicBezTo>
                  <a:pt x="5716334" y="944785"/>
                  <a:pt x="5731098" y="956501"/>
                  <a:pt x="5731098" y="970788"/>
                </a:cubicBezTo>
                <a:lnTo>
                  <a:pt x="5731098" y="1108615"/>
                </a:lnTo>
                <a:close/>
                <a:moveTo>
                  <a:pt x="6016943" y="1108615"/>
                </a:moveTo>
                <a:cubicBezTo>
                  <a:pt x="6016943" y="1122902"/>
                  <a:pt x="6002179" y="1134618"/>
                  <a:pt x="5984081" y="1134618"/>
                </a:cubicBezTo>
                <a:lnTo>
                  <a:pt x="5827205" y="1134618"/>
                </a:lnTo>
                <a:cubicBezTo>
                  <a:pt x="5809107" y="1134618"/>
                  <a:pt x="5794344" y="1122902"/>
                  <a:pt x="5794344" y="1108615"/>
                </a:cubicBezTo>
                <a:lnTo>
                  <a:pt x="5794344" y="970788"/>
                </a:lnTo>
                <a:cubicBezTo>
                  <a:pt x="5794344" y="956501"/>
                  <a:pt x="5809107" y="944785"/>
                  <a:pt x="5827205" y="944785"/>
                </a:cubicBezTo>
                <a:lnTo>
                  <a:pt x="5984081" y="944785"/>
                </a:lnTo>
                <a:cubicBezTo>
                  <a:pt x="6002179" y="944785"/>
                  <a:pt x="6016943" y="956501"/>
                  <a:pt x="6016943" y="970788"/>
                </a:cubicBezTo>
                <a:lnTo>
                  <a:pt x="6016943" y="1108615"/>
                </a:lnTo>
                <a:close/>
                <a:moveTo>
                  <a:pt x="6302788" y="1108615"/>
                </a:moveTo>
                <a:cubicBezTo>
                  <a:pt x="6302788" y="1122902"/>
                  <a:pt x="6288024" y="1134618"/>
                  <a:pt x="6269927" y="1134618"/>
                </a:cubicBezTo>
                <a:lnTo>
                  <a:pt x="6113050" y="1134618"/>
                </a:lnTo>
                <a:cubicBezTo>
                  <a:pt x="6094953" y="1134618"/>
                  <a:pt x="6080189" y="1122902"/>
                  <a:pt x="6080189" y="1108615"/>
                </a:cubicBezTo>
                <a:lnTo>
                  <a:pt x="6080189" y="970788"/>
                </a:lnTo>
                <a:cubicBezTo>
                  <a:pt x="6080189" y="956501"/>
                  <a:pt x="6094953" y="944785"/>
                  <a:pt x="6113050" y="944785"/>
                </a:cubicBezTo>
                <a:lnTo>
                  <a:pt x="6269927" y="944785"/>
                </a:lnTo>
                <a:cubicBezTo>
                  <a:pt x="6288024" y="944785"/>
                  <a:pt x="6302788" y="956501"/>
                  <a:pt x="6302788" y="970788"/>
                </a:cubicBezTo>
                <a:lnTo>
                  <a:pt x="6302788" y="1108615"/>
                </a:lnTo>
                <a:close/>
                <a:moveTo>
                  <a:pt x="6588633" y="1108615"/>
                </a:moveTo>
                <a:cubicBezTo>
                  <a:pt x="6588633" y="1122902"/>
                  <a:pt x="6573869" y="1134618"/>
                  <a:pt x="6555772" y="1134618"/>
                </a:cubicBezTo>
                <a:lnTo>
                  <a:pt x="6398895" y="1134618"/>
                </a:lnTo>
                <a:cubicBezTo>
                  <a:pt x="6380798" y="1134618"/>
                  <a:pt x="6366034" y="1122902"/>
                  <a:pt x="6366034" y="1108615"/>
                </a:cubicBezTo>
                <a:lnTo>
                  <a:pt x="6366034" y="970788"/>
                </a:lnTo>
                <a:cubicBezTo>
                  <a:pt x="6366034" y="956501"/>
                  <a:pt x="6380798" y="944785"/>
                  <a:pt x="6398895" y="944785"/>
                </a:cubicBezTo>
                <a:lnTo>
                  <a:pt x="6555772" y="944785"/>
                </a:lnTo>
                <a:cubicBezTo>
                  <a:pt x="6573869" y="944785"/>
                  <a:pt x="6588633" y="956501"/>
                  <a:pt x="6588633" y="970788"/>
                </a:cubicBezTo>
                <a:lnTo>
                  <a:pt x="6588633" y="1108615"/>
                </a:lnTo>
                <a:close/>
                <a:moveTo>
                  <a:pt x="6874478" y="1108615"/>
                </a:moveTo>
                <a:cubicBezTo>
                  <a:pt x="6874478" y="1122902"/>
                  <a:pt x="6859715" y="1134618"/>
                  <a:pt x="6841618" y="1134618"/>
                </a:cubicBezTo>
                <a:lnTo>
                  <a:pt x="6684740" y="1134618"/>
                </a:lnTo>
                <a:cubicBezTo>
                  <a:pt x="6666643" y="1134618"/>
                  <a:pt x="6651879" y="1122902"/>
                  <a:pt x="6651879" y="1108615"/>
                </a:cubicBezTo>
                <a:lnTo>
                  <a:pt x="6651879" y="970788"/>
                </a:lnTo>
                <a:cubicBezTo>
                  <a:pt x="6651879" y="956501"/>
                  <a:pt x="6666643" y="944785"/>
                  <a:pt x="6684740" y="944785"/>
                </a:cubicBezTo>
                <a:lnTo>
                  <a:pt x="6841618" y="944785"/>
                </a:lnTo>
                <a:cubicBezTo>
                  <a:pt x="6859715" y="944785"/>
                  <a:pt x="6874478" y="956501"/>
                  <a:pt x="6874478" y="970788"/>
                </a:cubicBezTo>
                <a:lnTo>
                  <a:pt x="6874478" y="1108615"/>
                </a:lnTo>
                <a:close/>
                <a:moveTo>
                  <a:pt x="7160324" y="1108615"/>
                </a:moveTo>
                <a:cubicBezTo>
                  <a:pt x="7160324" y="1122902"/>
                  <a:pt x="7145560" y="1134618"/>
                  <a:pt x="7127462" y="1134618"/>
                </a:cubicBezTo>
                <a:lnTo>
                  <a:pt x="6970586" y="1134618"/>
                </a:lnTo>
                <a:cubicBezTo>
                  <a:pt x="6952488" y="1134618"/>
                  <a:pt x="6937724" y="1122902"/>
                  <a:pt x="6937724" y="1108615"/>
                </a:cubicBezTo>
                <a:lnTo>
                  <a:pt x="6937724" y="970788"/>
                </a:lnTo>
                <a:cubicBezTo>
                  <a:pt x="6937724" y="956501"/>
                  <a:pt x="6952488" y="944785"/>
                  <a:pt x="6970586" y="944785"/>
                </a:cubicBezTo>
                <a:lnTo>
                  <a:pt x="7127462" y="944785"/>
                </a:lnTo>
                <a:cubicBezTo>
                  <a:pt x="7145560" y="944785"/>
                  <a:pt x="7160324" y="956501"/>
                  <a:pt x="7160324" y="970788"/>
                </a:cubicBezTo>
                <a:lnTo>
                  <a:pt x="7160324" y="1108615"/>
                </a:lnTo>
                <a:close/>
                <a:moveTo>
                  <a:pt x="7446169" y="1108615"/>
                </a:moveTo>
                <a:cubicBezTo>
                  <a:pt x="7446169" y="1122902"/>
                  <a:pt x="7431405" y="1134618"/>
                  <a:pt x="7413308" y="1134618"/>
                </a:cubicBezTo>
                <a:lnTo>
                  <a:pt x="7256431" y="1134618"/>
                </a:lnTo>
                <a:cubicBezTo>
                  <a:pt x="7238333" y="1134618"/>
                  <a:pt x="7223570" y="1122902"/>
                  <a:pt x="7223570" y="1108615"/>
                </a:cubicBezTo>
                <a:lnTo>
                  <a:pt x="7223570" y="970788"/>
                </a:lnTo>
                <a:cubicBezTo>
                  <a:pt x="7223570" y="956501"/>
                  <a:pt x="7238333" y="944785"/>
                  <a:pt x="7256431" y="944785"/>
                </a:cubicBezTo>
                <a:lnTo>
                  <a:pt x="7413308" y="944785"/>
                </a:lnTo>
                <a:cubicBezTo>
                  <a:pt x="7431405" y="944785"/>
                  <a:pt x="7446169" y="956501"/>
                  <a:pt x="7446169" y="970788"/>
                </a:cubicBezTo>
                <a:lnTo>
                  <a:pt x="7446169" y="1108615"/>
                </a:lnTo>
                <a:close/>
                <a:moveTo>
                  <a:pt x="7732014" y="1108615"/>
                </a:moveTo>
                <a:cubicBezTo>
                  <a:pt x="7732014" y="1122902"/>
                  <a:pt x="7717251" y="1134618"/>
                  <a:pt x="7699153" y="1134618"/>
                </a:cubicBezTo>
                <a:lnTo>
                  <a:pt x="7542277" y="1134618"/>
                </a:lnTo>
                <a:cubicBezTo>
                  <a:pt x="7524179" y="1134618"/>
                  <a:pt x="7509415" y="1122902"/>
                  <a:pt x="7509415" y="1108615"/>
                </a:cubicBezTo>
                <a:lnTo>
                  <a:pt x="7509415" y="970788"/>
                </a:lnTo>
                <a:cubicBezTo>
                  <a:pt x="7509415" y="956501"/>
                  <a:pt x="7524179" y="944785"/>
                  <a:pt x="7542277" y="944785"/>
                </a:cubicBezTo>
                <a:lnTo>
                  <a:pt x="7699153" y="944785"/>
                </a:lnTo>
                <a:cubicBezTo>
                  <a:pt x="7717251" y="944785"/>
                  <a:pt x="7732014" y="956501"/>
                  <a:pt x="7732014" y="970788"/>
                </a:cubicBezTo>
                <a:lnTo>
                  <a:pt x="7732014" y="1108615"/>
                </a:lnTo>
                <a:close/>
                <a:moveTo>
                  <a:pt x="8017860" y="1108615"/>
                </a:moveTo>
                <a:cubicBezTo>
                  <a:pt x="8017860" y="1122902"/>
                  <a:pt x="8003095" y="1134618"/>
                  <a:pt x="7984998" y="1134618"/>
                </a:cubicBezTo>
                <a:lnTo>
                  <a:pt x="7828121" y="1134618"/>
                </a:lnTo>
                <a:cubicBezTo>
                  <a:pt x="7810024" y="1134618"/>
                  <a:pt x="7795260" y="1122902"/>
                  <a:pt x="7795260" y="1108615"/>
                </a:cubicBezTo>
                <a:lnTo>
                  <a:pt x="7795260" y="970788"/>
                </a:lnTo>
                <a:cubicBezTo>
                  <a:pt x="7795260" y="956501"/>
                  <a:pt x="7810024" y="944785"/>
                  <a:pt x="7828121" y="944785"/>
                </a:cubicBezTo>
                <a:lnTo>
                  <a:pt x="7984998" y="944785"/>
                </a:lnTo>
                <a:cubicBezTo>
                  <a:pt x="8003095" y="944785"/>
                  <a:pt x="8017860" y="956501"/>
                  <a:pt x="8017860" y="970788"/>
                </a:cubicBezTo>
                <a:lnTo>
                  <a:pt x="8017860" y="1108615"/>
                </a:lnTo>
                <a:close/>
                <a:moveTo>
                  <a:pt x="8303705" y="1108615"/>
                </a:moveTo>
                <a:cubicBezTo>
                  <a:pt x="8303705" y="1122902"/>
                  <a:pt x="8288941" y="1134618"/>
                  <a:pt x="8270844" y="1134618"/>
                </a:cubicBezTo>
                <a:lnTo>
                  <a:pt x="8113967" y="1134618"/>
                </a:lnTo>
                <a:cubicBezTo>
                  <a:pt x="8095869" y="1134618"/>
                  <a:pt x="8081105" y="1122902"/>
                  <a:pt x="8081105" y="1108615"/>
                </a:cubicBezTo>
                <a:lnTo>
                  <a:pt x="8081105" y="970788"/>
                </a:lnTo>
                <a:cubicBezTo>
                  <a:pt x="8081105" y="956501"/>
                  <a:pt x="8095869" y="944785"/>
                  <a:pt x="8113967" y="944785"/>
                </a:cubicBezTo>
                <a:lnTo>
                  <a:pt x="8270844" y="944785"/>
                </a:lnTo>
                <a:cubicBezTo>
                  <a:pt x="8288941" y="944785"/>
                  <a:pt x="8303705" y="956501"/>
                  <a:pt x="8303705" y="970788"/>
                </a:cubicBezTo>
                <a:lnTo>
                  <a:pt x="8303705" y="1108615"/>
                </a:lnTo>
                <a:close/>
                <a:moveTo>
                  <a:pt x="8589550" y="1108615"/>
                </a:moveTo>
                <a:cubicBezTo>
                  <a:pt x="8589550" y="1122902"/>
                  <a:pt x="8574786" y="1134618"/>
                  <a:pt x="8556689" y="1134618"/>
                </a:cubicBezTo>
                <a:lnTo>
                  <a:pt x="8399812" y="1134618"/>
                </a:lnTo>
                <a:cubicBezTo>
                  <a:pt x="8381714" y="1134618"/>
                  <a:pt x="8366951" y="1122902"/>
                  <a:pt x="8366951" y="1108615"/>
                </a:cubicBezTo>
                <a:lnTo>
                  <a:pt x="8366951" y="970788"/>
                </a:lnTo>
                <a:cubicBezTo>
                  <a:pt x="8366951" y="956501"/>
                  <a:pt x="8381714" y="944785"/>
                  <a:pt x="8399812" y="944785"/>
                </a:cubicBezTo>
                <a:lnTo>
                  <a:pt x="8556689" y="944785"/>
                </a:lnTo>
                <a:cubicBezTo>
                  <a:pt x="8574786" y="944785"/>
                  <a:pt x="8589550" y="956501"/>
                  <a:pt x="8589550" y="970788"/>
                </a:cubicBezTo>
                <a:lnTo>
                  <a:pt x="8589550" y="1108615"/>
                </a:lnTo>
                <a:close/>
                <a:moveTo>
                  <a:pt x="8875395" y="1108615"/>
                </a:moveTo>
                <a:cubicBezTo>
                  <a:pt x="8875395" y="1122902"/>
                  <a:pt x="8860631" y="1134618"/>
                  <a:pt x="8842534" y="1134618"/>
                </a:cubicBezTo>
                <a:lnTo>
                  <a:pt x="8685657" y="1134618"/>
                </a:lnTo>
                <a:cubicBezTo>
                  <a:pt x="8667559" y="1134618"/>
                  <a:pt x="8652796" y="1122902"/>
                  <a:pt x="8652796" y="1108615"/>
                </a:cubicBezTo>
                <a:lnTo>
                  <a:pt x="8652796" y="970788"/>
                </a:lnTo>
                <a:cubicBezTo>
                  <a:pt x="8652796" y="956501"/>
                  <a:pt x="8667559" y="944785"/>
                  <a:pt x="8685657" y="944785"/>
                </a:cubicBezTo>
                <a:lnTo>
                  <a:pt x="8842534" y="944785"/>
                </a:lnTo>
                <a:cubicBezTo>
                  <a:pt x="8860631" y="944785"/>
                  <a:pt x="8875395" y="956501"/>
                  <a:pt x="8875395" y="970788"/>
                </a:cubicBezTo>
                <a:lnTo>
                  <a:pt x="8875395" y="1108615"/>
                </a:lnTo>
                <a:close/>
                <a:moveTo>
                  <a:pt x="9161240" y="1108615"/>
                </a:moveTo>
                <a:cubicBezTo>
                  <a:pt x="9161240" y="1122902"/>
                  <a:pt x="9146477" y="1134618"/>
                  <a:pt x="9128379" y="1134618"/>
                </a:cubicBezTo>
                <a:lnTo>
                  <a:pt x="8971502" y="1134618"/>
                </a:lnTo>
                <a:cubicBezTo>
                  <a:pt x="8953405" y="1134618"/>
                  <a:pt x="8938641" y="1122902"/>
                  <a:pt x="8938641" y="1108615"/>
                </a:cubicBezTo>
                <a:lnTo>
                  <a:pt x="8938641" y="970788"/>
                </a:lnTo>
                <a:cubicBezTo>
                  <a:pt x="8938641" y="956501"/>
                  <a:pt x="8953405" y="944785"/>
                  <a:pt x="8971502" y="944785"/>
                </a:cubicBezTo>
                <a:lnTo>
                  <a:pt x="9128379" y="944785"/>
                </a:lnTo>
                <a:cubicBezTo>
                  <a:pt x="9146477" y="944785"/>
                  <a:pt x="9161240" y="956501"/>
                  <a:pt x="9161240" y="970788"/>
                </a:cubicBezTo>
                <a:lnTo>
                  <a:pt x="9161240" y="1108615"/>
                </a:lnTo>
                <a:close/>
                <a:moveTo>
                  <a:pt x="9447086" y="1108615"/>
                </a:moveTo>
                <a:cubicBezTo>
                  <a:pt x="9447086" y="1122902"/>
                  <a:pt x="9432322" y="1134618"/>
                  <a:pt x="9414224" y="1134618"/>
                </a:cubicBezTo>
                <a:lnTo>
                  <a:pt x="9257348" y="1134618"/>
                </a:lnTo>
                <a:cubicBezTo>
                  <a:pt x="9239250" y="1134618"/>
                  <a:pt x="9224486" y="1122902"/>
                  <a:pt x="9224486" y="1108615"/>
                </a:cubicBezTo>
                <a:lnTo>
                  <a:pt x="9224486" y="970788"/>
                </a:lnTo>
                <a:cubicBezTo>
                  <a:pt x="9224486" y="956501"/>
                  <a:pt x="9239250" y="944785"/>
                  <a:pt x="9257348" y="944785"/>
                </a:cubicBezTo>
                <a:lnTo>
                  <a:pt x="9414224" y="944785"/>
                </a:lnTo>
                <a:cubicBezTo>
                  <a:pt x="9432322" y="944785"/>
                  <a:pt x="9447086" y="956501"/>
                  <a:pt x="9447086" y="970788"/>
                </a:cubicBezTo>
                <a:lnTo>
                  <a:pt x="9447086" y="1108615"/>
                </a:lnTo>
                <a:close/>
                <a:moveTo>
                  <a:pt x="9732931" y="1108615"/>
                </a:moveTo>
                <a:cubicBezTo>
                  <a:pt x="9732931" y="1122902"/>
                  <a:pt x="9718167" y="1134618"/>
                  <a:pt x="9700070" y="1134618"/>
                </a:cubicBezTo>
                <a:lnTo>
                  <a:pt x="9543192" y="1134618"/>
                </a:lnTo>
                <a:cubicBezTo>
                  <a:pt x="9525095" y="1134618"/>
                  <a:pt x="9510332" y="1122902"/>
                  <a:pt x="9510332" y="1108615"/>
                </a:cubicBezTo>
                <a:lnTo>
                  <a:pt x="9510332" y="970788"/>
                </a:lnTo>
                <a:cubicBezTo>
                  <a:pt x="9510332" y="956501"/>
                  <a:pt x="9525095" y="944785"/>
                  <a:pt x="9543192" y="944785"/>
                </a:cubicBezTo>
                <a:lnTo>
                  <a:pt x="9700070" y="944785"/>
                </a:lnTo>
                <a:cubicBezTo>
                  <a:pt x="9718167" y="944785"/>
                  <a:pt x="9732931" y="956501"/>
                  <a:pt x="9732931" y="970788"/>
                </a:cubicBezTo>
                <a:lnTo>
                  <a:pt x="9732931" y="1108615"/>
                </a:lnTo>
                <a:close/>
                <a:moveTo>
                  <a:pt x="10018776" y="1108615"/>
                </a:moveTo>
                <a:cubicBezTo>
                  <a:pt x="10018776" y="1122902"/>
                  <a:pt x="10004013" y="1134618"/>
                  <a:pt x="9985915" y="1134618"/>
                </a:cubicBezTo>
                <a:lnTo>
                  <a:pt x="9829038" y="1134618"/>
                </a:lnTo>
                <a:cubicBezTo>
                  <a:pt x="9810941" y="1134618"/>
                  <a:pt x="9796176" y="1122902"/>
                  <a:pt x="9796176" y="1108615"/>
                </a:cubicBezTo>
                <a:lnTo>
                  <a:pt x="9796176" y="970788"/>
                </a:lnTo>
                <a:cubicBezTo>
                  <a:pt x="9796176" y="956501"/>
                  <a:pt x="9810941" y="944785"/>
                  <a:pt x="9829038" y="944785"/>
                </a:cubicBezTo>
                <a:lnTo>
                  <a:pt x="9985915" y="944785"/>
                </a:lnTo>
                <a:cubicBezTo>
                  <a:pt x="10004013" y="944785"/>
                  <a:pt x="10018776" y="956501"/>
                  <a:pt x="10018776" y="970788"/>
                </a:cubicBezTo>
                <a:lnTo>
                  <a:pt x="10018776" y="1108615"/>
                </a:lnTo>
                <a:close/>
                <a:moveTo>
                  <a:pt x="10304621" y="1108615"/>
                </a:moveTo>
                <a:cubicBezTo>
                  <a:pt x="10304621" y="1122902"/>
                  <a:pt x="10289858" y="1134618"/>
                  <a:pt x="10271760" y="1134618"/>
                </a:cubicBezTo>
                <a:lnTo>
                  <a:pt x="10114884" y="1134618"/>
                </a:lnTo>
                <a:cubicBezTo>
                  <a:pt x="10096786" y="1134618"/>
                  <a:pt x="10082022" y="1122902"/>
                  <a:pt x="10082022" y="1108615"/>
                </a:cubicBezTo>
                <a:lnTo>
                  <a:pt x="10082022" y="970788"/>
                </a:lnTo>
                <a:cubicBezTo>
                  <a:pt x="10082022" y="956501"/>
                  <a:pt x="10096786" y="944785"/>
                  <a:pt x="10114884" y="944785"/>
                </a:cubicBezTo>
                <a:lnTo>
                  <a:pt x="10271760" y="944785"/>
                </a:lnTo>
                <a:cubicBezTo>
                  <a:pt x="10289858" y="944785"/>
                  <a:pt x="10304621" y="956501"/>
                  <a:pt x="10304621" y="970788"/>
                </a:cubicBezTo>
                <a:lnTo>
                  <a:pt x="10304621" y="1108615"/>
                </a:lnTo>
                <a:close/>
                <a:moveTo>
                  <a:pt x="10590466" y="1108615"/>
                </a:moveTo>
                <a:cubicBezTo>
                  <a:pt x="10590466" y="1122902"/>
                  <a:pt x="10575703" y="1134618"/>
                  <a:pt x="10557606" y="1134618"/>
                </a:cubicBezTo>
                <a:lnTo>
                  <a:pt x="10400728" y="1134618"/>
                </a:lnTo>
                <a:cubicBezTo>
                  <a:pt x="10382631" y="1134618"/>
                  <a:pt x="10367867" y="1122902"/>
                  <a:pt x="10367867" y="1108615"/>
                </a:cubicBezTo>
                <a:lnTo>
                  <a:pt x="10367867" y="970788"/>
                </a:lnTo>
                <a:cubicBezTo>
                  <a:pt x="10367867" y="956501"/>
                  <a:pt x="10382631" y="944785"/>
                  <a:pt x="10400728" y="944785"/>
                </a:cubicBezTo>
                <a:lnTo>
                  <a:pt x="10557606" y="944785"/>
                </a:lnTo>
                <a:cubicBezTo>
                  <a:pt x="10575703" y="944785"/>
                  <a:pt x="10590466" y="956501"/>
                  <a:pt x="10590466" y="970788"/>
                </a:cubicBezTo>
                <a:lnTo>
                  <a:pt x="10590466" y="1108615"/>
                </a:lnTo>
                <a:close/>
                <a:moveTo>
                  <a:pt x="10876312" y="1108615"/>
                </a:moveTo>
                <a:cubicBezTo>
                  <a:pt x="10876312" y="1122902"/>
                  <a:pt x="10861547" y="1134618"/>
                  <a:pt x="10843451" y="1134618"/>
                </a:cubicBezTo>
                <a:lnTo>
                  <a:pt x="10686573" y="1134618"/>
                </a:lnTo>
                <a:cubicBezTo>
                  <a:pt x="10668477" y="1134618"/>
                  <a:pt x="10653712" y="1122902"/>
                  <a:pt x="10653712" y="1108615"/>
                </a:cubicBezTo>
                <a:lnTo>
                  <a:pt x="10653712" y="970788"/>
                </a:lnTo>
                <a:cubicBezTo>
                  <a:pt x="10653712" y="956501"/>
                  <a:pt x="10668477" y="944785"/>
                  <a:pt x="10686573" y="944785"/>
                </a:cubicBezTo>
                <a:lnTo>
                  <a:pt x="10843451" y="944785"/>
                </a:lnTo>
                <a:cubicBezTo>
                  <a:pt x="10861547" y="944785"/>
                  <a:pt x="10876312" y="956501"/>
                  <a:pt x="10876312" y="970788"/>
                </a:cubicBezTo>
                <a:lnTo>
                  <a:pt x="10876312" y="1108615"/>
                </a:lnTo>
                <a:close/>
                <a:moveTo>
                  <a:pt x="5644706" y="721043"/>
                </a:moveTo>
                <a:lnTo>
                  <a:pt x="5644706" y="413575"/>
                </a:lnTo>
                <a:cubicBezTo>
                  <a:pt x="5644706" y="356330"/>
                  <a:pt x="5703856" y="309467"/>
                  <a:pt x="5776246" y="309467"/>
                </a:cubicBezTo>
                <a:lnTo>
                  <a:pt x="6307455" y="309467"/>
                </a:lnTo>
                <a:cubicBezTo>
                  <a:pt x="6379845" y="309467"/>
                  <a:pt x="6438996" y="356330"/>
                  <a:pt x="6438996" y="413575"/>
                </a:cubicBezTo>
                <a:lnTo>
                  <a:pt x="6438996" y="721043"/>
                </a:lnTo>
                <a:cubicBezTo>
                  <a:pt x="6438996" y="778288"/>
                  <a:pt x="6379845" y="825151"/>
                  <a:pt x="6307455" y="825151"/>
                </a:cubicBezTo>
                <a:lnTo>
                  <a:pt x="5776246" y="825151"/>
                </a:lnTo>
                <a:cubicBezTo>
                  <a:pt x="5703856" y="825151"/>
                  <a:pt x="5644706" y="778288"/>
                  <a:pt x="5644706" y="721043"/>
                </a:cubicBezTo>
                <a:close/>
                <a:moveTo>
                  <a:pt x="6724841" y="721043"/>
                </a:moveTo>
                <a:lnTo>
                  <a:pt x="6724841" y="413575"/>
                </a:lnTo>
                <a:cubicBezTo>
                  <a:pt x="6724841" y="356330"/>
                  <a:pt x="6783991" y="309467"/>
                  <a:pt x="6856381" y="309467"/>
                </a:cubicBezTo>
                <a:lnTo>
                  <a:pt x="7387590" y="309467"/>
                </a:lnTo>
                <a:cubicBezTo>
                  <a:pt x="7459980" y="309467"/>
                  <a:pt x="7519130" y="356330"/>
                  <a:pt x="7519130" y="413575"/>
                </a:cubicBezTo>
                <a:lnTo>
                  <a:pt x="7519130" y="721043"/>
                </a:lnTo>
                <a:cubicBezTo>
                  <a:pt x="7519130" y="778288"/>
                  <a:pt x="7459980" y="825151"/>
                  <a:pt x="7387590" y="825151"/>
                </a:cubicBezTo>
                <a:lnTo>
                  <a:pt x="6856381" y="825151"/>
                </a:lnTo>
                <a:cubicBezTo>
                  <a:pt x="6783991" y="825151"/>
                  <a:pt x="6724841" y="778288"/>
                  <a:pt x="6724841" y="721043"/>
                </a:cubicBezTo>
                <a:close/>
                <a:moveTo>
                  <a:pt x="7804976" y="721043"/>
                </a:moveTo>
                <a:lnTo>
                  <a:pt x="7804976" y="413575"/>
                </a:lnTo>
                <a:cubicBezTo>
                  <a:pt x="7804976" y="356330"/>
                  <a:pt x="7864126" y="309467"/>
                  <a:pt x="7936516" y="309467"/>
                </a:cubicBezTo>
                <a:lnTo>
                  <a:pt x="8467725" y="309467"/>
                </a:lnTo>
                <a:cubicBezTo>
                  <a:pt x="8540115" y="309467"/>
                  <a:pt x="8599265" y="356330"/>
                  <a:pt x="8599265" y="413575"/>
                </a:cubicBezTo>
                <a:lnTo>
                  <a:pt x="8599265" y="721043"/>
                </a:lnTo>
                <a:cubicBezTo>
                  <a:pt x="8599265" y="778288"/>
                  <a:pt x="8540115" y="825151"/>
                  <a:pt x="8467725" y="825151"/>
                </a:cubicBezTo>
                <a:lnTo>
                  <a:pt x="7936516" y="825151"/>
                </a:lnTo>
                <a:cubicBezTo>
                  <a:pt x="7864126" y="825151"/>
                  <a:pt x="7804976" y="778288"/>
                  <a:pt x="7804976" y="721043"/>
                </a:cubicBezTo>
                <a:close/>
                <a:moveTo>
                  <a:pt x="8885111" y="721043"/>
                </a:moveTo>
                <a:lnTo>
                  <a:pt x="8885111" y="413575"/>
                </a:lnTo>
                <a:cubicBezTo>
                  <a:pt x="8885111" y="356330"/>
                  <a:pt x="8944261" y="309467"/>
                  <a:pt x="9016651" y="309467"/>
                </a:cubicBezTo>
                <a:lnTo>
                  <a:pt x="9547860" y="309467"/>
                </a:lnTo>
                <a:cubicBezTo>
                  <a:pt x="9620250" y="309467"/>
                  <a:pt x="9679400" y="356330"/>
                  <a:pt x="9679400" y="413575"/>
                </a:cubicBezTo>
                <a:lnTo>
                  <a:pt x="9679400" y="721043"/>
                </a:lnTo>
                <a:cubicBezTo>
                  <a:pt x="9679400" y="778288"/>
                  <a:pt x="9620250" y="825151"/>
                  <a:pt x="9547860" y="825151"/>
                </a:cubicBezTo>
                <a:lnTo>
                  <a:pt x="9016651" y="825151"/>
                </a:lnTo>
                <a:cubicBezTo>
                  <a:pt x="8944261" y="825151"/>
                  <a:pt x="8885111" y="778288"/>
                  <a:pt x="8885111" y="721043"/>
                </a:cubicBezTo>
                <a:close/>
                <a:moveTo>
                  <a:pt x="9965245" y="721043"/>
                </a:moveTo>
                <a:lnTo>
                  <a:pt x="9965245" y="413575"/>
                </a:lnTo>
                <a:cubicBezTo>
                  <a:pt x="9965245" y="356330"/>
                  <a:pt x="10024396" y="309467"/>
                  <a:pt x="10096786" y="309467"/>
                </a:cubicBezTo>
                <a:lnTo>
                  <a:pt x="10627995" y="309467"/>
                </a:lnTo>
                <a:cubicBezTo>
                  <a:pt x="10700385" y="309467"/>
                  <a:pt x="10759535" y="356330"/>
                  <a:pt x="10759535" y="413575"/>
                </a:cubicBezTo>
                <a:lnTo>
                  <a:pt x="10759535" y="721043"/>
                </a:lnTo>
                <a:cubicBezTo>
                  <a:pt x="10759535" y="778288"/>
                  <a:pt x="10700385" y="825151"/>
                  <a:pt x="10627995" y="825151"/>
                </a:cubicBezTo>
                <a:lnTo>
                  <a:pt x="10096786" y="825151"/>
                </a:lnTo>
                <a:cubicBezTo>
                  <a:pt x="10024396" y="825151"/>
                  <a:pt x="9965245" y="778288"/>
                  <a:pt x="9965245" y="721043"/>
                </a:cubicBez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20"/>
          <p:cNvSpPr/>
          <p:nvPr/>
        </p:nvSpPr>
        <p:spPr>
          <a:xfrm>
            <a:off x="8566974" y="414360"/>
            <a:ext cx="159300" cy="15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mt="30000"/>
          </a:blip>
          <a:srcRect b="19" l="0" r="0" t="9"/>
          <a:stretch/>
        </p:blipFill>
        <p:spPr>
          <a:xfrm>
            <a:off x="0" y="0"/>
            <a:ext cx="9144002" cy="5143502"/>
          </a:xfrm>
          <a:prstGeom prst="rect">
            <a:avLst/>
          </a:prstGeom>
          <a:noFill/>
          <a:ln>
            <a:noFill/>
          </a:ln>
        </p:spPr>
      </p:pic>
      <p:sp>
        <p:nvSpPr>
          <p:cNvPr id="18" name="Google Shape;18;p3"/>
          <p:cNvSpPr/>
          <p:nvPr/>
        </p:nvSpPr>
        <p:spPr>
          <a:xfrm flipH="1" rot="538358">
            <a:off x="854450" y="-339513"/>
            <a:ext cx="9465898" cy="1012039"/>
          </a:xfrm>
          <a:custGeom>
            <a:rect b="b" l="l" r="r" t="t"/>
            <a:pathLst>
              <a:path extrusionOk="0" h="1165860" w="10935747">
                <a:moveTo>
                  <a:pt x="5467826" y="0"/>
                </a:moveTo>
                <a:lnTo>
                  <a:pt x="0" y="0"/>
                </a:lnTo>
                <a:lnTo>
                  <a:pt x="0" y="1165860"/>
                </a:lnTo>
                <a:lnTo>
                  <a:pt x="10935748" y="1165860"/>
                </a:lnTo>
                <a:lnTo>
                  <a:pt x="10935748" y="0"/>
                </a:lnTo>
                <a:lnTo>
                  <a:pt x="5467922" y="0"/>
                </a:lnTo>
                <a:close/>
                <a:moveTo>
                  <a:pt x="10672572" y="57245"/>
                </a:moveTo>
                <a:cubicBezTo>
                  <a:pt x="10672572" y="42958"/>
                  <a:pt x="10687336" y="31242"/>
                  <a:pt x="10705434" y="31242"/>
                </a:cubicBezTo>
                <a:lnTo>
                  <a:pt x="10862310" y="31242"/>
                </a:lnTo>
                <a:cubicBezTo>
                  <a:pt x="10880408" y="31242"/>
                  <a:pt x="10895171" y="42958"/>
                  <a:pt x="10895171" y="57245"/>
                </a:cubicBezTo>
                <a:lnTo>
                  <a:pt x="10895171" y="195072"/>
                </a:lnTo>
                <a:cubicBezTo>
                  <a:pt x="10895171" y="209360"/>
                  <a:pt x="10880408" y="221075"/>
                  <a:pt x="10862310" y="221075"/>
                </a:cubicBezTo>
                <a:lnTo>
                  <a:pt x="10705434" y="221075"/>
                </a:lnTo>
                <a:cubicBezTo>
                  <a:pt x="10687336" y="221075"/>
                  <a:pt x="10672572" y="209360"/>
                  <a:pt x="10672572" y="195072"/>
                </a:cubicBezTo>
                <a:lnTo>
                  <a:pt x="10672572" y="57245"/>
                </a:lnTo>
                <a:close/>
                <a:moveTo>
                  <a:pt x="10386726" y="57245"/>
                </a:moveTo>
                <a:cubicBezTo>
                  <a:pt x="10386726" y="42958"/>
                  <a:pt x="10401491" y="31242"/>
                  <a:pt x="10419588" y="31242"/>
                </a:cubicBezTo>
                <a:lnTo>
                  <a:pt x="10576465" y="31242"/>
                </a:lnTo>
                <a:cubicBezTo>
                  <a:pt x="10594563" y="31242"/>
                  <a:pt x="10609326" y="42958"/>
                  <a:pt x="10609326" y="57245"/>
                </a:cubicBezTo>
                <a:lnTo>
                  <a:pt x="10609326" y="195072"/>
                </a:lnTo>
                <a:cubicBezTo>
                  <a:pt x="10609326" y="209360"/>
                  <a:pt x="10594563" y="221075"/>
                  <a:pt x="10576465" y="221075"/>
                </a:cubicBezTo>
                <a:lnTo>
                  <a:pt x="10419588" y="221075"/>
                </a:lnTo>
                <a:cubicBezTo>
                  <a:pt x="10401491" y="221075"/>
                  <a:pt x="10386726" y="209360"/>
                  <a:pt x="10386726" y="195072"/>
                </a:cubicBezTo>
                <a:lnTo>
                  <a:pt x="10386726" y="57245"/>
                </a:lnTo>
                <a:close/>
                <a:moveTo>
                  <a:pt x="10100881" y="57245"/>
                </a:moveTo>
                <a:cubicBezTo>
                  <a:pt x="10100881" y="42958"/>
                  <a:pt x="10115645" y="31242"/>
                  <a:pt x="10133743" y="31242"/>
                </a:cubicBezTo>
                <a:lnTo>
                  <a:pt x="10290620" y="31242"/>
                </a:lnTo>
                <a:cubicBezTo>
                  <a:pt x="10308717" y="31242"/>
                  <a:pt x="10323480" y="42958"/>
                  <a:pt x="10323480" y="57245"/>
                </a:cubicBezTo>
                <a:lnTo>
                  <a:pt x="10323480" y="195072"/>
                </a:lnTo>
                <a:cubicBezTo>
                  <a:pt x="10323480" y="209360"/>
                  <a:pt x="10308717" y="221075"/>
                  <a:pt x="10290620" y="221075"/>
                </a:cubicBezTo>
                <a:lnTo>
                  <a:pt x="10133743" y="221075"/>
                </a:lnTo>
                <a:cubicBezTo>
                  <a:pt x="10115645" y="221075"/>
                  <a:pt x="10100881" y="209360"/>
                  <a:pt x="10100881" y="195072"/>
                </a:cubicBezTo>
                <a:lnTo>
                  <a:pt x="10100881" y="57245"/>
                </a:lnTo>
                <a:close/>
                <a:moveTo>
                  <a:pt x="9815036" y="57245"/>
                </a:moveTo>
                <a:cubicBezTo>
                  <a:pt x="9815036" y="42958"/>
                  <a:pt x="9829800" y="31242"/>
                  <a:pt x="9847898" y="31242"/>
                </a:cubicBezTo>
                <a:lnTo>
                  <a:pt x="10004774" y="31242"/>
                </a:lnTo>
                <a:cubicBezTo>
                  <a:pt x="10022872" y="31242"/>
                  <a:pt x="10037635" y="42958"/>
                  <a:pt x="10037635" y="57245"/>
                </a:cubicBezTo>
                <a:lnTo>
                  <a:pt x="10037635" y="195072"/>
                </a:lnTo>
                <a:cubicBezTo>
                  <a:pt x="10037635" y="209360"/>
                  <a:pt x="10022872" y="221075"/>
                  <a:pt x="10004774" y="221075"/>
                </a:cubicBezTo>
                <a:lnTo>
                  <a:pt x="9847898" y="221075"/>
                </a:lnTo>
                <a:cubicBezTo>
                  <a:pt x="9829800" y="221075"/>
                  <a:pt x="9815036" y="209360"/>
                  <a:pt x="9815036" y="195072"/>
                </a:cubicBezTo>
                <a:lnTo>
                  <a:pt x="9815036" y="57245"/>
                </a:lnTo>
                <a:close/>
                <a:moveTo>
                  <a:pt x="9529191" y="57245"/>
                </a:moveTo>
                <a:cubicBezTo>
                  <a:pt x="9529191" y="42958"/>
                  <a:pt x="9543955" y="31242"/>
                  <a:pt x="9562052" y="31242"/>
                </a:cubicBezTo>
                <a:lnTo>
                  <a:pt x="9718929" y="31242"/>
                </a:lnTo>
                <a:cubicBezTo>
                  <a:pt x="9737027" y="31242"/>
                  <a:pt x="9751790" y="42958"/>
                  <a:pt x="9751790" y="57245"/>
                </a:cubicBezTo>
                <a:lnTo>
                  <a:pt x="9751790" y="195072"/>
                </a:lnTo>
                <a:cubicBezTo>
                  <a:pt x="9751790" y="209360"/>
                  <a:pt x="9737027" y="221075"/>
                  <a:pt x="9718929" y="221075"/>
                </a:cubicBezTo>
                <a:lnTo>
                  <a:pt x="9562052" y="221075"/>
                </a:lnTo>
                <a:cubicBezTo>
                  <a:pt x="9543955" y="221075"/>
                  <a:pt x="9529191" y="209360"/>
                  <a:pt x="9529191" y="195072"/>
                </a:cubicBezTo>
                <a:lnTo>
                  <a:pt x="9529191" y="57245"/>
                </a:lnTo>
                <a:close/>
                <a:moveTo>
                  <a:pt x="9243346" y="57245"/>
                </a:moveTo>
                <a:cubicBezTo>
                  <a:pt x="9243346" y="42958"/>
                  <a:pt x="9258109" y="31242"/>
                  <a:pt x="9276207" y="31242"/>
                </a:cubicBezTo>
                <a:lnTo>
                  <a:pt x="9433084" y="31242"/>
                </a:lnTo>
                <a:cubicBezTo>
                  <a:pt x="9451181" y="31242"/>
                  <a:pt x="9465945" y="42958"/>
                  <a:pt x="9465945" y="57245"/>
                </a:cubicBezTo>
                <a:lnTo>
                  <a:pt x="9465945" y="195072"/>
                </a:lnTo>
                <a:cubicBezTo>
                  <a:pt x="9465945" y="209360"/>
                  <a:pt x="9451181" y="221075"/>
                  <a:pt x="9433084" y="221075"/>
                </a:cubicBezTo>
                <a:lnTo>
                  <a:pt x="9276207" y="221075"/>
                </a:lnTo>
                <a:cubicBezTo>
                  <a:pt x="9258109" y="221075"/>
                  <a:pt x="9243346" y="209360"/>
                  <a:pt x="9243346" y="195072"/>
                </a:cubicBezTo>
                <a:lnTo>
                  <a:pt x="9243346" y="57245"/>
                </a:lnTo>
                <a:close/>
                <a:moveTo>
                  <a:pt x="8957500" y="57245"/>
                </a:moveTo>
                <a:cubicBezTo>
                  <a:pt x="8957500" y="42958"/>
                  <a:pt x="8972264" y="31242"/>
                  <a:pt x="8990362" y="31242"/>
                </a:cubicBezTo>
                <a:lnTo>
                  <a:pt x="9147239" y="31242"/>
                </a:lnTo>
                <a:cubicBezTo>
                  <a:pt x="9165336" y="31242"/>
                  <a:pt x="9180100" y="42958"/>
                  <a:pt x="9180100" y="57245"/>
                </a:cubicBezTo>
                <a:lnTo>
                  <a:pt x="9180100" y="195072"/>
                </a:lnTo>
                <a:cubicBezTo>
                  <a:pt x="9180100" y="209360"/>
                  <a:pt x="9165336" y="221075"/>
                  <a:pt x="9147239" y="221075"/>
                </a:cubicBezTo>
                <a:lnTo>
                  <a:pt x="8990362" y="221075"/>
                </a:lnTo>
                <a:cubicBezTo>
                  <a:pt x="8972264" y="221075"/>
                  <a:pt x="8957500" y="209360"/>
                  <a:pt x="8957500" y="195072"/>
                </a:cubicBezTo>
                <a:lnTo>
                  <a:pt x="8957500" y="57245"/>
                </a:lnTo>
                <a:close/>
                <a:moveTo>
                  <a:pt x="8671655" y="57245"/>
                </a:moveTo>
                <a:cubicBezTo>
                  <a:pt x="8671655" y="42958"/>
                  <a:pt x="8686419" y="31242"/>
                  <a:pt x="8704516" y="31242"/>
                </a:cubicBezTo>
                <a:lnTo>
                  <a:pt x="8861393" y="31242"/>
                </a:lnTo>
                <a:cubicBezTo>
                  <a:pt x="8879491" y="31242"/>
                  <a:pt x="8894255" y="42958"/>
                  <a:pt x="8894255" y="57245"/>
                </a:cubicBezTo>
                <a:lnTo>
                  <a:pt x="8894255" y="195072"/>
                </a:lnTo>
                <a:cubicBezTo>
                  <a:pt x="8894255" y="209360"/>
                  <a:pt x="8879491" y="221075"/>
                  <a:pt x="8861393" y="221075"/>
                </a:cubicBezTo>
                <a:lnTo>
                  <a:pt x="8704516" y="221075"/>
                </a:lnTo>
                <a:cubicBezTo>
                  <a:pt x="8686419" y="221075"/>
                  <a:pt x="8671655" y="209360"/>
                  <a:pt x="8671655" y="195072"/>
                </a:cubicBezTo>
                <a:lnTo>
                  <a:pt x="8671655" y="57245"/>
                </a:lnTo>
                <a:close/>
                <a:moveTo>
                  <a:pt x="8385810" y="57245"/>
                </a:moveTo>
                <a:cubicBezTo>
                  <a:pt x="8385810" y="42958"/>
                  <a:pt x="8400574" y="31242"/>
                  <a:pt x="8418671" y="31242"/>
                </a:cubicBezTo>
                <a:lnTo>
                  <a:pt x="8575548" y="31242"/>
                </a:lnTo>
                <a:cubicBezTo>
                  <a:pt x="8593645" y="31242"/>
                  <a:pt x="8608409" y="42958"/>
                  <a:pt x="8608409" y="57245"/>
                </a:cubicBezTo>
                <a:lnTo>
                  <a:pt x="8608409" y="195072"/>
                </a:lnTo>
                <a:cubicBezTo>
                  <a:pt x="8608409" y="209360"/>
                  <a:pt x="8593645" y="221075"/>
                  <a:pt x="8575548" y="221075"/>
                </a:cubicBezTo>
                <a:lnTo>
                  <a:pt x="8418671" y="221075"/>
                </a:lnTo>
                <a:cubicBezTo>
                  <a:pt x="8400574" y="221075"/>
                  <a:pt x="8385810" y="209360"/>
                  <a:pt x="8385810" y="195072"/>
                </a:cubicBezTo>
                <a:lnTo>
                  <a:pt x="8385810" y="57245"/>
                </a:lnTo>
                <a:close/>
                <a:moveTo>
                  <a:pt x="8099965" y="57245"/>
                </a:moveTo>
                <a:cubicBezTo>
                  <a:pt x="8099965" y="42958"/>
                  <a:pt x="8114729" y="31242"/>
                  <a:pt x="8132827" y="31242"/>
                </a:cubicBezTo>
                <a:lnTo>
                  <a:pt x="8289703" y="31242"/>
                </a:lnTo>
                <a:cubicBezTo>
                  <a:pt x="8307801" y="31242"/>
                  <a:pt x="8322564" y="42958"/>
                  <a:pt x="8322564" y="57245"/>
                </a:cubicBezTo>
                <a:lnTo>
                  <a:pt x="8322564" y="195072"/>
                </a:lnTo>
                <a:cubicBezTo>
                  <a:pt x="8322564" y="209360"/>
                  <a:pt x="8307801" y="221075"/>
                  <a:pt x="8289703" y="221075"/>
                </a:cubicBezTo>
                <a:lnTo>
                  <a:pt x="8132827" y="221075"/>
                </a:lnTo>
                <a:cubicBezTo>
                  <a:pt x="8114729" y="221075"/>
                  <a:pt x="8099965" y="209360"/>
                  <a:pt x="8099965" y="195072"/>
                </a:cubicBezTo>
                <a:lnTo>
                  <a:pt x="8099965" y="57245"/>
                </a:lnTo>
                <a:close/>
                <a:moveTo>
                  <a:pt x="7814120" y="57245"/>
                </a:moveTo>
                <a:cubicBezTo>
                  <a:pt x="7814120" y="42958"/>
                  <a:pt x="7828883" y="31242"/>
                  <a:pt x="7846981" y="31242"/>
                </a:cubicBezTo>
                <a:lnTo>
                  <a:pt x="8003858" y="31242"/>
                </a:lnTo>
                <a:cubicBezTo>
                  <a:pt x="8021955" y="31242"/>
                  <a:pt x="8036719" y="42958"/>
                  <a:pt x="8036719" y="57245"/>
                </a:cubicBezTo>
                <a:lnTo>
                  <a:pt x="8036719" y="195072"/>
                </a:lnTo>
                <a:cubicBezTo>
                  <a:pt x="8036719" y="209360"/>
                  <a:pt x="8021955" y="221075"/>
                  <a:pt x="8003858" y="221075"/>
                </a:cubicBezTo>
                <a:lnTo>
                  <a:pt x="7846981" y="221075"/>
                </a:lnTo>
                <a:cubicBezTo>
                  <a:pt x="7828883" y="221075"/>
                  <a:pt x="7814120" y="209360"/>
                  <a:pt x="7814120" y="195072"/>
                </a:cubicBezTo>
                <a:lnTo>
                  <a:pt x="7814120" y="57245"/>
                </a:lnTo>
                <a:close/>
                <a:moveTo>
                  <a:pt x="7528274" y="57245"/>
                </a:moveTo>
                <a:cubicBezTo>
                  <a:pt x="7528274" y="42958"/>
                  <a:pt x="7543038" y="31242"/>
                  <a:pt x="7561136" y="31242"/>
                </a:cubicBezTo>
                <a:lnTo>
                  <a:pt x="7718012" y="31242"/>
                </a:lnTo>
                <a:cubicBezTo>
                  <a:pt x="7736110" y="31242"/>
                  <a:pt x="7750874" y="42958"/>
                  <a:pt x="7750874" y="57245"/>
                </a:cubicBezTo>
                <a:lnTo>
                  <a:pt x="7750874" y="195072"/>
                </a:lnTo>
                <a:cubicBezTo>
                  <a:pt x="7750874" y="209360"/>
                  <a:pt x="7736110" y="221075"/>
                  <a:pt x="7718012" y="221075"/>
                </a:cubicBezTo>
                <a:lnTo>
                  <a:pt x="7561136" y="221075"/>
                </a:lnTo>
                <a:cubicBezTo>
                  <a:pt x="7543038" y="221075"/>
                  <a:pt x="7528274" y="209360"/>
                  <a:pt x="7528274" y="195072"/>
                </a:cubicBezTo>
                <a:lnTo>
                  <a:pt x="7528274" y="57245"/>
                </a:lnTo>
                <a:close/>
                <a:moveTo>
                  <a:pt x="7242429" y="57245"/>
                </a:moveTo>
                <a:cubicBezTo>
                  <a:pt x="7242429" y="42958"/>
                  <a:pt x="7257193" y="31242"/>
                  <a:pt x="7275290" y="31242"/>
                </a:cubicBezTo>
                <a:lnTo>
                  <a:pt x="7432168" y="31242"/>
                </a:lnTo>
                <a:cubicBezTo>
                  <a:pt x="7450265" y="31242"/>
                  <a:pt x="7465028" y="42958"/>
                  <a:pt x="7465028" y="57245"/>
                </a:cubicBezTo>
                <a:lnTo>
                  <a:pt x="7465028" y="195072"/>
                </a:lnTo>
                <a:cubicBezTo>
                  <a:pt x="7465028" y="209360"/>
                  <a:pt x="7450265" y="221075"/>
                  <a:pt x="7432168" y="221075"/>
                </a:cubicBezTo>
                <a:lnTo>
                  <a:pt x="7275290" y="221075"/>
                </a:lnTo>
                <a:cubicBezTo>
                  <a:pt x="7257193" y="221075"/>
                  <a:pt x="7242429" y="209360"/>
                  <a:pt x="7242429" y="195072"/>
                </a:cubicBezTo>
                <a:lnTo>
                  <a:pt x="7242429" y="57245"/>
                </a:lnTo>
                <a:close/>
                <a:moveTo>
                  <a:pt x="6956584" y="57245"/>
                </a:moveTo>
                <a:cubicBezTo>
                  <a:pt x="6956584" y="42958"/>
                  <a:pt x="6971348" y="31242"/>
                  <a:pt x="6989445" y="31242"/>
                </a:cubicBezTo>
                <a:lnTo>
                  <a:pt x="7146322" y="31242"/>
                </a:lnTo>
                <a:cubicBezTo>
                  <a:pt x="7164419" y="31242"/>
                  <a:pt x="7179183" y="42958"/>
                  <a:pt x="7179183" y="57245"/>
                </a:cubicBezTo>
                <a:lnTo>
                  <a:pt x="7179183" y="195072"/>
                </a:lnTo>
                <a:cubicBezTo>
                  <a:pt x="7179183" y="209360"/>
                  <a:pt x="7164419" y="221075"/>
                  <a:pt x="7146322" y="221075"/>
                </a:cubicBezTo>
                <a:lnTo>
                  <a:pt x="6989445" y="221075"/>
                </a:lnTo>
                <a:cubicBezTo>
                  <a:pt x="6971348" y="221075"/>
                  <a:pt x="6956584" y="209360"/>
                  <a:pt x="6956584" y="195072"/>
                </a:cubicBezTo>
                <a:lnTo>
                  <a:pt x="6956584" y="57245"/>
                </a:lnTo>
                <a:close/>
                <a:moveTo>
                  <a:pt x="6670739" y="57245"/>
                </a:moveTo>
                <a:cubicBezTo>
                  <a:pt x="6670739" y="42958"/>
                  <a:pt x="6685503" y="31242"/>
                  <a:pt x="6703600" y="31242"/>
                </a:cubicBezTo>
                <a:lnTo>
                  <a:pt x="6860477" y="31242"/>
                </a:lnTo>
                <a:cubicBezTo>
                  <a:pt x="6878574" y="31242"/>
                  <a:pt x="6893338" y="42958"/>
                  <a:pt x="6893338" y="57245"/>
                </a:cubicBezTo>
                <a:lnTo>
                  <a:pt x="6893338" y="195072"/>
                </a:lnTo>
                <a:cubicBezTo>
                  <a:pt x="6893338" y="209360"/>
                  <a:pt x="6878574" y="221075"/>
                  <a:pt x="6860477" y="221075"/>
                </a:cubicBezTo>
                <a:lnTo>
                  <a:pt x="6703600" y="221075"/>
                </a:lnTo>
                <a:cubicBezTo>
                  <a:pt x="6685503" y="221075"/>
                  <a:pt x="6670739" y="209360"/>
                  <a:pt x="6670739" y="195072"/>
                </a:cubicBezTo>
                <a:lnTo>
                  <a:pt x="6670739" y="57245"/>
                </a:lnTo>
                <a:close/>
                <a:moveTo>
                  <a:pt x="6384894" y="57245"/>
                </a:moveTo>
                <a:cubicBezTo>
                  <a:pt x="6384894" y="42958"/>
                  <a:pt x="6399657" y="31242"/>
                  <a:pt x="6417755" y="31242"/>
                </a:cubicBezTo>
                <a:lnTo>
                  <a:pt x="6574631" y="31242"/>
                </a:lnTo>
                <a:cubicBezTo>
                  <a:pt x="6592729" y="31242"/>
                  <a:pt x="6607493" y="42958"/>
                  <a:pt x="6607493" y="57245"/>
                </a:cubicBezTo>
                <a:lnTo>
                  <a:pt x="6607493" y="195072"/>
                </a:lnTo>
                <a:cubicBezTo>
                  <a:pt x="6607493" y="209360"/>
                  <a:pt x="6592729" y="221075"/>
                  <a:pt x="6574631" y="221075"/>
                </a:cubicBezTo>
                <a:lnTo>
                  <a:pt x="6417755" y="221075"/>
                </a:lnTo>
                <a:cubicBezTo>
                  <a:pt x="6399657" y="221075"/>
                  <a:pt x="6384894" y="209360"/>
                  <a:pt x="6384894" y="195072"/>
                </a:cubicBezTo>
                <a:lnTo>
                  <a:pt x="6384894" y="57245"/>
                </a:lnTo>
                <a:close/>
                <a:moveTo>
                  <a:pt x="6099048" y="57245"/>
                </a:moveTo>
                <a:cubicBezTo>
                  <a:pt x="6099048" y="42958"/>
                  <a:pt x="6113812" y="31242"/>
                  <a:pt x="6131910" y="31242"/>
                </a:cubicBezTo>
                <a:lnTo>
                  <a:pt x="6288786" y="31242"/>
                </a:lnTo>
                <a:cubicBezTo>
                  <a:pt x="6306884" y="31242"/>
                  <a:pt x="6321648" y="42958"/>
                  <a:pt x="6321648" y="57245"/>
                </a:cubicBezTo>
                <a:lnTo>
                  <a:pt x="6321648" y="195072"/>
                </a:lnTo>
                <a:cubicBezTo>
                  <a:pt x="6321648" y="209360"/>
                  <a:pt x="6306884" y="221075"/>
                  <a:pt x="6288786" y="221075"/>
                </a:cubicBezTo>
                <a:lnTo>
                  <a:pt x="6131910" y="221075"/>
                </a:lnTo>
                <a:cubicBezTo>
                  <a:pt x="6113812" y="221075"/>
                  <a:pt x="6099048" y="209360"/>
                  <a:pt x="6099048" y="195072"/>
                </a:cubicBezTo>
                <a:lnTo>
                  <a:pt x="6099048" y="57245"/>
                </a:lnTo>
                <a:close/>
                <a:moveTo>
                  <a:pt x="5813203" y="57245"/>
                </a:moveTo>
                <a:cubicBezTo>
                  <a:pt x="5813203" y="42958"/>
                  <a:pt x="5827967" y="31242"/>
                  <a:pt x="5846064" y="31242"/>
                </a:cubicBezTo>
                <a:lnTo>
                  <a:pt x="6002941" y="31242"/>
                </a:lnTo>
                <a:cubicBezTo>
                  <a:pt x="6021039" y="31242"/>
                  <a:pt x="6035802" y="42958"/>
                  <a:pt x="6035802" y="57245"/>
                </a:cubicBezTo>
                <a:lnTo>
                  <a:pt x="6035802" y="195072"/>
                </a:lnTo>
                <a:cubicBezTo>
                  <a:pt x="6035802" y="209360"/>
                  <a:pt x="6021039" y="221075"/>
                  <a:pt x="6002941" y="221075"/>
                </a:cubicBezTo>
                <a:lnTo>
                  <a:pt x="5846064" y="221075"/>
                </a:lnTo>
                <a:cubicBezTo>
                  <a:pt x="5827967" y="221075"/>
                  <a:pt x="5813203" y="209360"/>
                  <a:pt x="5813203" y="195072"/>
                </a:cubicBezTo>
                <a:lnTo>
                  <a:pt x="5813203" y="57245"/>
                </a:lnTo>
                <a:close/>
                <a:moveTo>
                  <a:pt x="5527358" y="57245"/>
                </a:moveTo>
                <a:cubicBezTo>
                  <a:pt x="5527358" y="42958"/>
                  <a:pt x="5542121" y="31242"/>
                  <a:pt x="5560219" y="31242"/>
                </a:cubicBezTo>
                <a:lnTo>
                  <a:pt x="5717095" y="31242"/>
                </a:lnTo>
                <a:cubicBezTo>
                  <a:pt x="5735193" y="31242"/>
                  <a:pt x="5749957" y="42958"/>
                  <a:pt x="5749957" y="57245"/>
                </a:cubicBezTo>
                <a:lnTo>
                  <a:pt x="5749957" y="195072"/>
                </a:lnTo>
                <a:cubicBezTo>
                  <a:pt x="5749957" y="209360"/>
                  <a:pt x="5735193" y="221075"/>
                  <a:pt x="5717095" y="221075"/>
                </a:cubicBezTo>
                <a:lnTo>
                  <a:pt x="5560219" y="221075"/>
                </a:lnTo>
                <a:cubicBezTo>
                  <a:pt x="5542121" y="221075"/>
                  <a:pt x="5527358" y="209360"/>
                  <a:pt x="5527358" y="195072"/>
                </a:cubicBezTo>
                <a:lnTo>
                  <a:pt x="5527358" y="57245"/>
                </a:lnTo>
                <a:close/>
                <a:moveTo>
                  <a:pt x="5204555" y="57245"/>
                </a:moveTo>
                <a:cubicBezTo>
                  <a:pt x="5204555" y="42958"/>
                  <a:pt x="5219319" y="31242"/>
                  <a:pt x="5237417" y="31242"/>
                </a:cubicBezTo>
                <a:lnTo>
                  <a:pt x="5394294" y="31242"/>
                </a:lnTo>
                <a:cubicBezTo>
                  <a:pt x="5412391" y="31242"/>
                  <a:pt x="5427155" y="42958"/>
                  <a:pt x="5427155" y="57245"/>
                </a:cubicBezTo>
                <a:lnTo>
                  <a:pt x="5427155" y="195072"/>
                </a:lnTo>
                <a:cubicBezTo>
                  <a:pt x="5427155" y="209360"/>
                  <a:pt x="5412391" y="221075"/>
                  <a:pt x="5394294" y="221075"/>
                </a:cubicBezTo>
                <a:lnTo>
                  <a:pt x="5237417" y="221075"/>
                </a:lnTo>
                <a:cubicBezTo>
                  <a:pt x="5219319" y="221075"/>
                  <a:pt x="5204555" y="209360"/>
                  <a:pt x="5204555" y="195072"/>
                </a:cubicBezTo>
                <a:lnTo>
                  <a:pt x="5204555" y="57245"/>
                </a:lnTo>
                <a:close/>
                <a:moveTo>
                  <a:pt x="4918710" y="57245"/>
                </a:moveTo>
                <a:cubicBezTo>
                  <a:pt x="4918710" y="42958"/>
                  <a:pt x="4933474" y="31242"/>
                  <a:pt x="4951571" y="31242"/>
                </a:cubicBezTo>
                <a:lnTo>
                  <a:pt x="5108448" y="31242"/>
                </a:lnTo>
                <a:cubicBezTo>
                  <a:pt x="5126545" y="31242"/>
                  <a:pt x="5141310" y="42958"/>
                  <a:pt x="5141310" y="57245"/>
                </a:cubicBezTo>
                <a:lnTo>
                  <a:pt x="5141310" y="195072"/>
                </a:lnTo>
                <a:cubicBezTo>
                  <a:pt x="5141310" y="209360"/>
                  <a:pt x="5126545" y="221075"/>
                  <a:pt x="5108448" y="221075"/>
                </a:cubicBezTo>
                <a:lnTo>
                  <a:pt x="4951571" y="221075"/>
                </a:lnTo>
                <a:cubicBezTo>
                  <a:pt x="4933474" y="221075"/>
                  <a:pt x="4918710" y="209360"/>
                  <a:pt x="4918710" y="195072"/>
                </a:cubicBezTo>
                <a:lnTo>
                  <a:pt x="4918710" y="57245"/>
                </a:lnTo>
                <a:close/>
                <a:moveTo>
                  <a:pt x="4632865" y="57245"/>
                </a:moveTo>
                <a:cubicBezTo>
                  <a:pt x="4632865" y="42958"/>
                  <a:pt x="4647629" y="31242"/>
                  <a:pt x="4665726" y="31242"/>
                </a:cubicBezTo>
                <a:lnTo>
                  <a:pt x="4822603" y="31242"/>
                </a:lnTo>
                <a:cubicBezTo>
                  <a:pt x="4840700" y="31242"/>
                  <a:pt x="4855464" y="42958"/>
                  <a:pt x="4855464" y="57245"/>
                </a:cubicBezTo>
                <a:lnTo>
                  <a:pt x="4855464" y="195072"/>
                </a:lnTo>
                <a:cubicBezTo>
                  <a:pt x="4855464" y="209360"/>
                  <a:pt x="4840700" y="221075"/>
                  <a:pt x="4822603" y="221075"/>
                </a:cubicBezTo>
                <a:lnTo>
                  <a:pt x="4665726" y="221075"/>
                </a:lnTo>
                <a:cubicBezTo>
                  <a:pt x="4647629" y="221075"/>
                  <a:pt x="4632865" y="209360"/>
                  <a:pt x="4632865" y="195072"/>
                </a:cubicBezTo>
                <a:lnTo>
                  <a:pt x="4632865" y="57245"/>
                </a:lnTo>
                <a:close/>
                <a:moveTo>
                  <a:pt x="4347020" y="57245"/>
                </a:moveTo>
                <a:cubicBezTo>
                  <a:pt x="4347020" y="42958"/>
                  <a:pt x="4361783" y="31242"/>
                  <a:pt x="4379881" y="31242"/>
                </a:cubicBezTo>
                <a:lnTo>
                  <a:pt x="4536758" y="31242"/>
                </a:lnTo>
                <a:cubicBezTo>
                  <a:pt x="4554855" y="31242"/>
                  <a:pt x="4569619" y="42958"/>
                  <a:pt x="4569619" y="57245"/>
                </a:cubicBezTo>
                <a:lnTo>
                  <a:pt x="4569619" y="195072"/>
                </a:lnTo>
                <a:cubicBezTo>
                  <a:pt x="4569619" y="209360"/>
                  <a:pt x="4554855" y="221075"/>
                  <a:pt x="4536758" y="221075"/>
                </a:cubicBezTo>
                <a:lnTo>
                  <a:pt x="4379881" y="221075"/>
                </a:lnTo>
                <a:cubicBezTo>
                  <a:pt x="4361783" y="221075"/>
                  <a:pt x="4347020" y="209360"/>
                  <a:pt x="4347020" y="195072"/>
                </a:cubicBezTo>
                <a:lnTo>
                  <a:pt x="4347020" y="57245"/>
                </a:lnTo>
                <a:close/>
                <a:moveTo>
                  <a:pt x="4061174" y="57245"/>
                </a:moveTo>
                <a:cubicBezTo>
                  <a:pt x="4061174" y="42958"/>
                  <a:pt x="4075938" y="31242"/>
                  <a:pt x="4094036" y="31242"/>
                </a:cubicBezTo>
                <a:lnTo>
                  <a:pt x="4250913" y="31242"/>
                </a:lnTo>
                <a:cubicBezTo>
                  <a:pt x="4269010" y="31242"/>
                  <a:pt x="4283774" y="42958"/>
                  <a:pt x="4283774" y="57245"/>
                </a:cubicBezTo>
                <a:lnTo>
                  <a:pt x="4283774" y="195072"/>
                </a:lnTo>
                <a:cubicBezTo>
                  <a:pt x="4283774" y="209360"/>
                  <a:pt x="4269010" y="221075"/>
                  <a:pt x="4250913" y="221075"/>
                </a:cubicBezTo>
                <a:lnTo>
                  <a:pt x="4094036" y="221075"/>
                </a:lnTo>
                <a:cubicBezTo>
                  <a:pt x="4075938" y="221075"/>
                  <a:pt x="4061174" y="209360"/>
                  <a:pt x="4061174" y="195072"/>
                </a:cubicBezTo>
                <a:lnTo>
                  <a:pt x="4061174" y="57245"/>
                </a:lnTo>
                <a:close/>
                <a:moveTo>
                  <a:pt x="3775329" y="57245"/>
                </a:moveTo>
                <a:cubicBezTo>
                  <a:pt x="3775329" y="42958"/>
                  <a:pt x="3790093" y="31242"/>
                  <a:pt x="3808190" y="31242"/>
                </a:cubicBezTo>
                <a:lnTo>
                  <a:pt x="3965067" y="31242"/>
                </a:lnTo>
                <a:cubicBezTo>
                  <a:pt x="3983165" y="31242"/>
                  <a:pt x="3997928" y="42958"/>
                  <a:pt x="3997928" y="57245"/>
                </a:cubicBezTo>
                <a:lnTo>
                  <a:pt x="3997928" y="195072"/>
                </a:lnTo>
                <a:cubicBezTo>
                  <a:pt x="3997928" y="209360"/>
                  <a:pt x="3983165" y="221075"/>
                  <a:pt x="3965067" y="221075"/>
                </a:cubicBezTo>
                <a:lnTo>
                  <a:pt x="3808190" y="221075"/>
                </a:lnTo>
                <a:cubicBezTo>
                  <a:pt x="3790093" y="221075"/>
                  <a:pt x="3775329" y="209360"/>
                  <a:pt x="3775329" y="195072"/>
                </a:cubicBezTo>
                <a:lnTo>
                  <a:pt x="3775329" y="57245"/>
                </a:lnTo>
                <a:close/>
                <a:moveTo>
                  <a:pt x="3489484" y="57245"/>
                </a:moveTo>
                <a:cubicBezTo>
                  <a:pt x="3489484" y="42958"/>
                  <a:pt x="3504248" y="31242"/>
                  <a:pt x="3522345" y="31242"/>
                </a:cubicBezTo>
                <a:lnTo>
                  <a:pt x="3679222" y="31242"/>
                </a:lnTo>
                <a:cubicBezTo>
                  <a:pt x="3697320" y="31242"/>
                  <a:pt x="3712083" y="42958"/>
                  <a:pt x="3712083" y="57245"/>
                </a:cubicBezTo>
                <a:lnTo>
                  <a:pt x="3712083" y="195072"/>
                </a:lnTo>
                <a:cubicBezTo>
                  <a:pt x="3712083" y="209360"/>
                  <a:pt x="3697320" y="221075"/>
                  <a:pt x="3679222" y="221075"/>
                </a:cubicBezTo>
                <a:lnTo>
                  <a:pt x="3522345" y="221075"/>
                </a:lnTo>
                <a:cubicBezTo>
                  <a:pt x="3504248" y="221075"/>
                  <a:pt x="3489484" y="209360"/>
                  <a:pt x="3489484" y="195072"/>
                </a:cubicBezTo>
                <a:lnTo>
                  <a:pt x="3489484" y="57245"/>
                </a:lnTo>
                <a:close/>
                <a:moveTo>
                  <a:pt x="3203639" y="57245"/>
                </a:moveTo>
                <a:cubicBezTo>
                  <a:pt x="3203639" y="42958"/>
                  <a:pt x="3218403" y="31242"/>
                  <a:pt x="3236500" y="31242"/>
                </a:cubicBezTo>
                <a:lnTo>
                  <a:pt x="3393377" y="31242"/>
                </a:lnTo>
                <a:cubicBezTo>
                  <a:pt x="3411474" y="31242"/>
                  <a:pt x="3426238" y="42958"/>
                  <a:pt x="3426238" y="57245"/>
                </a:cubicBezTo>
                <a:lnTo>
                  <a:pt x="3426238" y="195072"/>
                </a:lnTo>
                <a:cubicBezTo>
                  <a:pt x="3426238" y="209360"/>
                  <a:pt x="3411474" y="221075"/>
                  <a:pt x="3393377" y="221075"/>
                </a:cubicBezTo>
                <a:lnTo>
                  <a:pt x="3236500" y="221075"/>
                </a:lnTo>
                <a:cubicBezTo>
                  <a:pt x="3218403" y="221075"/>
                  <a:pt x="3203639" y="209360"/>
                  <a:pt x="3203639" y="195072"/>
                </a:cubicBezTo>
                <a:lnTo>
                  <a:pt x="3203639" y="57245"/>
                </a:lnTo>
                <a:close/>
                <a:moveTo>
                  <a:pt x="2917793" y="57245"/>
                </a:moveTo>
                <a:cubicBezTo>
                  <a:pt x="2917793" y="42958"/>
                  <a:pt x="2932557" y="31242"/>
                  <a:pt x="2950655" y="31242"/>
                </a:cubicBezTo>
                <a:lnTo>
                  <a:pt x="3107531" y="31242"/>
                </a:lnTo>
                <a:cubicBezTo>
                  <a:pt x="3125629" y="31242"/>
                  <a:pt x="3140393" y="42958"/>
                  <a:pt x="3140393" y="57245"/>
                </a:cubicBezTo>
                <a:lnTo>
                  <a:pt x="3140393" y="195072"/>
                </a:lnTo>
                <a:cubicBezTo>
                  <a:pt x="3140393" y="209360"/>
                  <a:pt x="3125629" y="221075"/>
                  <a:pt x="3107531" y="221075"/>
                </a:cubicBezTo>
                <a:lnTo>
                  <a:pt x="2950655" y="221075"/>
                </a:lnTo>
                <a:cubicBezTo>
                  <a:pt x="2932557" y="221075"/>
                  <a:pt x="2917793" y="209360"/>
                  <a:pt x="2917793" y="195072"/>
                </a:cubicBezTo>
                <a:lnTo>
                  <a:pt x="2917793" y="57245"/>
                </a:lnTo>
                <a:close/>
                <a:moveTo>
                  <a:pt x="2631948" y="57245"/>
                </a:moveTo>
                <a:cubicBezTo>
                  <a:pt x="2631948" y="42958"/>
                  <a:pt x="2646712" y="31242"/>
                  <a:pt x="2664809" y="31242"/>
                </a:cubicBezTo>
                <a:lnTo>
                  <a:pt x="2821686" y="31242"/>
                </a:lnTo>
                <a:cubicBezTo>
                  <a:pt x="2839784" y="31242"/>
                  <a:pt x="2854547" y="42958"/>
                  <a:pt x="2854547" y="57245"/>
                </a:cubicBezTo>
                <a:lnTo>
                  <a:pt x="2854547" y="195072"/>
                </a:lnTo>
                <a:cubicBezTo>
                  <a:pt x="2854547" y="209360"/>
                  <a:pt x="2839784" y="221075"/>
                  <a:pt x="2821686" y="221075"/>
                </a:cubicBezTo>
                <a:lnTo>
                  <a:pt x="2664809" y="221075"/>
                </a:lnTo>
                <a:cubicBezTo>
                  <a:pt x="2646712" y="221075"/>
                  <a:pt x="2631948" y="209360"/>
                  <a:pt x="2631948" y="195072"/>
                </a:cubicBezTo>
                <a:lnTo>
                  <a:pt x="2631948" y="57245"/>
                </a:lnTo>
                <a:close/>
                <a:moveTo>
                  <a:pt x="2346103" y="57245"/>
                </a:moveTo>
                <a:cubicBezTo>
                  <a:pt x="2346103" y="42958"/>
                  <a:pt x="2360867" y="31242"/>
                  <a:pt x="2378964" y="31242"/>
                </a:cubicBezTo>
                <a:lnTo>
                  <a:pt x="2535841" y="31242"/>
                </a:lnTo>
                <a:cubicBezTo>
                  <a:pt x="2553938" y="31242"/>
                  <a:pt x="2568702" y="42958"/>
                  <a:pt x="2568702" y="57245"/>
                </a:cubicBezTo>
                <a:lnTo>
                  <a:pt x="2568702" y="195072"/>
                </a:lnTo>
                <a:cubicBezTo>
                  <a:pt x="2568702" y="209360"/>
                  <a:pt x="2553938" y="221075"/>
                  <a:pt x="2535841" y="221075"/>
                </a:cubicBezTo>
                <a:lnTo>
                  <a:pt x="2378964" y="221075"/>
                </a:lnTo>
                <a:cubicBezTo>
                  <a:pt x="2360867" y="221075"/>
                  <a:pt x="2346103" y="209360"/>
                  <a:pt x="2346103" y="195072"/>
                </a:cubicBezTo>
                <a:lnTo>
                  <a:pt x="2346103" y="57245"/>
                </a:lnTo>
                <a:close/>
                <a:moveTo>
                  <a:pt x="2060258" y="57245"/>
                </a:moveTo>
                <a:cubicBezTo>
                  <a:pt x="2060258" y="42958"/>
                  <a:pt x="2075021" y="31242"/>
                  <a:pt x="2093119" y="31242"/>
                </a:cubicBezTo>
                <a:lnTo>
                  <a:pt x="2249996" y="31242"/>
                </a:lnTo>
                <a:cubicBezTo>
                  <a:pt x="2268093" y="31242"/>
                  <a:pt x="2282857" y="42958"/>
                  <a:pt x="2282857" y="57245"/>
                </a:cubicBezTo>
                <a:lnTo>
                  <a:pt x="2282857" y="195072"/>
                </a:lnTo>
                <a:cubicBezTo>
                  <a:pt x="2282857" y="209360"/>
                  <a:pt x="2268093" y="221075"/>
                  <a:pt x="2249996" y="221075"/>
                </a:cubicBezTo>
                <a:lnTo>
                  <a:pt x="2093119" y="221075"/>
                </a:lnTo>
                <a:cubicBezTo>
                  <a:pt x="2075021" y="221075"/>
                  <a:pt x="2060258" y="209360"/>
                  <a:pt x="2060258" y="195072"/>
                </a:cubicBezTo>
                <a:lnTo>
                  <a:pt x="2060258" y="57245"/>
                </a:lnTo>
                <a:close/>
                <a:moveTo>
                  <a:pt x="1774412" y="57245"/>
                </a:moveTo>
                <a:cubicBezTo>
                  <a:pt x="1774412" y="42958"/>
                  <a:pt x="1789176" y="31242"/>
                  <a:pt x="1807274" y="31242"/>
                </a:cubicBezTo>
                <a:lnTo>
                  <a:pt x="1964150" y="31242"/>
                </a:lnTo>
                <a:cubicBezTo>
                  <a:pt x="1982248" y="31242"/>
                  <a:pt x="1997012" y="42958"/>
                  <a:pt x="1997012" y="57245"/>
                </a:cubicBezTo>
                <a:lnTo>
                  <a:pt x="1997012" y="195072"/>
                </a:lnTo>
                <a:cubicBezTo>
                  <a:pt x="1997012" y="209360"/>
                  <a:pt x="1982248" y="221075"/>
                  <a:pt x="1964150" y="221075"/>
                </a:cubicBezTo>
                <a:lnTo>
                  <a:pt x="1807274" y="221075"/>
                </a:lnTo>
                <a:cubicBezTo>
                  <a:pt x="1789176" y="221075"/>
                  <a:pt x="1774412" y="209360"/>
                  <a:pt x="1774412" y="195072"/>
                </a:cubicBezTo>
                <a:lnTo>
                  <a:pt x="1774412" y="57245"/>
                </a:lnTo>
                <a:close/>
                <a:moveTo>
                  <a:pt x="1488567" y="57245"/>
                </a:moveTo>
                <a:cubicBezTo>
                  <a:pt x="1488567" y="42958"/>
                  <a:pt x="1503331" y="31242"/>
                  <a:pt x="1521428" y="31242"/>
                </a:cubicBezTo>
                <a:lnTo>
                  <a:pt x="1678305" y="31242"/>
                </a:lnTo>
                <a:cubicBezTo>
                  <a:pt x="1696403" y="31242"/>
                  <a:pt x="1711166" y="42958"/>
                  <a:pt x="1711166" y="57245"/>
                </a:cubicBezTo>
                <a:lnTo>
                  <a:pt x="1711166" y="195072"/>
                </a:lnTo>
                <a:cubicBezTo>
                  <a:pt x="1711166" y="209360"/>
                  <a:pt x="1696403" y="221075"/>
                  <a:pt x="1678305" y="221075"/>
                </a:cubicBezTo>
                <a:lnTo>
                  <a:pt x="1521428" y="221075"/>
                </a:lnTo>
                <a:cubicBezTo>
                  <a:pt x="1503331" y="221075"/>
                  <a:pt x="1488567" y="209360"/>
                  <a:pt x="1488567" y="195072"/>
                </a:cubicBezTo>
                <a:lnTo>
                  <a:pt x="1488567" y="57245"/>
                </a:lnTo>
                <a:close/>
                <a:moveTo>
                  <a:pt x="1202722" y="57245"/>
                </a:moveTo>
                <a:cubicBezTo>
                  <a:pt x="1202722" y="42958"/>
                  <a:pt x="1217486" y="31242"/>
                  <a:pt x="1235583" y="31242"/>
                </a:cubicBezTo>
                <a:lnTo>
                  <a:pt x="1392460" y="31242"/>
                </a:lnTo>
                <a:cubicBezTo>
                  <a:pt x="1410557" y="31242"/>
                  <a:pt x="1425321" y="42958"/>
                  <a:pt x="1425321" y="57245"/>
                </a:cubicBezTo>
                <a:lnTo>
                  <a:pt x="1425321" y="195072"/>
                </a:lnTo>
                <a:cubicBezTo>
                  <a:pt x="1425321" y="209360"/>
                  <a:pt x="1410557" y="221075"/>
                  <a:pt x="1392460" y="221075"/>
                </a:cubicBezTo>
                <a:lnTo>
                  <a:pt x="1235583" y="221075"/>
                </a:lnTo>
                <a:cubicBezTo>
                  <a:pt x="1217486" y="221075"/>
                  <a:pt x="1202722" y="209360"/>
                  <a:pt x="1202722" y="195072"/>
                </a:cubicBezTo>
                <a:lnTo>
                  <a:pt x="1202722" y="57245"/>
                </a:lnTo>
                <a:close/>
                <a:moveTo>
                  <a:pt x="916877" y="57245"/>
                </a:moveTo>
                <a:cubicBezTo>
                  <a:pt x="916877" y="42958"/>
                  <a:pt x="931640" y="31242"/>
                  <a:pt x="949738" y="31242"/>
                </a:cubicBezTo>
                <a:lnTo>
                  <a:pt x="1106615" y="31242"/>
                </a:lnTo>
                <a:cubicBezTo>
                  <a:pt x="1124712" y="31242"/>
                  <a:pt x="1139476" y="42958"/>
                  <a:pt x="1139476" y="57245"/>
                </a:cubicBezTo>
                <a:lnTo>
                  <a:pt x="1139476" y="195072"/>
                </a:lnTo>
                <a:cubicBezTo>
                  <a:pt x="1139476" y="209360"/>
                  <a:pt x="1124712" y="221075"/>
                  <a:pt x="1106615" y="221075"/>
                </a:cubicBezTo>
                <a:lnTo>
                  <a:pt x="949738" y="221075"/>
                </a:lnTo>
                <a:cubicBezTo>
                  <a:pt x="931640" y="221075"/>
                  <a:pt x="916877" y="209360"/>
                  <a:pt x="916877" y="195072"/>
                </a:cubicBezTo>
                <a:lnTo>
                  <a:pt x="916877" y="57245"/>
                </a:lnTo>
                <a:close/>
                <a:moveTo>
                  <a:pt x="631031" y="57245"/>
                </a:moveTo>
                <a:cubicBezTo>
                  <a:pt x="631031" y="42958"/>
                  <a:pt x="645795" y="31242"/>
                  <a:pt x="663893" y="31242"/>
                </a:cubicBezTo>
                <a:lnTo>
                  <a:pt x="820769" y="31242"/>
                </a:lnTo>
                <a:cubicBezTo>
                  <a:pt x="838867" y="31242"/>
                  <a:pt x="853631" y="42958"/>
                  <a:pt x="853631" y="57245"/>
                </a:cubicBezTo>
                <a:lnTo>
                  <a:pt x="853631" y="195072"/>
                </a:lnTo>
                <a:cubicBezTo>
                  <a:pt x="853631" y="209360"/>
                  <a:pt x="838867" y="221075"/>
                  <a:pt x="820769" y="221075"/>
                </a:cubicBezTo>
                <a:lnTo>
                  <a:pt x="663893" y="221075"/>
                </a:lnTo>
                <a:cubicBezTo>
                  <a:pt x="645795" y="221075"/>
                  <a:pt x="631031" y="209360"/>
                  <a:pt x="631031" y="195072"/>
                </a:cubicBezTo>
                <a:lnTo>
                  <a:pt x="631031" y="57245"/>
                </a:lnTo>
                <a:close/>
                <a:moveTo>
                  <a:pt x="345186" y="57245"/>
                </a:moveTo>
                <a:cubicBezTo>
                  <a:pt x="345186" y="42958"/>
                  <a:pt x="359950" y="31242"/>
                  <a:pt x="378047" y="31242"/>
                </a:cubicBezTo>
                <a:lnTo>
                  <a:pt x="534924" y="31242"/>
                </a:lnTo>
                <a:cubicBezTo>
                  <a:pt x="553022" y="31242"/>
                  <a:pt x="567785" y="42958"/>
                  <a:pt x="567785" y="57245"/>
                </a:cubicBezTo>
                <a:lnTo>
                  <a:pt x="567785" y="195072"/>
                </a:lnTo>
                <a:cubicBezTo>
                  <a:pt x="567785" y="209360"/>
                  <a:pt x="553022" y="221075"/>
                  <a:pt x="534924" y="221075"/>
                </a:cubicBezTo>
                <a:lnTo>
                  <a:pt x="378047" y="221075"/>
                </a:lnTo>
                <a:cubicBezTo>
                  <a:pt x="359950" y="221075"/>
                  <a:pt x="345186" y="209360"/>
                  <a:pt x="345186" y="195072"/>
                </a:cubicBezTo>
                <a:lnTo>
                  <a:pt x="345186" y="57245"/>
                </a:lnTo>
                <a:close/>
                <a:moveTo>
                  <a:pt x="59341" y="57245"/>
                </a:moveTo>
                <a:cubicBezTo>
                  <a:pt x="59341" y="42958"/>
                  <a:pt x="74105" y="31242"/>
                  <a:pt x="92202" y="31242"/>
                </a:cubicBezTo>
                <a:lnTo>
                  <a:pt x="249079" y="31242"/>
                </a:lnTo>
                <a:cubicBezTo>
                  <a:pt x="267176" y="31242"/>
                  <a:pt x="281940" y="42958"/>
                  <a:pt x="281940" y="57245"/>
                </a:cubicBezTo>
                <a:lnTo>
                  <a:pt x="281940" y="195072"/>
                </a:lnTo>
                <a:cubicBezTo>
                  <a:pt x="281940" y="209360"/>
                  <a:pt x="267176" y="221075"/>
                  <a:pt x="249079" y="221075"/>
                </a:cubicBezTo>
                <a:lnTo>
                  <a:pt x="92583" y="221075"/>
                </a:lnTo>
                <a:cubicBezTo>
                  <a:pt x="74486" y="221075"/>
                  <a:pt x="59722" y="209360"/>
                  <a:pt x="59722" y="195072"/>
                </a:cubicBezTo>
                <a:lnTo>
                  <a:pt x="59722" y="57245"/>
                </a:lnTo>
                <a:close/>
                <a:moveTo>
                  <a:pt x="5290947" y="413575"/>
                </a:moveTo>
                <a:lnTo>
                  <a:pt x="5290947" y="721043"/>
                </a:lnTo>
                <a:cubicBezTo>
                  <a:pt x="5290947" y="778288"/>
                  <a:pt x="5231797" y="825151"/>
                  <a:pt x="5159407" y="825151"/>
                </a:cubicBezTo>
                <a:lnTo>
                  <a:pt x="4628198" y="825151"/>
                </a:lnTo>
                <a:cubicBezTo>
                  <a:pt x="4555808" y="825151"/>
                  <a:pt x="4496657" y="778288"/>
                  <a:pt x="4496657" y="721043"/>
                </a:cubicBezTo>
                <a:lnTo>
                  <a:pt x="4496657" y="413575"/>
                </a:lnTo>
                <a:cubicBezTo>
                  <a:pt x="4496657" y="356330"/>
                  <a:pt x="4555808" y="309467"/>
                  <a:pt x="4628198" y="309467"/>
                </a:cubicBezTo>
                <a:lnTo>
                  <a:pt x="5159407" y="309467"/>
                </a:lnTo>
                <a:cubicBezTo>
                  <a:pt x="5231797" y="309467"/>
                  <a:pt x="5290947" y="356330"/>
                  <a:pt x="5290947" y="413575"/>
                </a:cubicBezTo>
                <a:close/>
                <a:moveTo>
                  <a:pt x="4210812" y="413575"/>
                </a:moveTo>
                <a:lnTo>
                  <a:pt x="4210812" y="721043"/>
                </a:lnTo>
                <a:cubicBezTo>
                  <a:pt x="4210812" y="778288"/>
                  <a:pt x="4151662" y="825151"/>
                  <a:pt x="4079272" y="825151"/>
                </a:cubicBezTo>
                <a:lnTo>
                  <a:pt x="3548063" y="825151"/>
                </a:lnTo>
                <a:cubicBezTo>
                  <a:pt x="3475673" y="825151"/>
                  <a:pt x="3416522" y="778288"/>
                  <a:pt x="3416522" y="721043"/>
                </a:cubicBezTo>
                <a:lnTo>
                  <a:pt x="3416522" y="413575"/>
                </a:lnTo>
                <a:cubicBezTo>
                  <a:pt x="3416522" y="356330"/>
                  <a:pt x="3475673" y="309467"/>
                  <a:pt x="3548063" y="309467"/>
                </a:cubicBezTo>
                <a:lnTo>
                  <a:pt x="4079272" y="309467"/>
                </a:lnTo>
                <a:cubicBezTo>
                  <a:pt x="4151662" y="309467"/>
                  <a:pt x="4210812" y="356330"/>
                  <a:pt x="4210812" y="413575"/>
                </a:cubicBezTo>
                <a:close/>
                <a:moveTo>
                  <a:pt x="3130677" y="413575"/>
                </a:moveTo>
                <a:lnTo>
                  <a:pt x="3130677" y="721043"/>
                </a:lnTo>
                <a:cubicBezTo>
                  <a:pt x="3130677" y="778288"/>
                  <a:pt x="3071527" y="825151"/>
                  <a:pt x="2999137" y="825151"/>
                </a:cubicBezTo>
                <a:lnTo>
                  <a:pt x="2467928" y="825151"/>
                </a:lnTo>
                <a:cubicBezTo>
                  <a:pt x="2395538" y="825151"/>
                  <a:pt x="2336387" y="778288"/>
                  <a:pt x="2336387" y="721043"/>
                </a:cubicBezTo>
                <a:lnTo>
                  <a:pt x="2336387" y="413575"/>
                </a:lnTo>
                <a:cubicBezTo>
                  <a:pt x="2336387" y="356330"/>
                  <a:pt x="2395538" y="309467"/>
                  <a:pt x="2467928" y="309467"/>
                </a:cubicBezTo>
                <a:lnTo>
                  <a:pt x="2999137" y="309467"/>
                </a:lnTo>
                <a:cubicBezTo>
                  <a:pt x="3071527" y="309467"/>
                  <a:pt x="3130677" y="356330"/>
                  <a:pt x="3130677" y="413575"/>
                </a:cubicBezTo>
                <a:close/>
                <a:moveTo>
                  <a:pt x="2050542" y="413575"/>
                </a:moveTo>
                <a:lnTo>
                  <a:pt x="2050542" y="721043"/>
                </a:lnTo>
                <a:cubicBezTo>
                  <a:pt x="2050542" y="778288"/>
                  <a:pt x="1991392" y="825151"/>
                  <a:pt x="1919002" y="825151"/>
                </a:cubicBezTo>
                <a:lnTo>
                  <a:pt x="1387793" y="825151"/>
                </a:lnTo>
                <a:cubicBezTo>
                  <a:pt x="1315403" y="825151"/>
                  <a:pt x="1256252" y="778288"/>
                  <a:pt x="1256252" y="721043"/>
                </a:cubicBezTo>
                <a:lnTo>
                  <a:pt x="1256252" y="413575"/>
                </a:lnTo>
                <a:cubicBezTo>
                  <a:pt x="1256252" y="356330"/>
                  <a:pt x="1315403" y="309467"/>
                  <a:pt x="1387793" y="309467"/>
                </a:cubicBezTo>
                <a:lnTo>
                  <a:pt x="1919002" y="309467"/>
                </a:lnTo>
                <a:cubicBezTo>
                  <a:pt x="1991392" y="309467"/>
                  <a:pt x="2050542" y="356330"/>
                  <a:pt x="2050542" y="413575"/>
                </a:cubicBezTo>
                <a:close/>
                <a:moveTo>
                  <a:pt x="970407" y="413575"/>
                </a:moveTo>
                <a:lnTo>
                  <a:pt x="970407" y="721043"/>
                </a:lnTo>
                <a:cubicBezTo>
                  <a:pt x="970407" y="778288"/>
                  <a:pt x="911257" y="825151"/>
                  <a:pt x="838867" y="825151"/>
                </a:cubicBezTo>
                <a:lnTo>
                  <a:pt x="307658" y="825151"/>
                </a:lnTo>
                <a:cubicBezTo>
                  <a:pt x="235268" y="825151"/>
                  <a:pt x="176117" y="778288"/>
                  <a:pt x="176117" y="721043"/>
                </a:cubicBezTo>
                <a:lnTo>
                  <a:pt x="176117" y="413575"/>
                </a:lnTo>
                <a:cubicBezTo>
                  <a:pt x="176117" y="356330"/>
                  <a:pt x="235268" y="309467"/>
                  <a:pt x="307658" y="309467"/>
                </a:cubicBezTo>
                <a:lnTo>
                  <a:pt x="838867" y="309467"/>
                </a:lnTo>
                <a:cubicBezTo>
                  <a:pt x="911257" y="309467"/>
                  <a:pt x="970407" y="356330"/>
                  <a:pt x="970407" y="413575"/>
                </a:cubicBezTo>
                <a:close/>
                <a:moveTo>
                  <a:pt x="263081" y="1108615"/>
                </a:moveTo>
                <a:cubicBezTo>
                  <a:pt x="263081" y="1122902"/>
                  <a:pt x="248317" y="1134618"/>
                  <a:pt x="230219" y="1134618"/>
                </a:cubicBezTo>
                <a:lnTo>
                  <a:pt x="73343" y="1134618"/>
                </a:lnTo>
                <a:cubicBezTo>
                  <a:pt x="55245" y="1134618"/>
                  <a:pt x="40481" y="1122902"/>
                  <a:pt x="40481" y="1108615"/>
                </a:cubicBezTo>
                <a:lnTo>
                  <a:pt x="40481" y="970788"/>
                </a:lnTo>
                <a:cubicBezTo>
                  <a:pt x="40481" y="956501"/>
                  <a:pt x="55245" y="944785"/>
                  <a:pt x="73343" y="944785"/>
                </a:cubicBezTo>
                <a:lnTo>
                  <a:pt x="230219" y="944785"/>
                </a:lnTo>
                <a:cubicBezTo>
                  <a:pt x="248317" y="944785"/>
                  <a:pt x="263081" y="956501"/>
                  <a:pt x="263081" y="970788"/>
                </a:cubicBezTo>
                <a:lnTo>
                  <a:pt x="263081" y="1108615"/>
                </a:lnTo>
                <a:close/>
                <a:moveTo>
                  <a:pt x="548926" y="1108615"/>
                </a:moveTo>
                <a:cubicBezTo>
                  <a:pt x="548926" y="1122902"/>
                  <a:pt x="534162" y="1134618"/>
                  <a:pt x="516065" y="1134618"/>
                </a:cubicBezTo>
                <a:lnTo>
                  <a:pt x="359188" y="1134618"/>
                </a:lnTo>
                <a:cubicBezTo>
                  <a:pt x="341090" y="1134618"/>
                  <a:pt x="326326" y="1122902"/>
                  <a:pt x="326326" y="1108615"/>
                </a:cubicBezTo>
                <a:lnTo>
                  <a:pt x="326326" y="970788"/>
                </a:lnTo>
                <a:cubicBezTo>
                  <a:pt x="326326" y="956501"/>
                  <a:pt x="341090" y="944785"/>
                  <a:pt x="359188" y="944785"/>
                </a:cubicBezTo>
                <a:lnTo>
                  <a:pt x="516065" y="944785"/>
                </a:lnTo>
                <a:cubicBezTo>
                  <a:pt x="534162" y="944785"/>
                  <a:pt x="548926" y="956501"/>
                  <a:pt x="548926" y="970788"/>
                </a:cubicBezTo>
                <a:lnTo>
                  <a:pt x="548926" y="1108615"/>
                </a:lnTo>
                <a:close/>
                <a:moveTo>
                  <a:pt x="834771" y="1108615"/>
                </a:moveTo>
                <a:cubicBezTo>
                  <a:pt x="834771" y="1122902"/>
                  <a:pt x="820007" y="1134618"/>
                  <a:pt x="801910" y="1134618"/>
                </a:cubicBezTo>
                <a:lnTo>
                  <a:pt x="645033" y="1134618"/>
                </a:lnTo>
                <a:cubicBezTo>
                  <a:pt x="626936" y="1134618"/>
                  <a:pt x="612172" y="1122902"/>
                  <a:pt x="612172" y="1108615"/>
                </a:cubicBezTo>
                <a:lnTo>
                  <a:pt x="612172" y="970788"/>
                </a:lnTo>
                <a:cubicBezTo>
                  <a:pt x="612172" y="956501"/>
                  <a:pt x="626936" y="944785"/>
                  <a:pt x="645033" y="944785"/>
                </a:cubicBezTo>
                <a:lnTo>
                  <a:pt x="801910" y="944785"/>
                </a:lnTo>
                <a:cubicBezTo>
                  <a:pt x="820007" y="944785"/>
                  <a:pt x="834771" y="956501"/>
                  <a:pt x="834771" y="970788"/>
                </a:cubicBezTo>
                <a:lnTo>
                  <a:pt x="834771" y="1108615"/>
                </a:lnTo>
                <a:close/>
                <a:moveTo>
                  <a:pt x="1120616" y="1108615"/>
                </a:moveTo>
                <a:cubicBezTo>
                  <a:pt x="1120616" y="1122902"/>
                  <a:pt x="1105853" y="1134618"/>
                  <a:pt x="1087755" y="1134618"/>
                </a:cubicBezTo>
                <a:lnTo>
                  <a:pt x="930878" y="1134618"/>
                </a:lnTo>
                <a:cubicBezTo>
                  <a:pt x="912781" y="1134618"/>
                  <a:pt x="898017" y="1122902"/>
                  <a:pt x="898017" y="1108615"/>
                </a:cubicBezTo>
                <a:lnTo>
                  <a:pt x="898017" y="970788"/>
                </a:lnTo>
                <a:cubicBezTo>
                  <a:pt x="898017" y="956501"/>
                  <a:pt x="912781" y="944785"/>
                  <a:pt x="930878" y="944785"/>
                </a:cubicBezTo>
                <a:lnTo>
                  <a:pt x="1087755" y="944785"/>
                </a:lnTo>
                <a:cubicBezTo>
                  <a:pt x="1105853" y="944785"/>
                  <a:pt x="1120616" y="956501"/>
                  <a:pt x="1120616" y="970788"/>
                </a:cubicBezTo>
                <a:lnTo>
                  <a:pt x="1120616" y="1108615"/>
                </a:lnTo>
                <a:close/>
                <a:moveTo>
                  <a:pt x="1406462" y="1108615"/>
                </a:moveTo>
                <a:cubicBezTo>
                  <a:pt x="1406462" y="1122902"/>
                  <a:pt x="1391698" y="1134618"/>
                  <a:pt x="1373600" y="1134618"/>
                </a:cubicBezTo>
                <a:lnTo>
                  <a:pt x="1216724" y="1134618"/>
                </a:lnTo>
                <a:cubicBezTo>
                  <a:pt x="1198626" y="1134618"/>
                  <a:pt x="1183862" y="1122902"/>
                  <a:pt x="1183862" y="1108615"/>
                </a:cubicBezTo>
                <a:lnTo>
                  <a:pt x="1183862" y="970788"/>
                </a:lnTo>
                <a:cubicBezTo>
                  <a:pt x="1183862" y="956501"/>
                  <a:pt x="1198626" y="944785"/>
                  <a:pt x="1216724" y="944785"/>
                </a:cubicBezTo>
                <a:lnTo>
                  <a:pt x="1373600" y="944785"/>
                </a:lnTo>
                <a:cubicBezTo>
                  <a:pt x="1391698" y="944785"/>
                  <a:pt x="1406462" y="956501"/>
                  <a:pt x="1406462" y="970788"/>
                </a:cubicBezTo>
                <a:lnTo>
                  <a:pt x="1406462" y="1108615"/>
                </a:lnTo>
                <a:close/>
                <a:moveTo>
                  <a:pt x="1692307" y="1108615"/>
                </a:moveTo>
                <a:cubicBezTo>
                  <a:pt x="1692307" y="1122902"/>
                  <a:pt x="1677543" y="1134618"/>
                  <a:pt x="1659446" y="1134618"/>
                </a:cubicBezTo>
                <a:lnTo>
                  <a:pt x="1502569" y="1134618"/>
                </a:lnTo>
                <a:cubicBezTo>
                  <a:pt x="1484471" y="1134618"/>
                  <a:pt x="1469708" y="1122902"/>
                  <a:pt x="1469708" y="1108615"/>
                </a:cubicBezTo>
                <a:lnTo>
                  <a:pt x="1469708" y="970788"/>
                </a:lnTo>
                <a:cubicBezTo>
                  <a:pt x="1469708" y="956501"/>
                  <a:pt x="1484471" y="944785"/>
                  <a:pt x="1502569" y="944785"/>
                </a:cubicBezTo>
                <a:lnTo>
                  <a:pt x="1659446" y="944785"/>
                </a:lnTo>
                <a:cubicBezTo>
                  <a:pt x="1677543" y="944785"/>
                  <a:pt x="1692307" y="956501"/>
                  <a:pt x="1692307" y="970788"/>
                </a:cubicBezTo>
                <a:lnTo>
                  <a:pt x="1692307" y="1108615"/>
                </a:lnTo>
                <a:close/>
                <a:moveTo>
                  <a:pt x="1978152" y="1108615"/>
                </a:moveTo>
                <a:cubicBezTo>
                  <a:pt x="1978152" y="1122902"/>
                  <a:pt x="1963388" y="1134618"/>
                  <a:pt x="1945291" y="1134618"/>
                </a:cubicBezTo>
                <a:lnTo>
                  <a:pt x="1788414" y="1134618"/>
                </a:lnTo>
                <a:cubicBezTo>
                  <a:pt x="1770317" y="1134618"/>
                  <a:pt x="1755553" y="1122902"/>
                  <a:pt x="1755553" y="1108615"/>
                </a:cubicBezTo>
                <a:lnTo>
                  <a:pt x="1755553" y="970788"/>
                </a:lnTo>
                <a:cubicBezTo>
                  <a:pt x="1755553" y="956501"/>
                  <a:pt x="1770317" y="944785"/>
                  <a:pt x="1788414" y="944785"/>
                </a:cubicBezTo>
                <a:lnTo>
                  <a:pt x="1945291" y="944785"/>
                </a:lnTo>
                <a:cubicBezTo>
                  <a:pt x="1963388" y="944785"/>
                  <a:pt x="1978152" y="956501"/>
                  <a:pt x="1978152" y="970788"/>
                </a:cubicBezTo>
                <a:lnTo>
                  <a:pt x="1978152" y="1108615"/>
                </a:lnTo>
                <a:close/>
                <a:moveTo>
                  <a:pt x="2263997" y="1108615"/>
                </a:moveTo>
                <a:cubicBezTo>
                  <a:pt x="2263997" y="1122902"/>
                  <a:pt x="2249234" y="1134618"/>
                  <a:pt x="2231136" y="1134618"/>
                </a:cubicBezTo>
                <a:lnTo>
                  <a:pt x="2074259" y="1134618"/>
                </a:lnTo>
                <a:cubicBezTo>
                  <a:pt x="2056162" y="1134618"/>
                  <a:pt x="2041398" y="1122902"/>
                  <a:pt x="2041398" y="1108615"/>
                </a:cubicBezTo>
                <a:lnTo>
                  <a:pt x="2041398" y="970788"/>
                </a:lnTo>
                <a:cubicBezTo>
                  <a:pt x="2041398" y="956501"/>
                  <a:pt x="2056162" y="944785"/>
                  <a:pt x="2074259" y="944785"/>
                </a:cubicBezTo>
                <a:lnTo>
                  <a:pt x="2231136" y="944785"/>
                </a:lnTo>
                <a:cubicBezTo>
                  <a:pt x="2249234" y="944785"/>
                  <a:pt x="2263997" y="956501"/>
                  <a:pt x="2263997" y="970788"/>
                </a:cubicBezTo>
                <a:lnTo>
                  <a:pt x="2263997" y="1108615"/>
                </a:lnTo>
                <a:close/>
                <a:moveTo>
                  <a:pt x="2549843" y="1108615"/>
                </a:moveTo>
                <a:cubicBezTo>
                  <a:pt x="2549843" y="1122902"/>
                  <a:pt x="2535079" y="1134618"/>
                  <a:pt x="2516981" y="1134618"/>
                </a:cubicBezTo>
                <a:lnTo>
                  <a:pt x="2360105" y="1134618"/>
                </a:lnTo>
                <a:cubicBezTo>
                  <a:pt x="2342007" y="1134618"/>
                  <a:pt x="2327243" y="1122902"/>
                  <a:pt x="2327243" y="1108615"/>
                </a:cubicBezTo>
                <a:lnTo>
                  <a:pt x="2327243" y="970788"/>
                </a:lnTo>
                <a:cubicBezTo>
                  <a:pt x="2327243" y="956501"/>
                  <a:pt x="2342007" y="944785"/>
                  <a:pt x="2360105" y="944785"/>
                </a:cubicBezTo>
                <a:lnTo>
                  <a:pt x="2516981" y="944785"/>
                </a:lnTo>
                <a:cubicBezTo>
                  <a:pt x="2535079" y="944785"/>
                  <a:pt x="2549843" y="956501"/>
                  <a:pt x="2549843" y="970788"/>
                </a:cubicBezTo>
                <a:lnTo>
                  <a:pt x="2549843" y="1108615"/>
                </a:lnTo>
                <a:close/>
                <a:moveTo>
                  <a:pt x="2835688" y="1108615"/>
                </a:moveTo>
                <a:cubicBezTo>
                  <a:pt x="2835688" y="1122902"/>
                  <a:pt x="2820924" y="1134618"/>
                  <a:pt x="2802827" y="1134618"/>
                </a:cubicBezTo>
                <a:lnTo>
                  <a:pt x="2645950" y="1134618"/>
                </a:lnTo>
                <a:cubicBezTo>
                  <a:pt x="2627853" y="1134618"/>
                  <a:pt x="2613089" y="1122902"/>
                  <a:pt x="2613089" y="1108615"/>
                </a:cubicBezTo>
                <a:lnTo>
                  <a:pt x="2613089" y="970788"/>
                </a:lnTo>
                <a:cubicBezTo>
                  <a:pt x="2613089" y="956501"/>
                  <a:pt x="2627853" y="944785"/>
                  <a:pt x="2645950" y="944785"/>
                </a:cubicBezTo>
                <a:lnTo>
                  <a:pt x="2802827" y="944785"/>
                </a:lnTo>
                <a:cubicBezTo>
                  <a:pt x="2820924" y="944785"/>
                  <a:pt x="2835688" y="956501"/>
                  <a:pt x="2835688" y="970788"/>
                </a:cubicBezTo>
                <a:lnTo>
                  <a:pt x="2835688" y="1108615"/>
                </a:lnTo>
                <a:close/>
                <a:moveTo>
                  <a:pt x="3121533" y="1108615"/>
                </a:moveTo>
                <a:cubicBezTo>
                  <a:pt x="3121533" y="1122902"/>
                  <a:pt x="3106770" y="1134618"/>
                  <a:pt x="3088672" y="1134618"/>
                </a:cubicBezTo>
                <a:lnTo>
                  <a:pt x="2931795" y="1134618"/>
                </a:lnTo>
                <a:cubicBezTo>
                  <a:pt x="2913698" y="1134618"/>
                  <a:pt x="2898934" y="1122902"/>
                  <a:pt x="2898934" y="1108615"/>
                </a:cubicBezTo>
                <a:lnTo>
                  <a:pt x="2898934" y="970788"/>
                </a:lnTo>
                <a:cubicBezTo>
                  <a:pt x="2898934" y="956501"/>
                  <a:pt x="2913698" y="944785"/>
                  <a:pt x="2931795" y="944785"/>
                </a:cubicBezTo>
                <a:lnTo>
                  <a:pt x="3088672" y="944785"/>
                </a:lnTo>
                <a:cubicBezTo>
                  <a:pt x="3106770" y="944785"/>
                  <a:pt x="3121533" y="956501"/>
                  <a:pt x="3121533" y="970788"/>
                </a:cubicBezTo>
                <a:lnTo>
                  <a:pt x="3121533" y="1108615"/>
                </a:lnTo>
                <a:close/>
                <a:moveTo>
                  <a:pt x="3407378" y="1108615"/>
                </a:moveTo>
                <a:cubicBezTo>
                  <a:pt x="3407378" y="1122902"/>
                  <a:pt x="3392615" y="1134618"/>
                  <a:pt x="3374517" y="1134618"/>
                </a:cubicBezTo>
                <a:lnTo>
                  <a:pt x="3217640" y="1134618"/>
                </a:lnTo>
                <a:cubicBezTo>
                  <a:pt x="3199543" y="1134618"/>
                  <a:pt x="3184779" y="1122902"/>
                  <a:pt x="3184779" y="1108615"/>
                </a:cubicBezTo>
                <a:lnTo>
                  <a:pt x="3184779" y="970788"/>
                </a:lnTo>
                <a:cubicBezTo>
                  <a:pt x="3184779" y="956501"/>
                  <a:pt x="3199543" y="944785"/>
                  <a:pt x="3217640" y="944785"/>
                </a:cubicBezTo>
                <a:lnTo>
                  <a:pt x="3374517" y="944785"/>
                </a:lnTo>
                <a:cubicBezTo>
                  <a:pt x="3392615" y="944785"/>
                  <a:pt x="3407378" y="956501"/>
                  <a:pt x="3407378" y="970788"/>
                </a:cubicBezTo>
                <a:lnTo>
                  <a:pt x="3407378" y="1108615"/>
                </a:lnTo>
                <a:close/>
                <a:moveTo>
                  <a:pt x="3693224" y="1108615"/>
                </a:moveTo>
                <a:cubicBezTo>
                  <a:pt x="3693224" y="1122902"/>
                  <a:pt x="3678460" y="1134618"/>
                  <a:pt x="3660362" y="1134618"/>
                </a:cubicBezTo>
                <a:lnTo>
                  <a:pt x="3503486" y="1134618"/>
                </a:lnTo>
                <a:cubicBezTo>
                  <a:pt x="3485388" y="1134618"/>
                  <a:pt x="3470624" y="1122902"/>
                  <a:pt x="3470624" y="1108615"/>
                </a:cubicBezTo>
                <a:lnTo>
                  <a:pt x="3470624" y="970788"/>
                </a:lnTo>
                <a:cubicBezTo>
                  <a:pt x="3470624" y="956501"/>
                  <a:pt x="3485388" y="944785"/>
                  <a:pt x="3503486" y="944785"/>
                </a:cubicBezTo>
                <a:lnTo>
                  <a:pt x="3660362" y="944785"/>
                </a:lnTo>
                <a:cubicBezTo>
                  <a:pt x="3678460" y="944785"/>
                  <a:pt x="3693224" y="956501"/>
                  <a:pt x="3693224" y="970788"/>
                </a:cubicBezTo>
                <a:lnTo>
                  <a:pt x="3693224" y="1108615"/>
                </a:lnTo>
                <a:close/>
                <a:moveTo>
                  <a:pt x="3979069" y="1108615"/>
                </a:moveTo>
                <a:cubicBezTo>
                  <a:pt x="3979069" y="1122902"/>
                  <a:pt x="3964305" y="1134618"/>
                  <a:pt x="3946208" y="1134618"/>
                </a:cubicBezTo>
                <a:lnTo>
                  <a:pt x="3789331" y="1134618"/>
                </a:lnTo>
                <a:cubicBezTo>
                  <a:pt x="3771233" y="1134618"/>
                  <a:pt x="3756470" y="1122902"/>
                  <a:pt x="3756470" y="1108615"/>
                </a:cubicBezTo>
                <a:lnTo>
                  <a:pt x="3756470" y="970788"/>
                </a:lnTo>
                <a:cubicBezTo>
                  <a:pt x="3756470" y="956501"/>
                  <a:pt x="3771233" y="944785"/>
                  <a:pt x="3789331" y="944785"/>
                </a:cubicBezTo>
                <a:lnTo>
                  <a:pt x="3946208" y="944785"/>
                </a:lnTo>
                <a:cubicBezTo>
                  <a:pt x="3964305" y="944785"/>
                  <a:pt x="3979069" y="956501"/>
                  <a:pt x="3979069" y="970788"/>
                </a:cubicBezTo>
                <a:lnTo>
                  <a:pt x="3979069" y="1108615"/>
                </a:lnTo>
                <a:close/>
                <a:moveTo>
                  <a:pt x="4264914" y="1108615"/>
                </a:moveTo>
                <a:cubicBezTo>
                  <a:pt x="4264914" y="1122902"/>
                  <a:pt x="4250150" y="1134618"/>
                  <a:pt x="4232053" y="1134618"/>
                </a:cubicBezTo>
                <a:lnTo>
                  <a:pt x="4075176" y="1134618"/>
                </a:lnTo>
                <a:cubicBezTo>
                  <a:pt x="4057079" y="1134618"/>
                  <a:pt x="4042315" y="1122902"/>
                  <a:pt x="4042315" y="1108615"/>
                </a:cubicBezTo>
                <a:lnTo>
                  <a:pt x="4042315" y="970788"/>
                </a:lnTo>
                <a:cubicBezTo>
                  <a:pt x="4042315" y="956501"/>
                  <a:pt x="4057079" y="944785"/>
                  <a:pt x="4075176" y="944785"/>
                </a:cubicBezTo>
                <a:lnTo>
                  <a:pt x="4232053" y="944785"/>
                </a:lnTo>
                <a:cubicBezTo>
                  <a:pt x="4250150" y="944785"/>
                  <a:pt x="4264914" y="956501"/>
                  <a:pt x="4264914" y="970788"/>
                </a:cubicBezTo>
                <a:lnTo>
                  <a:pt x="4264914" y="1108615"/>
                </a:lnTo>
                <a:close/>
                <a:moveTo>
                  <a:pt x="4550759" y="1108615"/>
                </a:moveTo>
                <a:cubicBezTo>
                  <a:pt x="4550759" y="1122902"/>
                  <a:pt x="4535996" y="1134618"/>
                  <a:pt x="4517898" y="1134618"/>
                </a:cubicBezTo>
                <a:lnTo>
                  <a:pt x="4361022" y="1134618"/>
                </a:lnTo>
                <a:cubicBezTo>
                  <a:pt x="4342924" y="1134618"/>
                  <a:pt x="4328160" y="1122902"/>
                  <a:pt x="4328160" y="1108615"/>
                </a:cubicBezTo>
                <a:lnTo>
                  <a:pt x="4328160" y="970788"/>
                </a:lnTo>
                <a:cubicBezTo>
                  <a:pt x="4328160" y="956501"/>
                  <a:pt x="4342924" y="944785"/>
                  <a:pt x="4361022" y="944785"/>
                </a:cubicBezTo>
                <a:lnTo>
                  <a:pt x="4517898" y="944785"/>
                </a:lnTo>
                <a:cubicBezTo>
                  <a:pt x="4535996" y="944785"/>
                  <a:pt x="4550759" y="956501"/>
                  <a:pt x="4550759" y="970788"/>
                </a:cubicBezTo>
                <a:lnTo>
                  <a:pt x="4550759" y="1108615"/>
                </a:lnTo>
                <a:close/>
                <a:moveTo>
                  <a:pt x="4836605" y="1108615"/>
                </a:moveTo>
                <a:cubicBezTo>
                  <a:pt x="4836605" y="1122902"/>
                  <a:pt x="4821841" y="1134618"/>
                  <a:pt x="4803743" y="1134618"/>
                </a:cubicBezTo>
                <a:lnTo>
                  <a:pt x="4646867" y="1134618"/>
                </a:lnTo>
                <a:cubicBezTo>
                  <a:pt x="4628769" y="1134618"/>
                  <a:pt x="4614006" y="1122902"/>
                  <a:pt x="4614006" y="1108615"/>
                </a:cubicBezTo>
                <a:lnTo>
                  <a:pt x="4614006" y="970788"/>
                </a:lnTo>
                <a:cubicBezTo>
                  <a:pt x="4614006" y="956501"/>
                  <a:pt x="4628769" y="944785"/>
                  <a:pt x="4646867" y="944785"/>
                </a:cubicBezTo>
                <a:lnTo>
                  <a:pt x="4803743" y="944785"/>
                </a:lnTo>
                <a:cubicBezTo>
                  <a:pt x="4821841" y="944785"/>
                  <a:pt x="4836605" y="956501"/>
                  <a:pt x="4836605" y="970788"/>
                </a:cubicBezTo>
                <a:lnTo>
                  <a:pt x="4836605" y="1108615"/>
                </a:lnTo>
                <a:close/>
                <a:moveTo>
                  <a:pt x="5122450" y="1108615"/>
                </a:moveTo>
                <a:cubicBezTo>
                  <a:pt x="5122450" y="1122902"/>
                  <a:pt x="5107686" y="1134618"/>
                  <a:pt x="5089589" y="1134618"/>
                </a:cubicBezTo>
                <a:lnTo>
                  <a:pt x="4932712" y="1134618"/>
                </a:lnTo>
                <a:cubicBezTo>
                  <a:pt x="4914614" y="1134618"/>
                  <a:pt x="4899851" y="1122902"/>
                  <a:pt x="4899851" y="1108615"/>
                </a:cubicBezTo>
                <a:lnTo>
                  <a:pt x="4899851" y="970788"/>
                </a:lnTo>
                <a:cubicBezTo>
                  <a:pt x="4899851" y="956501"/>
                  <a:pt x="4914614" y="944785"/>
                  <a:pt x="4932712" y="944785"/>
                </a:cubicBezTo>
                <a:lnTo>
                  <a:pt x="5089589" y="944785"/>
                </a:lnTo>
                <a:cubicBezTo>
                  <a:pt x="5107686" y="944785"/>
                  <a:pt x="5122450" y="956501"/>
                  <a:pt x="5122450" y="970788"/>
                </a:cubicBezTo>
                <a:lnTo>
                  <a:pt x="5122450" y="1108615"/>
                </a:lnTo>
                <a:close/>
                <a:moveTo>
                  <a:pt x="5408295" y="1108615"/>
                </a:moveTo>
                <a:cubicBezTo>
                  <a:pt x="5408295" y="1122902"/>
                  <a:pt x="5393531" y="1134618"/>
                  <a:pt x="5375434" y="1134618"/>
                </a:cubicBezTo>
                <a:lnTo>
                  <a:pt x="5218557" y="1134618"/>
                </a:lnTo>
                <a:cubicBezTo>
                  <a:pt x="5200460" y="1134618"/>
                  <a:pt x="5185696" y="1122902"/>
                  <a:pt x="5185696" y="1108615"/>
                </a:cubicBezTo>
                <a:lnTo>
                  <a:pt x="5185696" y="970788"/>
                </a:lnTo>
                <a:cubicBezTo>
                  <a:pt x="5185696" y="956501"/>
                  <a:pt x="5200460" y="944785"/>
                  <a:pt x="5218557" y="944785"/>
                </a:cubicBezTo>
                <a:lnTo>
                  <a:pt x="5375434" y="944785"/>
                </a:lnTo>
                <a:cubicBezTo>
                  <a:pt x="5393531" y="944785"/>
                  <a:pt x="5408295" y="956501"/>
                  <a:pt x="5408295" y="970788"/>
                </a:cubicBezTo>
                <a:lnTo>
                  <a:pt x="5408295" y="1108615"/>
                </a:lnTo>
                <a:close/>
                <a:moveTo>
                  <a:pt x="5731098" y="1108615"/>
                </a:moveTo>
                <a:cubicBezTo>
                  <a:pt x="5731098" y="1122902"/>
                  <a:pt x="5716334" y="1134618"/>
                  <a:pt x="5698236" y="1134618"/>
                </a:cubicBezTo>
                <a:lnTo>
                  <a:pt x="5541360" y="1134618"/>
                </a:lnTo>
                <a:cubicBezTo>
                  <a:pt x="5523262" y="1134618"/>
                  <a:pt x="5508498" y="1122902"/>
                  <a:pt x="5508498" y="1108615"/>
                </a:cubicBezTo>
                <a:lnTo>
                  <a:pt x="5508498" y="970788"/>
                </a:lnTo>
                <a:cubicBezTo>
                  <a:pt x="5508498" y="956501"/>
                  <a:pt x="5523262" y="944785"/>
                  <a:pt x="5541360" y="944785"/>
                </a:cubicBezTo>
                <a:lnTo>
                  <a:pt x="5698236" y="944785"/>
                </a:lnTo>
                <a:cubicBezTo>
                  <a:pt x="5716334" y="944785"/>
                  <a:pt x="5731098" y="956501"/>
                  <a:pt x="5731098" y="970788"/>
                </a:cubicBezTo>
                <a:lnTo>
                  <a:pt x="5731098" y="1108615"/>
                </a:lnTo>
                <a:close/>
                <a:moveTo>
                  <a:pt x="6016943" y="1108615"/>
                </a:moveTo>
                <a:cubicBezTo>
                  <a:pt x="6016943" y="1122902"/>
                  <a:pt x="6002179" y="1134618"/>
                  <a:pt x="5984081" y="1134618"/>
                </a:cubicBezTo>
                <a:lnTo>
                  <a:pt x="5827205" y="1134618"/>
                </a:lnTo>
                <a:cubicBezTo>
                  <a:pt x="5809107" y="1134618"/>
                  <a:pt x="5794344" y="1122902"/>
                  <a:pt x="5794344" y="1108615"/>
                </a:cubicBezTo>
                <a:lnTo>
                  <a:pt x="5794344" y="970788"/>
                </a:lnTo>
                <a:cubicBezTo>
                  <a:pt x="5794344" y="956501"/>
                  <a:pt x="5809107" y="944785"/>
                  <a:pt x="5827205" y="944785"/>
                </a:cubicBezTo>
                <a:lnTo>
                  <a:pt x="5984081" y="944785"/>
                </a:lnTo>
                <a:cubicBezTo>
                  <a:pt x="6002179" y="944785"/>
                  <a:pt x="6016943" y="956501"/>
                  <a:pt x="6016943" y="970788"/>
                </a:cubicBezTo>
                <a:lnTo>
                  <a:pt x="6016943" y="1108615"/>
                </a:lnTo>
                <a:close/>
                <a:moveTo>
                  <a:pt x="6302788" y="1108615"/>
                </a:moveTo>
                <a:cubicBezTo>
                  <a:pt x="6302788" y="1122902"/>
                  <a:pt x="6288024" y="1134618"/>
                  <a:pt x="6269927" y="1134618"/>
                </a:cubicBezTo>
                <a:lnTo>
                  <a:pt x="6113050" y="1134618"/>
                </a:lnTo>
                <a:cubicBezTo>
                  <a:pt x="6094953" y="1134618"/>
                  <a:pt x="6080189" y="1122902"/>
                  <a:pt x="6080189" y="1108615"/>
                </a:cubicBezTo>
                <a:lnTo>
                  <a:pt x="6080189" y="970788"/>
                </a:lnTo>
                <a:cubicBezTo>
                  <a:pt x="6080189" y="956501"/>
                  <a:pt x="6094953" y="944785"/>
                  <a:pt x="6113050" y="944785"/>
                </a:cubicBezTo>
                <a:lnTo>
                  <a:pt x="6269927" y="944785"/>
                </a:lnTo>
                <a:cubicBezTo>
                  <a:pt x="6288024" y="944785"/>
                  <a:pt x="6302788" y="956501"/>
                  <a:pt x="6302788" y="970788"/>
                </a:cubicBezTo>
                <a:lnTo>
                  <a:pt x="6302788" y="1108615"/>
                </a:lnTo>
                <a:close/>
                <a:moveTo>
                  <a:pt x="6588633" y="1108615"/>
                </a:moveTo>
                <a:cubicBezTo>
                  <a:pt x="6588633" y="1122902"/>
                  <a:pt x="6573869" y="1134618"/>
                  <a:pt x="6555772" y="1134618"/>
                </a:cubicBezTo>
                <a:lnTo>
                  <a:pt x="6398895" y="1134618"/>
                </a:lnTo>
                <a:cubicBezTo>
                  <a:pt x="6380798" y="1134618"/>
                  <a:pt x="6366034" y="1122902"/>
                  <a:pt x="6366034" y="1108615"/>
                </a:cubicBezTo>
                <a:lnTo>
                  <a:pt x="6366034" y="970788"/>
                </a:lnTo>
                <a:cubicBezTo>
                  <a:pt x="6366034" y="956501"/>
                  <a:pt x="6380798" y="944785"/>
                  <a:pt x="6398895" y="944785"/>
                </a:cubicBezTo>
                <a:lnTo>
                  <a:pt x="6555772" y="944785"/>
                </a:lnTo>
                <a:cubicBezTo>
                  <a:pt x="6573869" y="944785"/>
                  <a:pt x="6588633" y="956501"/>
                  <a:pt x="6588633" y="970788"/>
                </a:cubicBezTo>
                <a:lnTo>
                  <a:pt x="6588633" y="1108615"/>
                </a:lnTo>
                <a:close/>
                <a:moveTo>
                  <a:pt x="6874478" y="1108615"/>
                </a:moveTo>
                <a:cubicBezTo>
                  <a:pt x="6874478" y="1122902"/>
                  <a:pt x="6859715" y="1134618"/>
                  <a:pt x="6841618" y="1134618"/>
                </a:cubicBezTo>
                <a:lnTo>
                  <a:pt x="6684740" y="1134618"/>
                </a:lnTo>
                <a:cubicBezTo>
                  <a:pt x="6666643" y="1134618"/>
                  <a:pt x="6651879" y="1122902"/>
                  <a:pt x="6651879" y="1108615"/>
                </a:cubicBezTo>
                <a:lnTo>
                  <a:pt x="6651879" y="970788"/>
                </a:lnTo>
                <a:cubicBezTo>
                  <a:pt x="6651879" y="956501"/>
                  <a:pt x="6666643" y="944785"/>
                  <a:pt x="6684740" y="944785"/>
                </a:cubicBezTo>
                <a:lnTo>
                  <a:pt x="6841618" y="944785"/>
                </a:lnTo>
                <a:cubicBezTo>
                  <a:pt x="6859715" y="944785"/>
                  <a:pt x="6874478" y="956501"/>
                  <a:pt x="6874478" y="970788"/>
                </a:cubicBezTo>
                <a:lnTo>
                  <a:pt x="6874478" y="1108615"/>
                </a:lnTo>
                <a:close/>
                <a:moveTo>
                  <a:pt x="7160324" y="1108615"/>
                </a:moveTo>
                <a:cubicBezTo>
                  <a:pt x="7160324" y="1122902"/>
                  <a:pt x="7145560" y="1134618"/>
                  <a:pt x="7127462" y="1134618"/>
                </a:cubicBezTo>
                <a:lnTo>
                  <a:pt x="6970586" y="1134618"/>
                </a:lnTo>
                <a:cubicBezTo>
                  <a:pt x="6952488" y="1134618"/>
                  <a:pt x="6937724" y="1122902"/>
                  <a:pt x="6937724" y="1108615"/>
                </a:cubicBezTo>
                <a:lnTo>
                  <a:pt x="6937724" y="970788"/>
                </a:lnTo>
                <a:cubicBezTo>
                  <a:pt x="6937724" y="956501"/>
                  <a:pt x="6952488" y="944785"/>
                  <a:pt x="6970586" y="944785"/>
                </a:cubicBezTo>
                <a:lnTo>
                  <a:pt x="7127462" y="944785"/>
                </a:lnTo>
                <a:cubicBezTo>
                  <a:pt x="7145560" y="944785"/>
                  <a:pt x="7160324" y="956501"/>
                  <a:pt x="7160324" y="970788"/>
                </a:cubicBezTo>
                <a:lnTo>
                  <a:pt x="7160324" y="1108615"/>
                </a:lnTo>
                <a:close/>
                <a:moveTo>
                  <a:pt x="7446169" y="1108615"/>
                </a:moveTo>
                <a:cubicBezTo>
                  <a:pt x="7446169" y="1122902"/>
                  <a:pt x="7431405" y="1134618"/>
                  <a:pt x="7413308" y="1134618"/>
                </a:cubicBezTo>
                <a:lnTo>
                  <a:pt x="7256431" y="1134618"/>
                </a:lnTo>
                <a:cubicBezTo>
                  <a:pt x="7238333" y="1134618"/>
                  <a:pt x="7223570" y="1122902"/>
                  <a:pt x="7223570" y="1108615"/>
                </a:cubicBezTo>
                <a:lnTo>
                  <a:pt x="7223570" y="970788"/>
                </a:lnTo>
                <a:cubicBezTo>
                  <a:pt x="7223570" y="956501"/>
                  <a:pt x="7238333" y="944785"/>
                  <a:pt x="7256431" y="944785"/>
                </a:cubicBezTo>
                <a:lnTo>
                  <a:pt x="7413308" y="944785"/>
                </a:lnTo>
                <a:cubicBezTo>
                  <a:pt x="7431405" y="944785"/>
                  <a:pt x="7446169" y="956501"/>
                  <a:pt x="7446169" y="970788"/>
                </a:cubicBezTo>
                <a:lnTo>
                  <a:pt x="7446169" y="1108615"/>
                </a:lnTo>
                <a:close/>
                <a:moveTo>
                  <a:pt x="7732014" y="1108615"/>
                </a:moveTo>
                <a:cubicBezTo>
                  <a:pt x="7732014" y="1122902"/>
                  <a:pt x="7717251" y="1134618"/>
                  <a:pt x="7699153" y="1134618"/>
                </a:cubicBezTo>
                <a:lnTo>
                  <a:pt x="7542277" y="1134618"/>
                </a:lnTo>
                <a:cubicBezTo>
                  <a:pt x="7524179" y="1134618"/>
                  <a:pt x="7509415" y="1122902"/>
                  <a:pt x="7509415" y="1108615"/>
                </a:cubicBezTo>
                <a:lnTo>
                  <a:pt x="7509415" y="970788"/>
                </a:lnTo>
                <a:cubicBezTo>
                  <a:pt x="7509415" y="956501"/>
                  <a:pt x="7524179" y="944785"/>
                  <a:pt x="7542277" y="944785"/>
                </a:cubicBezTo>
                <a:lnTo>
                  <a:pt x="7699153" y="944785"/>
                </a:lnTo>
                <a:cubicBezTo>
                  <a:pt x="7717251" y="944785"/>
                  <a:pt x="7732014" y="956501"/>
                  <a:pt x="7732014" y="970788"/>
                </a:cubicBezTo>
                <a:lnTo>
                  <a:pt x="7732014" y="1108615"/>
                </a:lnTo>
                <a:close/>
                <a:moveTo>
                  <a:pt x="8017860" y="1108615"/>
                </a:moveTo>
                <a:cubicBezTo>
                  <a:pt x="8017860" y="1122902"/>
                  <a:pt x="8003095" y="1134618"/>
                  <a:pt x="7984998" y="1134618"/>
                </a:cubicBezTo>
                <a:lnTo>
                  <a:pt x="7828121" y="1134618"/>
                </a:lnTo>
                <a:cubicBezTo>
                  <a:pt x="7810024" y="1134618"/>
                  <a:pt x="7795260" y="1122902"/>
                  <a:pt x="7795260" y="1108615"/>
                </a:cubicBezTo>
                <a:lnTo>
                  <a:pt x="7795260" y="970788"/>
                </a:lnTo>
                <a:cubicBezTo>
                  <a:pt x="7795260" y="956501"/>
                  <a:pt x="7810024" y="944785"/>
                  <a:pt x="7828121" y="944785"/>
                </a:cubicBezTo>
                <a:lnTo>
                  <a:pt x="7984998" y="944785"/>
                </a:lnTo>
                <a:cubicBezTo>
                  <a:pt x="8003095" y="944785"/>
                  <a:pt x="8017860" y="956501"/>
                  <a:pt x="8017860" y="970788"/>
                </a:cubicBezTo>
                <a:lnTo>
                  <a:pt x="8017860" y="1108615"/>
                </a:lnTo>
                <a:close/>
                <a:moveTo>
                  <a:pt x="8303705" y="1108615"/>
                </a:moveTo>
                <a:cubicBezTo>
                  <a:pt x="8303705" y="1122902"/>
                  <a:pt x="8288941" y="1134618"/>
                  <a:pt x="8270844" y="1134618"/>
                </a:cubicBezTo>
                <a:lnTo>
                  <a:pt x="8113967" y="1134618"/>
                </a:lnTo>
                <a:cubicBezTo>
                  <a:pt x="8095869" y="1134618"/>
                  <a:pt x="8081105" y="1122902"/>
                  <a:pt x="8081105" y="1108615"/>
                </a:cubicBezTo>
                <a:lnTo>
                  <a:pt x="8081105" y="970788"/>
                </a:lnTo>
                <a:cubicBezTo>
                  <a:pt x="8081105" y="956501"/>
                  <a:pt x="8095869" y="944785"/>
                  <a:pt x="8113967" y="944785"/>
                </a:cubicBezTo>
                <a:lnTo>
                  <a:pt x="8270844" y="944785"/>
                </a:lnTo>
                <a:cubicBezTo>
                  <a:pt x="8288941" y="944785"/>
                  <a:pt x="8303705" y="956501"/>
                  <a:pt x="8303705" y="970788"/>
                </a:cubicBezTo>
                <a:lnTo>
                  <a:pt x="8303705" y="1108615"/>
                </a:lnTo>
                <a:close/>
                <a:moveTo>
                  <a:pt x="8589550" y="1108615"/>
                </a:moveTo>
                <a:cubicBezTo>
                  <a:pt x="8589550" y="1122902"/>
                  <a:pt x="8574786" y="1134618"/>
                  <a:pt x="8556689" y="1134618"/>
                </a:cubicBezTo>
                <a:lnTo>
                  <a:pt x="8399812" y="1134618"/>
                </a:lnTo>
                <a:cubicBezTo>
                  <a:pt x="8381714" y="1134618"/>
                  <a:pt x="8366951" y="1122902"/>
                  <a:pt x="8366951" y="1108615"/>
                </a:cubicBezTo>
                <a:lnTo>
                  <a:pt x="8366951" y="970788"/>
                </a:lnTo>
                <a:cubicBezTo>
                  <a:pt x="8366951" y="956501"/>
                  <a:pt x="8381714" y="944785"/>
                  <a:pt x="8399812" y="944785"/>
                </a:cubicBezTo>
                <a:lnTo>
                  <a:pt x="8556689" y="944785"/>
                </a:lnTo>
                <a:cubicBezTo>
                  <a:pt x="8574786" y="944785"/>
                  <a:pt x="8589550" y="956501"/>
                  <a:pt x="8589550" y="970788"/>
                </a:cubicBezTo>
                <a:lnTo>
                  <a:pt x="8589550" y="1108615"/>
                </a:lnTo>
                <a:close/>
                <a:moveTo>
                  <a:pt x="8875395" y="1108615"/>
                </a:moveTo>
                <a:cubicBezTo>
                  <a:pt x="8875395" y="1122902"/>
                  <a:pt x="8860631" y="1134618"/>
                  <a:pt x="8842534" y="1134618"/>
                </a:cubicBezTo>
                <a:lnTo>
                  <a:pt x="8685657" y="1134618"/>
                </a:lnTo>
                <a:cubicBezTo>
                  <a:pt x="8667559" y="1134618"/>
                  <a:pt x="8652796" y="1122902"/>
                  <a:pt x="8652796" y="1108615"/>
                </a:cubicBezTo>
                <a:lnTo>
                  <a:pt x="8652796" y="970788"/>
                </a:lnTo>
                <a:cubicBezTo>
                  <a:pt x="8652796" y="956501"/>
                  <a:pt x="8667559" y="944785"/>
                  <a:pt x="8685657" y="944785"/>
                </a:cubicBezTo>
                <a:lnTo>
                  <a:pt x="8842534" y="944785"/>
                </a:lnTo>
                <a:cubicBezTo>
                  <a:pt x="8860631" y="944785"/>
                  <a:pt x="8875395" y="956501"/>
                  <a:pt x="8875395" y="970788"/>
                </a:cubicBezTo>
                <a:lnTo>
                  <a:pt x="8875395" y="1108615"/>
                </a:lnTo>
                <a:close/>
                <a:moveTo>
                  <a:pt x="9161240" y="1108615"/>
                </a:moveTo>
                <a:cubicBezTo>
                  <a:pt x="9161240" y="1122902"/>
                  <a:pt x="9146477" y="1134618"/>
                  <a:pt x="9128379" y="1134618"/>
                </a:cubicBezTo>
                <a:lnTo>
                  <a:pt x="8971502" y="1134618"/>
                </a:lnTo>
                <a:cubicBezTo>
                  <a:pt x="8953405" y="1134618"/>
                  <a:pt x="8938641" y="1122902"/>
                  <a:pt x="8938641" y="1108615"/>
                </a:cubicBezTo>
                <a:lnTo>
                  <a:pt x="8938641" y="970788"/>
                </a:lnTo>
                <a:cubicBezTo>
                  <a:pt x="8938641" y="956501"/>
                  <a:pt x="8953405" y="944785"/>
                  <a:pt x="8971502" y="944785"/>
                </a:cubicBezTo>
                <a:lnTo>
                  <a:pt x="9128379" y="944785"/>
                </a:lnTo>
                <a:cubicBezTo>
                  <a:pt x="9146477" y="944785"/>
                  <a:pt x="9161240" y="956501"/>
                  <a:pt x="9161240" y="970788"/>
                </a:cubicBezTo>
                <a:lnTo>
                  <a:pt x="9161240" y="1108615"/>
                </a:lnTo>
                <a:close/>
                <a:moveTo>
                  <a:pt x="9447086" y="1108615"/>
                </a:moveTo>
                <a:cubicBezTo>
                  <a:pt x="9447086" y="1122902"/>
                  <a:pt x="9432322" y="1134618"/>
                  <a:pt x="9414224" y="1134618"/>
                </a:cubicBezTo>
                <a:lnTo>
                  <a:pt x="9257348" y="1134618"/>
                </a:lnTo>
                <a:cubicBezTo>
                  <a:pt x="9239250" y="1134618"/>
                  <a:pt x="9224486" y="1122902"/>
                  <a:pt x="9224486" y="1108615"/>
                </a:cubicBezTo>
                <a:lnTo>
                  <a:pt x="9224486" y="970788"/>
                </a:lnTo>
                <a:cubicBezTo>
                  <a:pt x="9224486" y="956501"/>
                  <a:pt x="9239250" y="944785"/>
                  <a:pt x="9257348" y="944785"/>
                </a:cubicBezTo>
                <a:lnTo>
                  <a:pt x="9414224" y="944785"/>
                </a:lnTo>
                <a:cubicBezTo>
                  <a:pt x="9432322" y="944785"/>
                  <a:pt x="9447086" y="956501"/>
                  <a:pt x="9447086" y="970788"/>
                </a:cubicBezTo>
                <a:lnTo>
                  <a:pt x="9447086" y="1108615"/>
                </a:lnTo>
                <a:close/>
                <a:moveTo>
                  <a:pt x="9732931" y="1108615"/>
                </a:moveTo>
                <a:cubicBezTo>
                  <a:pt x="9732931" y="1122902"/>
                  <a:pt x="9718167" y="1134618"/>
                  <a:pt x="9700070" y="1134618"/>
                </a:cubicBezTo>
                <a:lnTo>
                  <a:pt x="9543192" y="1134618"/>
                </a:lnTo>
                <a:cubicBezTo>
                  <a:pt x="9525095" y="1134618"/>
                  <a:pt x="9510332" y="1122902"/>
                  <a:pt x="9510332" y="1108615"/>
                </a:cubicBezTo>
                <a:lnTo>
                  <a:pt x="9510332" y="970788"/>
                </a:lnTo>
                <a:cubicBezTo>
                  <a:pt x="9510332" y="956501"/>
                  <a:pt x="9525095" y="944785"/>
                  <a:pt x="9543192" y="944785"/>
                </a:cubicBezTo>
                <a:lnTo>
                  <a:pt x="9700070" y="944785"/>
                </a:lnTo>
                <a:cubicBezTo>
                  <a:pt x="9718167" y="944785"/>
                  <a:pt x="9732931" y="956501"/>
                  <a:pt x="9732931" y="970788"/>
                </a:cubicBezTo>
                <a:lnTo>
                  <a:pt x="9732931" y="1108615"/>
                </a:lnTo>
                <a:close/>
                <a:moveTo>
                  <a:pt x="10018776" y="1108615"/>
                </a:moveTo>
                <a:cubicBezTo>
                  <a:pt x="10018776" y="1122902"/>
                  <a:pt x="10004013" y="1134618"/>
                  <a:pt x="9985915" y="1134618"/>
                </a:cubicBezTo>
                <a:lnTo>
                  <a:pt x="9829038" y="1134618"/>
                </a:lnTo>
                <a:cubicBezTo>
                  <a:pt x="9810941" y="1134618"/>
                  <a:pt x="9796176" y="1122902"/>
                  <a:pt x="9796176" y="1108615"/>
                </a:cubicBezTo>
                <a:lnTo>
                  <a:pt x="9796176" y="970788"/>
                </a:lnTo>
                <a:cubicBezTo>
                  <a:pt x="9796176" y="956501"/>
                  <a:pt x="9810941" y="944785"/>
                  <a:pt x="9829038" y="944785"/>
                </a:cubicBezTo>
                <a:lnTo>
                  <a:pt x="9985915" y="944785"/>
                </a:lnTo>
                <a:cubicBezTo>
                  <a:pt x="10004013" y="944785"/>
                  <a:pt x="10018776" y="956501"/>
                  <a:pt x="10018776" y="970788"/>
                </a:cubicBezTo>
                <a:lnTo>
                  <a:pt x="10018776" y="1108615"/>
                </a:lnTo>
                <a:close/>
                <a:moveTo>
                  <a:pt x="10304621" y="1108615"/>
                </a:moveTo>
                <a:cubicBezTo>
                  <a:pt x="10304621" y="1122902"/>
                  <a:pt x="10289858" y="1134618"/>
                  <a:pt x="10271760" y="1134618"/>
                </a:cubicBezTo>
                <a:lnTo>
                  <a:pt x="10114884" y="1134618"/>
                </a:lnTo>
                <a:cubicBezTo>
                  <a:pt x="10096786" y="1134618"/>
                  <a:pt x="10082022" y="1122902"/>
                  <a:pt x="10082022" y="1108615"/>
                </a:cubicBezTo>
                <a:lnTo>
                  <a:pt x="10082022" y="970788"/>
                </a:lnTo>
                <a:cubicBezTo>
                  <a:pt x="10082022" y="956501"/>
                  <a:pt x="10096786" y="944785"/>
                  <a:pt x="10114884" y="944785"/>
                </a:cubicBezTo>
                <a:lnTo>
                  <a:pt x="10271760" y="944785"/>
                </a:lnTo>
                <a:cubicBezTo>
                  <a:pt x="10289858" y="944785"/>
                  <a:pt x="10304621" y="956501"/>
                  <a:pt x="10304621" y="970788"/>
                </a:cubicBezTo>
                <a:lnTo>
                  <a:pt x="10304621" y="1108615"/>
                </a:lnTo>
                <a:close/>
                <a:moveTo>
                  <a:pt x="10590466" y="1108615"/>
                </a:moveTo>
                <a:cubicBezTo>
                  <a:pt x="10590466" y="1122902"/>
                  <a:pt x="10575703" y="1134618"/>
                  <a:pt x="10557606" y="1134618"/>
                </a:cubicBezTo>
                <a:lnTo>
                  <a:pt x="10400728" y="1134618"/>
                </a:lnTo>
                <a:cubicBezTo>
                  <a:pt x="10382631" y="1134618"/>
                  <a:pt x="10367867" y="1122902"/>
                  <a:pt x="10367867" y="1108615"/>
                </a:cubicBezTo>
                <a:lnTo>
                  <a:pt x="10367867" y="970788"/>
                </a:lnTo>
                <a:cubicBezTo>
                  <a:pt x="10367867" y="956501"/>
                  <a:pt x="10382631" y="944785"/>
                  <a:pt x="10400728" y="944785"/>
                </a:cubicBezTo>
                <a:lnTo>
                  <a:pt x="10557606" y="944785"/>
                </a:lnTo>
                <a:cubicBezTo>
                  <a:pt x="10575703" y="944785"/>
                  <a:pt x="10590466" y="956501"/>
                  <a:pt x="10590466" y="970788"/>
                </a:cubicBezTo>
                <a:lnTo>
                  <a:pt x="10590466" y="1108615"/>
                </a:lnTo>
                <a:close/>
                <a:moveTo>
                  <a:pt x="10876312" y="1108615"/>
                </a:moveTo>
                <a:cubicBezTo>
                  <a:pt x="10876312" y="1122902"/>
                  <a:pt x="10861547" y="1134618"/>
                  <a:pt x="10843451" y="1134618"/>
                </a:cubicBezTo>
                <a:lnTo>
                  <a:pt x="10686573" y="1134618"/>
                </a:lnTo>
                <a:cubicBezTo>
                  <a:pt x="10668477" y="1134618"/>
                  <a:pt x="10653712" y="1122902"/>
                  <a:pt x="10653712" y="1108615"/>
                </a:cubicBezTo>
                <a:lnTo>
                  <a:pt x="10653712" y="970788"/>
                </a:lnTo>
                <a:cubicBezTo>
                  <a:pt x="10653712" y="956501"/>
                  <a:pt x="10668477" y="944785"/>
                  <a:pt x="10686573" y="944785"/>
                </a:cubicBezTo>
                <a:lnTo>
                  <a:pt x="10843451" y="944785"/>
                </a:lnTo>
                <a:cubicBezTo>
                  <a:pt x="10861547" y="944785"/>
                  <a:pt x="10876312" y="956501"/>
                  <a:pt x="10876312" y="970788"/>
                </a:cubicBezTo>
                <a:lnTo>
                  <a:pt x="10876312" y="1108615"/>
                </a:lnTo>
                <a:close/>
                <a:moveTo>
                  <a:pt x="5644706" y="721043"/>
                </a:moveTo>
                <a:lnTo>
                  <a:pt x="5644706" y="413575"/>
                </a:lnTo>
                <a:cubicBezTo>
                  <a:pt x="5644706" y="356330"/>
                  <a:pt x="5703856" y="309467"/>
                  <a:pt x="5776246" y="309467"/>
                </a:cubicBezTo>
                <a:lnTo>
                  <a:pt x="6307455" y="309467"/>
                </a:lnTo>
                <a:cubicBezTo>
                  <a:pt x="6379845" y="309467"/>
                  <a:pt x="6438996" y="356330"/>
                  <a:pt x="6438996" y="413575"/>
                </a:cubicBezTo>
                <a:lnTo>
                  <a:pt x="6438996" y="721043"/>
                </a:lnTo>
                <a:cubicBezTo>
                  <a:pt x="6438996" y="778288"/>
                  <a:pt x="6379845" y="825151"/>
                  <a:pt x="6307455" y="825151"/>
                </a:cubicBezTo>
                <a:lnTo>
                  <a:pt x="5776246" y="825151"/>
                </a:lnTo>
                <a:cubicBezTo>
                  <a:pt x="5703856" y="825151"/>
                  <a:pt x="5644706" y="778288"/>
                  <a:pt x="5644706" y="721043"/>
                </a:cubicBezTo>
                <a:close/>
                <a:moveTo>
                  <a:pt x="6724841" y="721043"/>
                </a:moveTo>
                <a:lnTo>
                  <a:pt x="6724841" y="413575"/>
                </a:lnTo>
                <a:cubicBezTo>
                  <a:pt x="6724841" y="356330"/>
                  <a:pt x="6783991" y="309467"/>
                  <a:pt x="6856381" y="309467"/>
                </a:cubicBezTo>
                <a:lnTo>
                  <a:pt x="7387590" y="309467"/>
                </a:lnTo>
                <a:cubicBezTo>
                  <a:pt x="7459980" y="309467"/>
                  <a:pt x="7519130" y="356330"/>
                  <a:pt x="7519130" y="413575"/>
                </a:cubicBezTo>
                <a:lnTo>
                  <a:pt x="7519130" y="721043"/>
                </a:lnTo>
                <a:cubicBezTo>
                  <a:pt x="7519130" y="778288"/>
                  <a:pt x="7459980" y="825151"/>
                  <a:pt x="7387590" y="825151"/>
                </a:cubicBezTo>
                <a:lnTo>
                  <a:pt x="6856381" y="825151"/>
                </a:lnTo>
                <a:cubicBezTo>
                  <a:pt x="6783991" y="825151"/>
                  <a:pt x="6724841" y="778288"/>
                  <a:pt x="6724841" y="721043"/>
                </a:cubicBezTo>
                <a:close/>
                <a:moveTo>
                  <a:pt x="7804976" y="721043"/>
                </a:moveTo>
                <a:lnTo>
                  <a:pt x="7804976" y="413575"/>
                </a:lnTo>
                <a:cubicBezTo>
                  <a:pt x="7804976" y="356330"/>
                  <a:pt x="7864126" y="309467"/>
                  <a:pt x="7936516" y="309467"/>
                </a:cubicBezTo>
                <a:lnTo>
                  <a:pt x="8467725" y="309467"/>
                </a:lnTo>
                <a:cubicBezTo>
                  <a:pt x="8540115" y="309467"/>
                  <a:pt x="8599265" y="356330"/>
                  <a:pt x="8599265" y="413575"/>
                </a:cubicBezTo>
                <a:lnTo>
                  <a:pt x="8599265" y="721043"/>
                </a:lnTo>
                <a:cubicBezTo>
                  <a:pt x="8599265" y="778288"/>
                  <a:pt x="8540115" y="825151"/>
                  <a:pt x="8467725" y="825151"/>
                </a:cubicBezTo>
                <a:lnTo>
                  <a:pt x="7936516" y="825151"/>
                </a:lnTo>
                <a:cubicBezTo>
                  <a:pt x="7864126" y="825151"/>
                  <a:pt x="7804976" y="778288"/>
                  <a:pt x="7804976" y="721043"/>
                </a:cubicBezTo>
                <a:close/>
                <a:moveTo>
                  <a:pt x="8885111" y="721043"/>
                </a:moveTo>
                <a:lnTo>
                  <a:pt x="8885111" y="413575"/>
                </a:lnTo>
                <a:cubicBezTo>
                  <a:pt x="8885111" y="356330"/>
                  <a:pt x="8944261" y="309467"/>
                  <a:pt x="9016651" y="309467"/>
                </a:cubicBezTo>
                <a:lnTo>
                  <a:pt x="9547860" y="309467"/>
                </a:lnTo>
                <a:cubicBezTo>
                  <a:pt x="9620250" y="309467"/>
                  <a:pt x="9679400" y="356330"/>
                  <a:pt x="9679400" y="413575"/>
                </a:cubicBezTo>
                <a:lnTo>
                  <a:pt x="9679400" y="721043"/>
                </a:lnTo>
                <a:cubicBezTo>
                  <a:pt x="9679400" y="778288"/>
                  <a:pt x="9620250" y="825151"/>
                  <a:pt x="9547860" y="825151"/>
                </a:cubicBezTo>
                <a:lnTo>
                  <a:pt x="9016651" y="825151"/>
                </a:lnTo>
                <a:cubicBezTo>
                  <a:pt x="8944261" y="825151"/>
                  <a:pt x="8885111" y="778288"/>
                  <a:pt x="8885111" y="721043"/>
                </a:cubicBezTo>
                <a:close/>
                <a:moveTo>
                  <a:pt x="9965245" y="721043"/>
                </a:moveTo>
                <a:lnTo>
                  <a:pt x="9965245" y="413575"/>
                </a:lnTo>
                <a:cubicBezTo>
                  <a:pt x="9965245" y="356330"/>
                  <a:pt x="10024396" y="309467"/>
                  <a:pt x="10096786" y="309467"/>
                </a:cubicBezTo>
                <a:lnTo>
                  <a:pt x="10627995" y="309467"/>
                </a:lnTo>
                <a:cubicBezTo>
                  <a:pt x="10700385" y="309467"/>
                  <a:pt x="10759535" y="356330"/>
                  <a:pt x="10759535" y="413575"/>
                </a:cubicBezTo>
                <a:lnTo>
                  <a:pt x="10759535" y="721043"/>
                </a:lnTo>
                <a:cubicBezTo>
                  <a:pt x="10759535" y="778288"/>
                  <a:pt x="10700385" y="825151"/>
                  <a:pt x="10627995" y="825151"/>
                </a:cubicBezTo>
                <a:lnTo>
                  <a:pt x="10096786" y="825151"/>
                </a:lnTo>
                <a:cubicBezTo>
                  <a:pt x="10024396" y="825151"/>
                  <a:pt x="9965245" y="778288"/>
                  <a:pt x="9965245" y="721043"/>
                </a:cubicBez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p:nvPr/>
        </p:nvSpPr>
        <p:spPr>
          <a:xfrm>
            <a:off x="303000" y="287775"/>
            <a:ext cx="8538000" cy="4567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0" name="Google Shape;20;p3"/>
          <p:cNvSpPr txBox="1"/>
          <p:nvPr>
            <p:ph type="title"/>
          </p:nvPr>
        </p:nvSpPr>
        <p:spPr>
          <a:xfrm>
            <a:off x="1382106" y="2571750"/>
            <a:ext cx="6728400" cy="905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hasCustomPrompt="1" idx="2" type="title"/>
          </p:nvPr>
        </p:nvSpPr>
        <p:spPr>
          <a:xfrm>
            <a:off x="1939725" y="1666050"/>
            <a:ext cx="1474500" cy="9057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9" name="Shape 169"/>
        <p:cNvGrpSpPr/>
        <p:nvPr/>
      </p:nvGrpSpPr>
      <p:grpSpPr>
        <a:xfrm>
          <a:off x="0" y="0"/>
          <a:ext cx="0" cy="0"/>
          <a:chOff x="0" y="0"/>
          <a:chExt cx="0" cy="0"/>
        </a:xfrm>
      </p:grpSpPr>
      <p:pic>
        <p:nvPicPr>
          <p:cNvPr id="170" name="Google Shape;170;p21"/>
          <p:cNvPicPr preferRelativeResize="0"/>
          <p:nvPr/>
        </p:nvPicPr>
        <p:blipFill rotWithShape="1">
          <a:blip r:embed="rId2">
            <a:alphaModFix amt="17000"/>
          </a:blip>
          <a:srcRect b="0" l="700" r="690" t="0"/>
          <a:stretch/>
        </p:blipFill>
        <p:spPr>
          <a:xfrm>
            <a:off x="0" y="0"/>
            <a:ext cx="9144002" cy="5143501"/>
          </a:xfrm>
          <a:prstGeom prst="rect">
            <a:avLst/>
          </a:prstGeom>
          <a:noFill/>
          <a:ln>
            <a:noFill/>
          </a:ln>
        </p:spPr>
      </p:pic>
      <p:sp>
        <p:nvSpPr>
          <p:cNvPr id="171" name="Google Shape;17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2" name="Google Shape;172;p21"/>
          <p:cNvSpPr txBox="1"/>
          <p:nvPr>
            <p:ph idx="1" type="subTitle"/>
          </p:nvPr>
        </p:nvSpPr>
        <p:spPr>
          <a:xfrm>
            <a:off x="719875" y="1659425"/>
            <a:ext cx="37320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3" name="Google Shape;173;p21"/>
          <p:cNvSpPr txBox="1"/>
          <p:nvPr>
            <p:ph idx="2" type="subTitle"/>
          </p:nvPr>
        </p:nvSpPr>
        <p:spPr>
          <a:xfrm>
            <a:off x="4692152" y="1659425"/>
            <a:ext cx="37320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4" name="Google Shape;174;p21"/>
          <p:cNvSpPr txBox="1"/>
          <p:nvPr>
            <p:ph idx="3" type="subTitle"/>
          </p:nvPr>
        </p:nvSpPr>
        <p:spPr>
          <a:xfrm>
            <a:off x="719875" y="3320000"/>
            <a:ext cx="37320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5" name="Google Shape;175;p21"/>
          <p:cNvSpPr txBox="1"/>
          <p:nvPr>
            <p:ph idx="4" type="subTitle"/>
          </p:nvPr>
        </p:nvSpPr>
        <p:spPr>
          <a:xfrm>
            <a:off x="4692152" y="3320000"/>
            <a:ext cx="37320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6" name="Google Shape;176;p21"/>
          <p:cNvSpPr txBox="1"/>
          <p:nvPr>
            <p:ph idx="5" type="subTitle"/>
          </p:nvPr>
        </p:nvSpPr>
        <p:spPr>
          <a:xfrm>
            <a:off x="719876" y="1292325"/>
            <a:ext cx="3732000" cy="45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77" name="Google Shape;177;p21"/>
          <p:cNvSpPr txBox="1"/>
          <p:nvPr>
            <p:ph idx="6" type="subTitle"/>
          </p:nvPr>
        </p:nvSpPr>
        <p:spPr>
          <a:xfrm>
            <a:off x="719876" y="2952975"/>
            <a:ext cx="3732000" cy="45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78" name="Google Shape;178;p21"/>
          <p:cNvSpPr txBox="1"/>
          <p:nvPr>
            <p:ph idx="7" type="subTitle"/>
          </p:nvPr>
        </p:nvSpPr>
        <p:spPr>
          <a:xfrm>
            <a:off x="4692125" y="1292325"/>
            <a:ext cx="3732000" cy="45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79" name="Google Shape;179;p21"/>
          <p:cNvSpPr txBox="1"/>
          <p:nvPr>
            <p:ph idx="8" type="subTitle"/>
          </p:nvPr>
        </p:nvSpPr>
        <p:spPr>
          <a:xfrm>
            <a:off x="4692125" y="2952975"/>
            <a:ext cx="3732000" cy="45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80" name="Google Shape;180;p21"/>
          <p:cNvSpPr/>
          <p:nvPr/>
        </p:nvSpPr>
        <p:spPr>
          <a:xfrm flipH="1" rot="528198">
            <a:off x="-905581" y="4703381"/>
            <a:ext cx="6041438" cy="733546"/>
          </a:xfrm>
          <a:custGeom>
            <a:rect b="b" l="l" r="r" t="t"/>
            <a:pathLst>
              <a:path extrusionOk="0" h="1283017" w="10566844">
                <a:moveTo>
                  <a:pt x="5283423" y="0"/>
                </a:moveTo>
                <a:lnTo>
                  <a:pt x="0" y="0"/>
                </a:lnTo>
                <a:lnTo>
                  <a:pt x="0" y="1283018"/>
                </a:lnTo>
                <a:lnTo>
                  <a:pt x="10566845" y="1283018"/>
                </a:lnTo>
                <a:lnTo>
                  <a:pt x="10566845" y="0"/>
                </a:lnTo>
                <a:lnTo>
                  <a:pt x="5283423" y="0"/>
                </a:lnTo>
                <a:close/>
                <a:moveTo>
                  <a:pt x="254222" y="1220057"/>
                </a:moveTo>
                <a:cubicBezTo>
                  <a:pt x="254222" y="1235774"/>
                  <a:pt x="239935" y="1248728"/>
                  <a:pt x="222409" y="1248728"/>
                </a:cubicBezTo>
                <a:lnTo>
                  <a:pt x="70866" y="1248728"/>
                </a:lnTo>
                <a:cubicBezTo>
                  <a:pt x="53435" y="1248728"/>
                  <a:pt x="39053" y="1235869"/>
                  <a:pt x="39053" y="1220057"/>
                </a:cubicBezTo>
                <a:lnTo>
                  <a:pt x="39053" y="1068324"/>
                </a:lnTo>
                <a:cubicBezTo>
                  <a:pt x="39053" y="1052608"/>
                  <a:pt x="53340" y="1039654"/>
                  <a:pt x="70866" y="1039654"/>
                </a:cubicBezTo>
                <a:lnTo>
                  <a:pt x="222409" y="1039654"/>
                </a:lnTo>
                <a:cubicBezTo>
                  <a:pt x="239840" y="1039654"/>
                  <a:pt x="254222" y="1052513"/>
                  <a:pt x="254222" y="1068324"/>
                </a:cubicBezTo>
                <a:lnTo>
                  <a:pt x="254222" y="1220057"/>
                </a:lnTo>
                <a:close/>
                <a:moveTo>
                  <a:pt x="530447" y="1220057"/>
                </a:moveTo>
                <a:cubicBezTo>
                  <a:pt x="530447" y="1235774"/>
                  <a:pt x="516160" y="1248728"/>
                  <a:pt x="498634" y="1248728"/>
                </a:cubicBezTo>
                <a:lnTo>
                  <a:pt x="347091" y="1248728"/>
                </a:lnTo>
                <a:cubicBezTo>
                  <a:pt x="329660" y="1248728"/>
                  <a:pt x="315278" y="1235869"/>
                  <a:pt x="315278" y="1220057"/>
                </a:cubicBezTo>
                <a:lnTo>
                  <a:pt x="315278" y="1068324"/>
                </a:lnTo>
                <a:cubicBezTo>
                  <a:pt x="315278" y="1052608"/>
                  <a:pt x="329565" y="1039654"/>
                  <a:pt x="347091" y="1039654"/>
                </a:cubicBezTo>
                <a:lnTo>
                  <a:pt x="498634" y="1039654"/>
                </a:lnTo>
                <a:cubicBezTo>
                  <a:pt x="516065" y="1039654"/>
                  <a:pt x="530447" y="1052513"/>
                  <a:pt x="530447" y="1068324"/>
                </a:cubicBezTo>
                <a:lnTo>
                  <a:pt x="530447" y="1220057"/>
                </a:lnTo>
                <a:close/>
                <a:moveTo>
                  <a:pt x="806672" y="1220057"/>
                </a:moveTo>
                <a:cubicBezTo>
                  <a:pt x="806672" y="1235774"/>
                  <a:pt x="792385" y="1248728"/>
                  <a:pt x="774859" y="1248728"/>
                </a:cubicBezTo>
                <a:lnTo>
                  <a:pt x="623316" y="1248728"/>
                </a:lnTo>
                <a:cubicBezTo>
                  <a:pt x="605885" y="1248728"/>
                  <a:pt x="591503" y="1235869"/>
                  <a:pt x="591503" y="1220057"/>
                </a:cubicBezTo>
                <a:lnTo>
                  <a:pt x="591503" y="1068324"/>
                </a:lnTo>
                <a:cubicBezTo>
                  <a:pt x="591503" y="1052608"/>
                  <a:pt x="605790" y="1039654"/>
                  <a:pt x="623316" y="1039654"/>
                </a:cubicBezTo>
                <a:lnTo>
                  <a:pt x="774859" y="1039654"/>
                </a:lnTo>
                <a:cubicBezTo>
                  <a:pt x="792290" y="1039654"/>
                  <a:pt x="806672" y="1052513"/>
                  <a:pt x="806672" y="1068324"/>
                </a:cubicBezTo>
                <a:lnTo>
                  <a:pt x="806672" y="1220057"/>
                </a:lnTo>
                <a:close/>
                <a:moveTo>
                  <a:pt x="1082897" y="1220057"/>
                </a:moveTo>
                <a:cubicBezTo>
                  <a:pt x="1082897" y="1235774"/>
                  <a:pt x="1068610" y="1248728"/>
                  <a:pt x="1051084" y="1248728"/>
                </a:cubicBezTo>
                <a:lnTo>
                  <a:pt x="899541" y="1248728"/>
                </a:lnTo>
                <a:cubicBezTo>
                  <a:pt x="882110" y="1248728"/>
                  <a:pt x="867728" y="1235869"/>
                  <a:pt x="867728" y="1220057"/>
                </a:cubicBezTo>
                <a:lnTo>
                  <a:pt x="867728" y="1068324"/>
                </a:lnTo>
                <a:cubicBezTo>
                  <a:pt x="867728" y="1052608"/>
                  <a:pt x="882015" y="1039654"/>
                  <a:pt x="899541" y="1039654"/>
                </a:cubicBezTo>
                <a:lnTo>
                  <a:pt x="1051084" y="1039654"/>
                </a:lnTo>
                <a:cubicBezTo>
                  <a:pt x="1068515" y="1039654"/>
                  <a:pt x="1082897" y="1052513"/>
                  <a:pt x="1082897" y="1068324"/>
                </a:cubicBezTo>
                <a:lnTo>
                  <a:pt x="1082897" y="1220057"/>
                </a:lnTo>
                <a:close/>
                <a:moveTo>
                  <a:pt x="1359122" y="1220057"/>
                </a:moveTo>
                <a:cubicBezTo>
                  <a:pt x="1359122" y="1235774"/>
                  <a:pt x="1344835" y="1248728"/>
                  <a:pt x="1327309" y="1248728"/>
                </a:cubicBezTo>
                <a:lnTo>
                  <a:pt x="1175766" y="1248728"/>
                </a:lnTo>
                <a:cubicBezTo>
                  <a:pt x="1158335" y="1248728"/>
                  <a:pt x="1143953" y="1235869"/>
                  <a:pt x="1143953" y="1220057"/>
                </a:cubicBezTo>
                <a:lnTo>
                  <a:pt x="1143953" y="1068324"/>
                </a:lnTo>
                <a:cubicBezTo>
                  <a:pt x="1143953" y="1052608"/>
                  <a:pt x="1158240" y="1039654"/>
                  <a:pt x="1175766" y="1039654"/>
                </a:cubicBezTo>
                <a:lnTo>
                  <a:pt x="1327309" y="1039654"/>
                </a:lnTo>
                <a:cubicBezTo>
                  <a:pt x="1344739" y="1039654"/>
                  <a:pt x="1359122" y="1052513"/>
                  <a:pt x="1359122" y="1068324"/>
                </a:cubicBezTo>
                <a:lnTo>
                  <a:pt x="1359122" y="1220057"/>
                </a:lnTo>
                <a:close/>
                <a:moveTo>
                  <a:pt x="1635347" y="1220057"/>
                </a:moveTo>
                <a:cubicBezTo>
                  <a:pt x="1635347" y="1235774"/>
                  <a:pt x="1621060" y="1248728"/>
                  <a:pt x="1603534" y="1248728"/>
                </a:cubicBezTo>
                <a:lnTo>
                  <a:pt x="1451991" y="1248728"/>
                </a:lnTo>
                <a:cubicBezTo>
                  <a:pt x="1434560" y="1248728"/>
                  <a:pt x="1420178" y="1235869"/>
                  <a:pt x="1420178" y="1220057"/>
                </a:cubicBezTo>
                <a:lnTo>
                  <a:pt x="1420178" y="1068324"/>
                </a:lnTo>
                <a:cubicBezTo>
                  <a:pt x="1420178" y="1052608"/>
                  <a:pt x="1434465" y="1039654"/>
                  <a:pt x="1451991" y="1039654"/>
                </a:cubicBezTo>
                <a:lnTo>
                  <a:pt x="1603534" y="1039654"/>
                </a:lnTo>
                <a:cubicBezTo>
                  <a:pt x="1620964" y="1039654"/>
                  <a:pt x="1635347" y="1052513"/>
                  <a:pt x="1635347" y="1068324"/>
                </a:cubicBezTo>
                <a:lnTo>
                  <a:pt x="1635347" y="1220057"/>
                </a:lnTo>
                <a:close/>
                <a:moveTo>
                  <a:pt x="1911572" y="1220057"/>
                </a:moveTo>
                <a:cubicBezTo>
                  <a:pt x="1911572" y="1235774"/>
                  <a:pt x="1897285" y="1248728"/>
                  <a:pt x="1879759" y="1248728"/>
                </a:cubicBezTo>
                <a:lnTo>
                  <a:pt x="1728216" y="1248728"/>
                </a:lnTo>
                <a:cubicBezTo>
                  <a:pt x="1710785" y="1248728"/>
                  <a:pt x="1696403" y="1235869"/>
                  <a:pt x="1696403" y="1220057"/>
                </a:cubicBezTo>
                <a:lnTo>
                  <a:pt x="1696403" y="1068324"/>
                </a:lnTo>
                <a:cubicBezTo>
                  <a:pt x="1696403" y="1052608"/>
                  <a:pt x="1710690" y="1039654"/>
                  <a:pt x="1728216" y="1039654"/>
                </a:cubicBezTo>
                <a:lnTo>
                  <a:pt x="1879759" y="1039654"/>
                </a:lnTo>
                <a:cubicBezTo>
                  <a:pt x="1897189" y="1039654"/>
                  <a:pt x="1911572" y="1052513"/>
                  <a:pt x="1911572" y="1068324"/>
                </a:cubicBezTo>
                <a:lnTo>
                  <a:pt x="1911572" y="1220057"/>
                </a:lnTo>
                <a:close/>
                <a:moveTo>
                  <a:pt x="2187797" y="1220057"/>
                </a:moveTo>
                <a:cubicBezTo>
                  <a:pt x="2187797" y="1235774"/>
                  <a:pt x="2173510" y="1248728"/>
                  <a:pt x="2155984" y="1248728"/>
                </a:cubicBezTo>
                <a:lnTo>
                  <a:pt x="2004441" y="1248728"/>
                </a:lnTo>
                <a:cubicBezTo>
                  <a:pt x="1987010" y="1248728"/>
                  <a:pt x="1972628" y="1235869"/>
                  <a:pt x="1972628" y="1220057"/>
                </a:cubicBezTo>
                <a:lnTo>
                  <a:pt x="1972628" y="1068324"/>
                </a:lnTo>
                <a:cubicBezTo>
                  <a:pt x="1972628" y="1052608"/>
                  <a:pt x="1986915" y="1039654"/>
                  <a:pt x="2004441" y="1039654"/>
                </a:cubicBezTo>
                <a:lnTo>
                  <a:pt x="2155984" y="1039654"/>
                </a:lnTo>
                <a:cubicBezTo>
                  <a:pt x="2173415" y="1039654"/>
                  <a:pt x="2187797" y="1052513"/>
                  <a:pt x="2187797" y="1068324"/>
                </a:cubicBezTo>
                <a:lnTo>
                  <a:pt x="2187797" y="1220057"/>
                </a:lnTo>
                <a:close/>
                <a:moveTo>
                  <a:pt x="2464022" y="1220057"/>
                </a:moveTo>
                <a:cubicBezTo>
                  <a:pt x="2464022" y="1235774"/>
                  <a:pt x="2449735" y="1248728"/>
                  <a:pt x="2432209" y="1248728"/>
                </a:cubicBezTo>
                <a:lnTo>
                  <a:pt x="2280666" y="1248728"/>
                </a:lnTo>
                <a:cubicBezTo>
                  <a:pt x="2263235" y="1248728"/>
                  <a:pt x="2248853" y="1235869"/>
                  <a:pt x="2248853" y="1220057"/>
                </a:cubicBezTo>
                <a:lnTo>
                  <a:pt x="2248853" y="1068324"/>
                </a:lnTo>
                <a:cubicBezTo>
                  <a:pt x="2248853" y="1052608"/>
                  <a:pt x="2263140" y="1039654"/>
                  <a:pt x="2280666" y="1039654"/>
                </a:cubicBezTo>
                <a:lnTo>
                  <a:pt x="2432209" y="1039654"/>
                </a:lnTo>
                <a:cubicBezTo>
                  <a:pt x="2449640" y="1039654"/>
                  <a:pt x="2464022" y="1052513"/>
                  <a:pt x="2464022" y="1068324"/>
                </a:cubicBezTo>
                <a:lnTo>
                  <a:pt x="2464022" y="1220057"/>
                </a:lnTo>
                <a:close/>
                <a:moveTo>
                  <a:pt x="2740247" y="1220057"/>
                </a:moveTo>
                <a:cubicBezTo>
                  <a:pt x="2740247" y="1235774"/>
                  <a:pt x="2725960" y="1248728"/>
                  <a:pt x="2708434" y="1248728"/>
                </a:cubicBezTo>
                <a:lnTo>
                  <a:pt x="2556891" y="1248728"/>
                </a:lnTo>
                <a:cubicBezTo>
                  <a:pt x="2539460" y="1248728"/>
                  <a:pt x="2525078" y="1235869"/>
                  <a:pt x="2525078" y="1220057"/>
                </a:cubicBezTo>
                <a:lnTo>
                  <a:pt x="2525078" y="1068324"/>
                </a:lnTo>
                <a:cubicBezTo>
                  <a:pt x="2525078" y="1052608"/>
                  <a:pt x="2539365" y="1039654"/>
                  <a:pt x="2556891" y="1039654"/>
                </a:cubicBezTo>
                <a:lnTo>
                  <a:pt x="2708434" y="1039654"/>
                </a:lnTo>
                <a:cubicBezTo>
                  <a:pt x="2725865" y="1039654"/>
                  <a:pt x="2740247" y="1052513"/>
                  <a:pt x="2740247" y="1068324"/>
                </a:cubicBezTo>
                <a:lnTo>
                  <a:pt x="2740247" y="1220057"/>
                </a:lnTo>
                <a:close/>
                <a:moveTo>
                  <a:pt x="3016472" y="1220057"/>
                </a:moveTo>
                <a:cubicBezTo>
                  <a:pt x="3016472" y="1235774"/>
                  <a:pt x="3002185" y="1248728"/>
                  <a:pt x="2984659" y="1248728"/>
                </a:cubicBezTo>
                <a:lnTo>
                  <a:pt x="2833116" y="1248728"/>
                </a:lnTo>
                <a:cubicBezTo>
                  <a:pt x="2815685" y="1248728"/>
                  <a:pt x="2801303" y="1235869"/>
                  <a:pt x="2801303" y="1220057"/>
                </a:cubicBezTo>
                <a:lnTo>
                  <a:pt x="2801303" y="1068324"/>
                </a:lnTo>
                <a:cubicBezTo>
                  <a:pt x="2801303" y="1052608"/>
                  <a:pt x="2815590" y="1039654"/>
                  <a:pt x="2833116" y="1039654"/>
                </a:cubicBezTo>
                <a:lnTo>
                  <a:pt x="2984659" y="1039654"/>
                </a:lnTo>
                <a:cubicBezTo>
                  <a:pt x="3002090" y="1039654"/>
                  <a:pt x="3016472" y="1052513"/>
                  <a:pt x="3016472" y="1068324"/>
                </a:cubicBezTo>
                <a:lnTo>
                  <a:pt x="3016472" y="1220057"/>
                </a:lnTo>
                <a:close/>
                <a:moveTo>
                  <a:pt x="3292697" y="1220057"/>
                </a:moveTo>
                <a:cubicBezTo>
                  <a:pt x="3292697" y="1235774"/>
                  <a:pt x="3278410" y="1248728"/>
                  <a:pt x="3260884" y="1248728"/>
                </a:cubicBezTo>
                <a:lnTo>
                  <a:pt x="3109341" y="1248728"/>
                </a:lnTo>
                <a:cubicBezTo>
                  <a:pt x="3091910" y="1248728"/>
                  <a:pt x="3077528" y="1235869"/>
                  <a:pt x="3077528" y="1220057"/>
                </a:cubicBezTo>
                <a:lnTo>
                  <a:pt x="3077528" y="1068324"/>
                </a:lnTo>
                <a:cubicBezTo>
                  <a:pt x="3077528" y="1052608"/>
                  <a:pt x="3091815" y="1039654"/>
                  <a:pt x="3109341" y="1039654"/>
                </a:cubicBezTo>
                <a:lnTo>
                  <a:pt x="3260884" y="1039654"/>
                </a:lnTo>
                <a:cubicBezTo>
                  <a:pt x="3278315" y="1039654"/>
                  <a:pt x="3292697" y="1052513"/>
                  <a:pt x="3292697" y="1068324"/>
                </a:cubicBezTo>
                <a:lnTo>
                  <a:pt x="3292697" y="1220057"/>
                </a:lnTo>
                <a:close/>
                <a:moveTo>
                  <a:pt x="3568922" y="1220057"/>
                </a:moveTo>
                <a:cubicBezTo>
                  <a:pt x="3568922" y="1235774"/>
                  <a:pt x="3554635" y="1248728"/>
                  <a:pt x="3537109" y="1248728"/>
                </a:cubicBezTo>
                <a:lnTo>
                  <a:pt x="3385566" y="1248728"/>
                </a:lnTo>
                <a:cubicBezTo>
                  <a:pt x="3368135" y="1248728"/>
                  <a:pt x="3353753" y="1235869"/>
                  <a:pt x="3353753" y="1220057"/>
                </a:cubicBezTo>
                <a:lnTo>
                  <a:pt x="3353753" y="1068324"/>
                </a:lnTo>
                <a:cubicBezTo>
                  <a:pt x="3353753" y="1052608"/>
                  <a:pt x="3368040" y="1039654"/>
                  <a:pt x="3385566" y="1039654"/>
                </a:cubicBezTo>
                <a:lnTo>
                  <a:pt x="3537109" y="1039654"/>
                </a:lnTo>
                <a:cubicBezTo>
                  <a:pt x="3554540" y="1039654"/>
                  <a:pt x="3568922" y="1052513"/>
                  <a:pt x="3568922" y="1068324"/>
                </a:cubicBezTo>
                <a:lnTo>
                  <a:pt x="3568922" y="1220057"/>
                </a:lnTo>
                <a:close/>
                <a:moveTo>
                  <a:pt x="3845147" y="1220057"/>
                </a:moveTo>
                <a:cubicBezTo>
                  <a:pt x="3845147" y="1235774"/>
                  <a:pt x="3830860" y="1248728"/>
                  <a:pt x="3813334" y="1248728"/>
                </a:cubicBezTo>
                <a:lnTo>
                  <a:pt x="3661791" y="1248728"/>
                </a:lnTo>
                <a:cubicBezTo>
                  <a:pt x="3644360" y="1248728"/>
                  <a:pt x="3629978" y="1235869"/>
                  <a:pt x="3629978" y="1220057"/>
                </a:cubicBezTo>
                <a:lnTo>
                  <a:pt x="3629978" y="1068324"/>
                </a:lnTo>
                <a:cubicBezTo>
                  <a:pt x="3629978" y="1052608"/>
                  <a:pt x="3644265" y="1039654"/>
                  <a:pt x="3661791" y="1039654"/>
                </a:cubicBezTo>
                <a:lnTo>
                  <a:pt x="3813334" y="1039654"/>
                </a:lnTo>
                <a:cubicBezTo>
                  <a:pt x="3830765" y="1039654"/>
                  <a:pt x="3845147" y="1052513"/>
                  <a:pt x="3845147" y="1068324"/>
                </a:cubicBezTo>
                <a:lnTo>
                  <a:pt x="3845147" y="1220057"/>
                </a:lnTo>
                <a:close/>
                <a:moveTo>
                  <a:pt x="4121372" y="1220057"/>
                </a:moveTo>
                <a:cubicBezTo>
                  <a:pt x="4121372" y="1235774"/>
                  <a:pt x="4107085" y="1248728"/>
                  <a:pt x="4089559" y="1248728"/>
                </a:cubicBezTo>
                <a:lnTo>
                  <a:pt x="3938016" y="1248728"/>
                </a:lnTo>
                <a:cubicBezTo>
                  <a:pt x="3920585" y="1248728"/>
                  <a:pt x="3906203" y="1235869"/>
                  <a:pt x="3906203" y="1220057"/>
                </a:cubicBezTo>
                <a:lnTo>
                  <a:pt x="3906203" y="1068324"/>
                </a:lnTo>
                <a:cubicBezTo>
                  <a:pt x="3906203" y="1052608"/>
                  <a:pt x="3920490" y="1039654"/>
                  <a:pt x="3938016" y="1039654"/>
                </a:cubicBezTo>
                <a:lnTo>
                  <a:pt x="4089559" y="1039654"/>
                </a:lnTo>
                <a:cubicBezTo>
                  <a:pt x="4106990" y="1039654"/>
                  <a:pt x="4121372" y="1052513"/>
                  <a:pt x="4121372" y="1068324"/>
                </a:cubicBezTo>
                <a:lnTo>
                  <a:pt x="4121372" y="1220057"/>
                </a:lnTo>
                <a:close/>
                <a:moveTo>
                  <a:pt x="4397598" y="1220057"/>
                </a:moveTo>
                <a:cubicBezTo>
                  <a:pt x="4397598" y="1235774"/>
                  <a:pt x="4383310" y="1248728"/>
                  <a:pt x="4365784" y="1248728"/>
                </a:cubicBezTo>
                <a:lnTo>
                  <a:pt x="4214241" y="1248728"/>
                </a:lnTo>
                <a:cubicBezTo>
                  <a:pt x="4196810" y="1248728"/>
                  <a:pt x="4182428" y="1235869"/>
                  <a:pt x="4182428" y="1220057"/>
                </a:cubicBezTo>
                <a:lnTo>
                  <a:pt x="4182428" y="1068324"/>
                </a:lnTo>
                <a:cubicBezTo>
                  <a:pt x="4182428" y="1052608"/>
                  <a:pt x="4196715" y="1039654"/>
                  <a:pt x="4214241" y="1039654"/>
                </a:cubicBezTo>
                <a:lnTo>
                  <a:pt x="4365784" y="1039654"/>
                </a:lnTo>
                <a:cubicBezTo>
                  <a:pt x="4383215" y="1039654"/>
                  <a:pt x="4397598" y="1052513"/>
                  <a:pt x="4397598" y="1068324"/>
                </a:cubicBezTo>
                <a:lnTo>
                  <a:pt x="4397598" y="1220057"/>
                </a:lnTo>
                <a:close/>
                <a:moveTo>
                  <a:pt x="4673823" y="1220057"/>
                </a:moveTo>
                <a:cubicBezTo>
                  <a:pt x="4673823" y="1235774"/>
                  <a:pt x="4659535" y="1248728"/>
                  <a:pt x="4642009" y="1248728"/>
                </a:cubicBezTo>
                <a:lnTo>
                  <a:pt x="4490466" y="1248728"/>
                </a:lnTo>
                <a:cubicBezTo>
                  <a:pt x="4473035" y="1248728"/>
                  <a:pt x="4458653" y="1235869"/>
                  <a:pt x="4458653" y="1220057"/>
                </a:cubicBezTo>
                <a:lnTo>
                  <a:pt x="4458653" y="1068324"/>
                </a:lnTo>
                <a:cubicBezTo>
                  <a:pt x="4458653" y="1052608"/>
                  <a:pt x="4472940" y="1039654"/>
                  <a:pt x="4490466" y="1039654"/>
                </a:cubicBezTo>
                <a:lnTo>
                  <a:pt x="4642009" y="1039654"/>
                </a:lnTo>
                <a:cubicBezTo>
                  <a:pt x="4659440" y="1039654"/>
                  <a:pt x="4673823" y="1052513"/>
                  <a:pt x="4673823" y="1068324"/>
                </a:cubicBezTo>
                <a:lnTo>
                  <a:pt x="4673823" y="1220057"/>
                </a:lnTo>
                <a:close/>
                <a:moveTo>
                  <a:pt x="4950048" y="1220057"/>
                </a:moveTo>
                <a:cubicBezTo>
                  <a:pt x="4950048" y="1235774"/>
                  <a:pt x="4935760" y="1248728"/>
                  <a:pt x="4918234" y="1248728"/>
                </a:cubicBezTo>
                <a:lnTo>
                  <a:pt x="4766691" y="1248728"/>
                </a:lnTo>
                <a:cubicBezTo>
                  <a:pt x="4749260" y="1248728"/>
                  <a:pt x="4734878" y="1235869"/>
                  <a:pt x="4734878" y="1220057"/>
                </a:cubicBezTo>
                <a:lnTo>
                  <a:pt x="4734878" y="1068324"/>
                </a:lnTo>
                <a:cubicBezTo>
                  <a:pt x="4734878" y="1052608"/>
                  <a:pt x="4749165" y="1039654"/>
                  <a:pt x="4766691" y="1039654"/>
                </a:cubicBezTo>
                <a:lnTo>
                  <a:pt x="4918234" y="1039654"/>
                </a:lnTo>
                <a:cubicBezTo>
                  <a:pt x="4935665" y="1039654"/>
                  <a:pt x="4950048" y="1052513"/>
                  <a:pt x="4950048" y="1068324"/>
                </a:cubicBezTo>
                <a:lnTo>
                  <a:pt x="4950048" y="1220057"/>
                </a:lnTo>
                <a:close/>
                <a:moveTo>
                  <a:pt x="5226273" y="1220057"/>
                </a:moveTo>
                <a:cubicBezTo>
                  <a:pt x="5226273" y="1235774"/>
                  <a:pt x="5211985" y="1248728"/>
                  <a:pt x="5194459" y="1248728"/>
                </a:cubicBezTo>
                <a:lnTo>
                  <a:pt x="5042916" y="1248728"/>
                </a:lnTo>
                <a:cubicBezTo>
                  <a:pt x="5025485" y="1248728"/>
                  <a:pt x="5011103" y="1235869"/>
                  <a:pt x="5011103" y="1220057"/>
                </a:cubicBezTo>
                <a:lnTo>
                  <a:pt x="5011103" y="1068324"/>
                </a:lnTo>
                <a:cubicBezTo>
                  <a:pt x="5011103" y="1052608"/>
                  <a:pt x="5025390" y="1039654"/>
                  <a:pt x="5042916" y="1039654"/>
                </a:cubicBezTo>
                <a:lnTo>
                  <a:pt x="5194459" y="1039654"/>
                </a:lnTo>
                <a:cubicBezTo>
                  <a:pt x="5211890" y="1039654"/>
                  <a:pt x="5226273" y="1052513"/>
                  <a:pt x="5226273" y="1068324"/>
                </a:cubicBezTo>
                <a:lnTo>
                  <a:pt x="5226273" y="1220057"/>
                </a:lnTo>
                <a:close/>
                <a:moveTo>
                  <a:pt x="5538216" y="1220057"/>
                </a:moveTo>
                <a:cubicBezTo>
                  <a:pt x="5538216" y="1235774"/>
                  <a:pt x="5523929" y="1248728"/>
                  <a:pt x="5506403" y="1248728"/>
                </a:cubicBezTo>
                <a:lnTo>
                  <a:pt x="5354860" y="1248728"/>
                </a:lnTo>
                <a:cubicBezTo>
                  <a:pt x="5337429" y="1248728"/>
                  <a:pt x="5323046" y="1235869"/>
                  <a:pt x="5323046" y="1220057"/>
                </a:cubicBezTo>
                <a:lnTo>
                  <a:pt x="5323046" y="1068324"/>
                </a:lnTo>
                <a:cubicBezTo>
                  <a:pt x="5323046" y="1052608"/>
                  <a:pt x="5337334" y="1039654"/>
                  <a:pt x="5354860" y="1039654"/>
                </a:cubicBezTo>
                <a:lnTo>
                  <a:pt x="5506403" y="1039654"/>
                </a:lnTo>
                <a:cubicBezTo>
                  <a:pt x="5523833" y="1039654"/>
                  <a:pt x="5538216" y="1052513"/>
                  <a:pt x="5538216" y="1068324"/>
                </a:cubicBezTo>
                <a:lnTo>
                  <a:pt x="5538216" y="1220057"/>
                </a:lnTo>
                <a:close/>
                <a:moveTo>
                  <a:pt x="5814441" y="1220057"/>
                </a:moveTo>
                <a:cubicBezTo>
                  <a:pt x="5814441" y="1235774"/>
                  <a:pt x="5800154" y="1248728"/>
                  <a:pt x="5782628" y="1248728"/>
                </a:cubicBezTo>
                <a:lnTo>
                  <a:pt x="5631085" y="1248728"/>
                </a:lnTo>
                <a:cubicBezTo>
                  <a:pt x="5613654" y="1248728"/>
                  <a:pt x="5599271" y="1235869"/>
                  <a:pt x="5599271" y="1220057"/>
                </a:cubicBezTo>
                <a:lnTo>
                  <a:pt x="5599271" y="1068324"/>
                </a:lnTo>
                <a:cubicBezTo>
                  <a:pt x="5599271" y="1052608"/>
                  <a:pt x="5613559" y="1039654"/>
                  <a:pt x="5631085" y="1039654"/>
                </a:cubicBezTo>
                <a:lnTo>
                  <a:pt x="5782628" y="1039654"/>
                </a:lnTo>
                <a:cubicBezTo>
                  <a:pt x="5800058" y="1039654"/>
                  <a:pt x="5814441" y="1052513"/>
                  <a:pt x="5814441" y="1068324"/>
                </a:cubicBezTo>
                <a:lnTo>
                  <a:pt x="5814441" y="1220057"/>
                </a:lnTo>
                <a:close/>
                <a:moveTo>
                  <a:pt x="6090666" y="1220057"/>
                </a:moveTo>
                <a:cubicBezTo>
                  <a:pt x="6090666" y="1235774"/>
                  <a:pt x="6076379" y="1248728"/>
                  <a:pt x="6058853" y="1248728"/>
                </a:cubicBezTo>
                <a:lnTo>
                  <a:pt x="5907310" y="1248728"/>
                </a:lnTo>
                <a:cubicBezTo>
                  <a:pt x="5889879" y="1248728"/>
                  <a:pt x="5875496" y="1235869"/>
                  <a:pt x="5875496" y="1220057"/>
                </a:cubicBezTo>
                <a:lnTo>
                  <a:pt x="5875496" y="1068324"/>
                </a:lnTo>
                <a:cubicBezTo>
                  <a:pt x="5875496" y="1052608"/>
                  <a:pt x="5889784" y="1039654"/>
                  <a:pt x="5907310" y="1039654"/>
                </a:cubicBezTo>
                <a:lnTo>
                  <a:pt x="6058853" y="1039654"/>
                </a:lnTo>
                <a:cubicBezTo>
                  <a:pt x="6076283" y="1039654"/>
                  <a:pt x="6090666" y="1052513"/>
                  <a:pt x="6090666" y="1068324"/>
                </a:cubicBezTo>
                <a:lnTo>
                  <a:pt x="6090666" y="1220057"/>
                </a:lnTo>
                <a:close/>
                <a:moveTo>
                  <a:pt x="6366891" y="1220057"/>
                </a:moveTo>
                <a:cubicBezTo>
                  <a:pt x="6366891" y="1235774"/>
                  <a:pt x="6352604" y="1248728"/>
                  <a:pt x="6335078" y="1248728"/>
                </a:cubicBezTo>
                <a:lnTo>
                  <a:pt x="6183535" y="1248728"/>
                </a:lnTo>
                <a:cubicBezTo>
                  <a:pt x="6166104" y="1248728"/>
                  <a:pt x="6151721" y="1235869"/>
                  <a:pt x="6151721" y="1220057"/>
                </a:cubicBezTo>
                <a:lnTo>
                  <a:pt x="6151721" y="1068324"/>
                </a:lnTo>
                <a:cubicBezTo>
                  <a:pt x="6151721" y="1052608"/>
                  <a:pt x="6166009" y="1039654"/>
                  <a:pt x="6183535" y="1039654"/>
                </a:cubicBezTo>
                <a:lnTo>
                  <a:pt x="6335078" y="1039654"/>
                </a:lnTo>
                <a:cubicBezTo>
                  <a:pt x="6352508" y="1039654"/>
                  <a:pt x="6366891" y="1052513"/>
                  <a:pt x="6366891" y="1068324"/>
                </a:cubicBezTo>
                <a:lnTo>
                  <a:pt x="6366891" y="1220057"/>
                </a:lnTo>
                <a:close/>
                <a:moveTo>
                  <a:pt x="6643116" y="1220057"/>
                </a:moveTo>
                <a:cubicBezTo>
                  <a:pt x="6643116" y="1235774"/>
                  <a:pt x="6628829" y="1248728"/>
                  <a:pt x="6611303" y="1248728"/>
                </a:cubicBezTo>
                <a:lnTo>
                  <a:pt x="6459760" y="1248728"/>
                </a:lnTo>
                <a:cubicBezTo>
                  <a:pt x="6442329" y="1248728"/>
                  <a:pt x="6427946" y="1235869"/>
                  <a:pt x="6427946" y="1220057"/>
                </a:cubicBezTo>
                <a:lnTo>
                  <a:pt x="6427946" y="1068324"/>
                </a:lnTo>
                <a:cubicBezTo>
                  <a:pt x="6427946" y="1052608"/>
                  <a:pt x="6442234" y="1039654"/>
                  <a:pt x="6459760" y="1039654"/>
                </a:cubicBezTo>
                <a:lnTo>
                  <a:pt x="6611303" y="1039654"/>
                </a:lnTo>
                <a:cubicBezTo>
                  <a:pt x="6628733" y="1039654"/>
                  <a:pt x="6643116" y="1052513"/>
                  <a:pt x="6643116" y="1068324"/>
                </a:cubicBezTo>
                <a:lnTo>
                  <a:pt x="6643116" y="1220057"/>
                </a:lnTo>
                <a:close/>
                <a:moveTo>
                  <a:pt x="6919341" y="1220057"/>
                </a:moveTo>
                <a:cubicBezTo>
                  <a:pt x="6919341" y="1235774"/>
                  <a:pt x="6905054" y="1248728"/>
                  <a:pt x="6887528" y="1248728"/>
                </a:cubicBezTo>
                <a:lnTo>
                  <a:pt x="6735985" y="1248728"/>
                </a:lnTo>
                <a:cubicBezTo>
                  <a:pt x="6718554" y="1248728"/>
                  <a:pt x="6704171" y="1235869"/>
                  <a:pt x="6704171" y="1220057"/>
                </a:cubicBezTo>
                <a:lnTo>
                  <a:pt x="6704171" y="1068324"/>
                </a:lnTo>
                <a:cubicBezTo>
                  <a:pt x="6704171" y="1052608"/>
                  <a:pt x="6718459" y="1039654"/>
                  <a:pt x="6735985" y="1039654"/>
                </a:cubicBezTo>
                <a:lnTo>
                  <a:pt x="6887528" y="1039654"/>
                </a:lnTo>
                <a:cubicBezTo>
                  <a:pt x="6904958" y="1039654"/>
                  <a:pt x="6919341" y="1052513"/>
                  <a:pt x="6919341" y="1068324"/>
                </a:cubicBezTo>
                <a:lnTo>
                  <a:pt x="6919341" y="1220057"/>
                </a:lnTo>
                <a:close/>
                <a:moveTo>
                  <a:pt x="7195566" y="1220057"/>
                </a:moveTo>
                <a:cubicBezTo>
                  <a:pt x="7195566" y="1235774"/>
                  <a:pt x="7181279" y="1248728"/>
                  <a:pt x="7163753" y="1248728"/>
                </a:cubicBezTo>
                <a:lnTo>
                  <a:pt x="7012210" y="1248728"/>
                </a:lnTo>
                <a:cubicBezTo>
                  <a:pt x="6994779" y="1248728"/>
                  <a:pt x="6980396" y="1235869"/>
                  <a:pt x="6980396" y="1220057"/>
                </a:cubicBezTo>
                <a:lnTo>
                  <a:pt x="6980396" y="1068324"/>
                </a:lnTo>
                <a:cubicBezTo>
                  <a:pt x="6980396" y="1052608"/>
                  <a:pt x="6994684" y="1039654"/>
                  <a:pt x="7012210" y="1039654"/>
                </a:cubicBezTo>
                <a:lnTo>
                  <a:pt x="7163753" y="1039654"/>
                </a:lnTo>
                <a:cubicBezTo>
                  <a:pt x="7181183" y="1039654"/>
                  <a:pt x="7195566" y="1052513"/>
                  <a:pt x="7195566" y="1068324"/>
                </a:cubicBezTo>
                <a:lnTo>
                  <a:pt x="7195566" y="1220057"/>
                </a:lnTo>
                <a:close/>
                <a:moveTo>
                  <a:pt x="7471791" y="1220057"/>
                </a:moveTo>
                <a:cubicBezTo>
                  <a:pt x="7471791" y="1235774"/>
                  <a:pt x="7457504" y="1248728"/>
                  <a:pt x="7439978" y="1248728"/>
                </a:cubicBezTo>
                <a:lnTo>
                  <a:pt x="7288435" y="1248728"/>
                </a:lnTo>
                <a:cubicBezTo>
                  <a:pt x="7271004" y="1248728"/>
                  <a:pt x="7256621" y="1235869"/>
                  <a:pt x="7256621" y="1220057"/>
                </a:cubicBezTo>
                <a:lnTo>
                  <a:pt x="7256621" y="1068324"/>
                </a:lnTo>
                <a:cubicBezTo>
                  <a:pt x="7256621" y="1052608"/>
                  <a:pt x="7270909" y="1039654"/>
                  <a:pt x="7288435" y="1039654"/>
                </a:cubicBezTo>
                <a:lnTo>
                  <a:pt x="7439978" y="1039654"/>
                </a:lnTo>
                <a:cubicBezTo>
                  <a:pt x="7457408" y="1039654"/>
                  <a:pt x="7471791" y="1052513"/>
                  <a:pt x="7471791" y="1068324"/>
                </a:cubicBezTo>
                <a:lnTo>
                  <a:pt x="7471791" y="1220057"/>
                </a:lnTo>
                <a:close/>
                <a:moveTo>
                  <a:pt x="7748016" y="1220057"/>
                </a:moveTo>
                <a:cubicBezTo>
                  <a:pt x="7748016" y="1235774"/>
                  <a:pt x="7733729" y="1248728"/>
                  <a:pt x="7716203" y="1248728"/>
                </a:cubicBezTo>
                <a:lnTo>
                  <a:pt x="7564660" y="1248728"/>
                </a:lnTo>
                <a:cubicBezTo>
                  <a:pt x="7547229" y="1248728"/>
                  <a:pt x="7532846" y="1235869"/>
                  <a:pt x="7532846" y="1220057"/>
                </a:cubicBezTo>
                <a:lnTo>
                  <a:pt x="7532846" y="1068324"/>
                </a:lnTo>
                <a:cubicBezTo>
                  <a:pt x="7532846" y="1052608"/>
                  <a:pt x="7547134" y="1039654"/>
                  <a:pt x="7564660" y="1039654"/>
                </a:cubicBezTo>
                <a:lnTo>
                  <a:pt x="7716203" y="1039654"/>
                </a:lnTo>
                <a:cubicBezTo>
                  <a:pt x="7733633" y="1039654"/>
                  <a:pt x="7748016" y="1052513"/>
                  <a:pt x="7748016" y="1068324"/>
                </a:cubicBezTo>
                <a:lnTo>
                  <a:pt x="7748016" y="1220057"/>
                </a:lnTo>
                <a:close/>
                <a:moveTo>
                  <a:pt x="8024241" y="1220057"/>
                </a:moveTo>
                <a:cubicBezTo>
                  <a:pt x="8024241" y="1235774"/>
                  <a:pt x="8009954" y="1248728"/>
                  <a:pt x="7992428" y="1248728"/>
                </a:cubicBezTo>
                <a:lnTo>
                  <a:pt x="7840885" y="1248728"/>
                </a:lnTo>
                <a:cubicBezTo>
                  <a:pt x="7823454" y="1248728"/>
                  <a:pt x="7809071" y="1235869"/>
                  <a:pt x="7809071" y="1220057"/>
                </a:cubicBezTo>
                <a:lnTo>
                  <a:pt x="7809071" y="1068324"/>
                </a:lnTo>
                <a:cubicBezTo>
                  <a:pt x="7809071" y="1052608"/>
                  <a:pt x="7823359" y="1039654"/>
                  <a:pt x="7840885" y="1039654"/>
                </a:cubicBezTo>
                <a:lnTo>
                  <a:pt x="7992428" y="1039654"/>
                </a:lnTo>
                <a:cubicBezTo>
                  <a:pt x="8009858" y="1039654"/>
                  <a:pt x="8024241" y="1052513"/>
                  <a:pt x="8024241" y="1068324"/>
                </a:cubicBezTo>
                <a:lnTo>
                  <a:pt x="8024241" y="1220057"/>
                </a:lnTo>
                <a:close/>
                <a:moveTo>
                  <a:pt x="8300466" y="1220057"/>
                </a:moveTo>
                <a:cubicBezTo>
                  <a:pt x="8300466" y="1235774"/>
                  <a:pt x="8286179" y="1248728"/>
                  <a:pt x="8268653" y="1248728"/>
                </a:cubicBezTo>
                <a:lnTo>
                  <a:pt x="8117110" y="1248728"/>
                </a:lnTo>
                <a:cubicBezTo>
                  <a:pt x="8099679" y="1248728"/>
                  <a:pt x="8085296" y="1235869"/>
                  <a:pt x="8085296" y="1220057"/>
                </a:cubicBezTo>
                <a:lnTo>
                  <a:pt x="8085296" y="1068324"/>
                </a:lnTo>
                <a:cubicBezTo>
                  <a:pt x="8085296" y="1052608"/>
                  <a:pt x="8099584" y="1039654"/>
                  <a:pt x="8117110" y="1039654"/>
                </a:cubicBezTo>
                <a:lnTo>
                  <a:pt x="8268653" y="1039654"/>
                </a:lnTo>
                <a:cubicBezTo>
                  <a:pt x="8286083" y="1039654"/>
                  <a:pt x="8300466" y="1052513"/>
                  <a:pt x="8300466" y="1068324"/>
                </a:cubicBezTo>
                <a:lnTo>
                  <a:pt x="8300466" y="1220057"/>
                </a:lnTo>
                <a:close/>
                <a:moveTo>
                  <a:pt x="8576691" y="1220057"/>
                </a:moveTo>
                <a:cubicBezTo>
                  <a:pt x="8576691" y="1235774"/>
                  <a:pt x="8562404" y="1248728"/>
                  <a:pt x="8544877" y="1248728"/>
                </a:cubicBezTo>
                <a:lnTo>
                  <a:pt x="8393335" y="1248728"/>
                </a:lnTo>
                <a:cubicBezTo>
                  <a:pt x="8375904" y="1248728"/>
                  <a:pt x="8361521" y="1235869"/>
                  <a:pt x="8361521" y="1220057"/>
                </a:cubicBezTo>
                <a:lnTo>
                  <a:pt x="8361521" y="1068324"/>
                </a:lnTo>
                <a:cubicBezTo>
                  <a:pt x="8361521" y="1052608"/>
                  <a:pt x="8375809" y="1039654"/>
                  <a:pt x="8393335" y="1039654"/>
                </a:cubicBezTo>
                <a:lnTo>
                  <a:pt x="8544877" y="1039654"/>
                </a:lnTo>
                <a:cubicBezTo>
                  <a:pt x="8562308" y="1039654"/>
                  <a:pt x="8576691" y="1052513"/>
                  <a:pt x="8576691" y="1068324"/>
                </a:cubicBezTo>
                <a:lnTo>
                  <a:pt x="8576691" y="1220057"/>
                </a:lnTo>
                <a:close/>
                <a:moveTo>
                  <a:pt x="8852916" y="1220057"/>
                </a:moveTo>
                <a:cubicBezTo>
                  <a:pt x="8852916" y="1235774"/>
                  <a:pt x="8838629" y="1248728"/>
                  <a:pt x="8821102" y="1248728"/>
                </a:cubicBezTo>
                <a:lnTo>
                  <a:pt x="8669560" y="1248728"/>
                </a:lnTo>
                <a:cubicBezTo>
                  <a:pt x="8652129" y="1248728"/>
                  <a:pt x="8637746" y="1235869"/>
                  <a:pt x="8637746" y="1220057"/>
                </a:cubicBezTo>
                <a:lnTo>
                  <a:pt x="8637746" y="1068324"/>
                </a:lnTo>
                <a:cubicBezTo>
                  <a:pt x="8637746" y="1052608"/>
                  <a:pt x="8652034" y="1039654"/>
                  <a:pt x="8669560" y="1039654"/>
                </a:cubicBezTo>
                <a:lnTo>
                  <a:pt x="8821102" y="1039654"/>
                </a:lnTo>
                <a:cubicBezTo>
                  <a:pt x="8838533" y="1039654"/>
                  <a:pt x="8852916" y="1052513"/>
                  <a:pt x="8852916" y="1068324"/>
                </a:cubicBezTo>
                <a:lnTo>
                  <a:pt x="8852916" y="1220057"/>
                </a:lnTo>
                <a:close/>
                <a:moveTo>
                  <a:pt x="9129141" y="1220057"/>
                </a:moveTo>
                <a:cubicBezTo>
                  <a:pt x="9129141" y="1235774"/>
                  <a:pt x="9114854" y="1248728"/>
                  <a:pt x="9097327" y="1248728"/>
                </a:cubicBezTo>
                <a:lnTo>
                  <a:pt x="8945785" y="1248728"/>
                </a:lnTo>
                <a:cubicBezTo>
                  <a:pt x="8928354" y="1248728"/>
                  <a:pt x="8913971" y="1235869"/>
                  <a:pt x="8913971" y="1220057"/>
                </a:cubicBezTo>
                <a:lnTo>
                  <a:pt x="8913971" y="1068324"/>
                </a:lnTo>
                <a:cubicBezTo>
                  <a:pt x="8913971" y="1052608"/>
                  <a:pt x="8928259" y="1039654"/>
                  <a:pt x="8945785" y="1039654"/>
                </a:cubicBezTo>
                <a:lnTo>
                  <a:pt x="9097327" y="1039654"/>
                </a:lnTo>
                <a:cubicBezTo>
                  <a:pt x="9114758" y="1039654"/>
                  <a:pt x="9129141" y="1052513"/>
                  <a:pt x="9129141" y="1068324"/>
                </a:cubicBezTo>
                <a:lnTo>
                  <a:pt x="9129141" y="1220057"/>
                </a:lnTo>
                <a:close/>
                <a:moveTo>
                  <a:pt x="9405366" y="1220057"/>
                </a:moveTo>
                <a:cubicBezTo>
                  <a:pt x="9405366" y="1235774"/>
                  <a:pt x="9391079" y="1248728"/>
                  <a:pt x="9373552" y="1248728"/>
                </a:cubicBezTo>
                <a:lnTo>
                  <a:pt x="9222010" y="1248728"/>
                </a:lnTo>
                <a:cubicBezTo>
                  <a:pt x="9204579" y="1248728"/>
                  <a:pt x="9190196" y="1235869"/>
                  <a:pt x="9190196" y="1220057"/>
                </a:cubicBezTo>
                <a:lnTo>
                  <a:pt x="9190196" y="1068324"/>
                </a:lnTo>
                <a:cubicBezTo>
                  <a:pt x="9190196" y="1052608"/>
                  <a:pt x="9204484" y="1039654"/>
                  <a:pt x="9222010" y="1039654"/>
                </a:cubicBezTo>
                <a:lnTo>
                  <a:pt x="9373552" y="1039654"/>
                </a:lnTo>
                <a:cubicBezTo>
                  <a:pt x="9390983" y="1039654"/>
                  <a:pt x="9405366" y="1052513"/>
                  <a:pt x="9405366" y="1068324"/>
                </a:cubicBezTo>
                <a:lnTo>
                  <a:pt x="9405366" y="1220057"/>
                </a:lnTo>
                <a:close/>
                <a:moveTo>
                  <a:pt x="9681591" y="1220057"/>
                </a:moveTo>
                <a:cubicBezTo>
                  <a:pt x="9681591" y="1235774"/>
                  <a:pt x="9667304" y="1248728"/>
                  <a:pt x="9649777" y="1248728"/>
                </a:cubicBezTo>
                <a:lnTo>
                  <a:pt x="9498235" y="1248728"/>
                </a:lnTo>
                <a:cubicBezTo>
                  <a:pt x="9480804" y="1248728"/>
                  <a:pt x="9466421" y="1235869"/>
                  <a:pt x="9466421" y="1220057"/>
                </a:cubicBezTo>
                <a:lnTo>
                  <a:pt x="9466421" y="1068324"/>
                </a:lnTo>
                <a:cubicBezTo>
                  <a:pt x="9466421" y="1052608"/>
                  <a:pt x="9480709" y="1039654"/>
                  <a:pt x="9498235" y="1039654"/>
                </a:cubicBezTo>
                <a:lnTo>
                  <a:pt x="9649777" y="1039654"/>
                </a:lnTo>
                <a:cubicBezTo>
                  <a:pt x="9667208" y="1039654"/>
                  <a:pt x="9681591" y="1052513"/>
                  <a:pt x="9681591" y="1068324"/>
                </a:cubicBezTo>
                <a:lnTo>
                  <a:pt x="9681591" y="1220057"/>
                </a:lnTo>
                <a:close/>
                <a:moveTo>
                  <a:pt x="9957815" y="1220057"/>
                </a:moveTo>
                <a:cubicBezTo>
                  <a:pt x="9957815" y="1235774"/>
                  <a:pt x="9943528" y="1248728"/>
                  <a:pt x="9926002" y="1248728"/>
                </a:cubicBezTo>
                <a:lnTo>
                  <a:pt x="9774459" y="1248728"/>
                </a:lnTo>
                <a:cubicBezTo>
                  <a:pt x="9757029" y="1248728"/>
                  <a:pt x="9742646" y="1235869"/>
                  <a:pt x="9742646" y="1220057"/>
                </a:cubicBezTo>
                <a:lnTo>
                  <a:pt x="9742646" y="1068324"/>
                </a:lnTo>
                <a:cubicBezTo>
                  <a:pt x="9742646" y="1052608"/>
                  <a:pt x="9756934" y="1039654"/>
                  <a:pt x="9774459" y="1039654"/>
                </a:cubicBezTo>
                <a:lnTo>
                  <a:pt x="9926002" y="1039654"/>
                </a:lnTo>
                <a:cubicBezTo>
                  <a:pt x="9943434" y="1039654"/>
                  <a:pt x="9957815" y="1052513"/>
                  <a:pt x="9957815" y="1068324"/>
                </a:cubicBezTo>
                <a:lnTo>
                  <a:pt x="9957815" y="1220057"/>
                </a:lnTo>
                <a:close/>
                <a:moveTo>
                  <a:pt x="10234040" y="1220057"/>
                </a:moveTo>
                <a:cubicBezTo>
                  <a:pt x="10234040" y="1235774"/>
                  <a:pt x="10219753" y="1248728"/>
                  <a:pt x="10202227" y="1248728"/>
                </a:cubicBezTo>
                <a:lnTo>
                  <a:pt x="10050684" y="1248728"/>
                </a:lnTo>
                <a:cubicBezTo>
                  <a:pt x="10033254" y="1248728"/>
                  <a:pt x="10018871" y="1235869"/>
                  <a:pt x="10018871" y="1220057"/>
                </a:cubicBezTo>
                <a:lnTo>
                  <a:pt x="10018871" y="1068324"/>
                </a:lnTo>
                <a:cubicBezTo>
                  <a:pt x="10018871" y="1052608"/>
                  <a:pt x="10033159" y="1039654"/>
                  <a:pt x="10050684" y="1039654"/>
                </a:cubicBezTo>
                <a:lnTo>
                  <a:pt x="10202227" y="1039654"/>
                </a:lnTo>
                <a:cubicBezTo>
                  <a:pt x="10219659" y="1039654"/>
                  <a:pt x="10234040" y="1052513"/>
                  <a:pt x="10234040" y="1068324"/>
                </a:cubicBezTo>
                <a:lnTo>
                  <a:pt x="10234040" y="1220057"/>
                </a:lnTo>
                <a:close/>
                <a:moveTo>
                  <a:pt x="10510265" y="1220057"/>
                </a:moveTo>
                <a:cubicBezTo>
                  <a:pt x="10510265" y="1235774"/>
                  <a:pt x="10495978" y="1248728"/>
                  <a:pt x="10478452" y="1248728"/>
                </a:cubicBezTo>
                <a:lnTo>
                  <a:pt x="10326909" y="1248728"/>
                </a:lnTo>
                <a:cubicBezTo>
                  <a:pt x="10309479" y="1248728"/>
                  <a:pt x="10295096" y="1235869"/>
                  <a:pt x="10295096" y="1220057"/>
                </a:cubicBezTo>
                <a:lnTo>
                  <a:pt x="10295096" y="1068324"/>
                </a:lnTo>
                <a:cubicBezTo>
                  <a:pt x="10295096" y="1052608"/>
                  <a:pt x="10309384" y="1039654"/>
                  <a:pt x="10326909" y="1039654"/>
                </a:cubicBezTo>
                <a:lnTo>
                  <a:pt x="10478452" y="1039654"/>
                </a:lnTo>
                <a:cubicBezTo>
                  <a:pt x="10495884" y="1039654"/>
                  <a:pt x="10510265" y="1052513"/>
                  <a:pt x="10510265" y="1068324"/>
                </a:cubicBezTo>
                <a:lnTo>
                  <a:pt x="10510265" y="1220057"/>
                </a:lnTo>
                <a:close/>
                <a:moveTo>
                  <a:pt x="10313766" y="63056"/>
                </a:moveTo>
                <a:cubicBezTo>
                  <a:pt x="10313766" y="47339"/>
                  <a:pt x="10328053" y="34385"/>
                  <a:pt x="10345579" y="34385"/>
                </a:cubicBezTo>
                <a:lnTo>
                  <a:pt x="10497122" y="34385"/>
                </a:lnTo>
                <a:cubicBezTo>
                  <a:pt x="10514552" y="34385"/>
                  <a:pt x="10528935" y="47244"/>
                  <a:pt x="10528935" y="63056"/>
                </a:cubicBezTo>
                <a:lnTo>
                  <a:pt x="10528935" y="214789"/>
                </a:lnTo>
                <a:cubicBezTo>
                  <a:pt x="10528935" y="230505"/>
                  <a:pt x="10514648" y="243459"/>
                  <a:pt x="10497122" y="243459"/>
                </a:cubicBezTo>
                <a:lnTo>
                  <a:pt x="10345579" y="243459"/>
                </a:lnTo>
                <a:cubicBezTo>
                  <a:pt x="10328147" y="243459"/>
                  <a:pt x="10313766" y="230600"/>
                  <a:pt x="10313766" y="214789"/>
                </a:cubicBezTo>
                <a:lnTo>
                  <a:pt x="10313766" y="62960"/>
                </a:lnTo>
                <a:close/>
                <a:moveTo>
                  <a:pt x="10037541" y="63056"/>
                </a:moveTo>
                <a:cubicBezTo>
                  <a:pt x="10037541" y="47339"/>
                  <a:pt x="10051828" y="34385"/>
                  <a:pt x="10069354" y="34385"/>
                </a:cubicBezTo>
                <a:lnTo>
                  <a:pt x="10220897" y="34385"/>
                </a:lnTo>
                <a:cubicBezTo>
                  <a:pt x="10238327" y="34385"/>
                  <a:pt x="10252710" y="47244"/>
                  <a:pt x="10252710" y="63056"/>
                </a:cubicBezTo>
                <a:lnTo>
                  <a:pt x="10252710" y="214789"/>
                </a:lnTo>
                <a:cubicBezTo>
                  <a:pt x="10252710" y="230505"/>
                  <a:pt x="10238423" y="243459"/>
                  <a:pt x="10220897" y="243459"/>
                </a:cubicBezTo>
                <a:lnTo>
                  <a:pt x="10069354" y="243459"/>
                </a:lnTo>
                <a:cubicBezTo>
                  <a:pt x="10051922" y="243459"/>
                  <a:pt x="10037541" y="230600"/>
                  <a:pt x="10037541" y="214789"/>
                </a:cubicBezTo>
                <a:lnTo>
                  <a:pt x="10037541" y="62960"/>
                </a:lnTo>
                <a:close/>
                <a:moveTo>
                  <a:pt x="9761316" y="63056"/>
                </a:moveTo>
                <a:cubicBezTo>
                  <a:pt x="9761316" y="47339"/>
                  <a:pt x="9775603" y="34385"/>
                  <a:pt x="9793129" y="34385"/>
                </a:cubicBezTo>
                <a:lnTo>
                  <a:pt x="9944672" y="34385"/>
                </a:lnTo>
                <a:cubicBezTo>
                  <a:pt x="9962102" y="34385"/>
                  <a:pt x="9976485" y="47244"/>
                  <a:pt x="9976485" y="63056"/>
                </a:cubicBezTo>
                <a:lnTo>
                  <a:pt x="9976485" y="214789"/>
                </a:lnTo>
                <a:cubicBezTo>
                  <a:pt x="9976485" y="230505"/>
                  <a:pt x="9962198" y="243459"/>
                  <a:pt x="9944672" y="243459"/>
                </a:cubicBezTo>
                <a:lnTo>
                  <a:pt x="9793129" y="243459"/>
                </a:lnTo>
                <a:cubicBezTo>
                  <a:pt x="9775697" y="243459"/>
                  <a:pt x="9761316" y="230600"/>
                  <a:pt x="9761316" y="214789"/>
                </a:cubicBezTo>
                <a:lnTo>
                  <a:pt x="9761316" y="62960"/>
                </a:lnTo>
                <a:close/>
                <a:moveTo>
                  <a:pt x="9485090" y="63056"/>
                </a:moveTo>
                <a:cubicBezTo>
                  <a:pt x="9485090" y="47339"/>
                  <a:pt x="9499378" y="34385"/>
                  <a:pt x="9516904" y="34385"/>
                </a:cubicBezTo>
                <a:lnTo>
                  <a:pt x="9668446" y="34385"/>
                </a:lnTo>
                <a:cubicBezTo>
                  <a:pt x="9685877" y="34385"/>
                  <a:pt x="9700260" y="47244"/>
                  <a:pt x="9700260" y="63056"/>
                </a:cubicBezTo>
                <a:lnTo>
                  <a:pt x="9700260" y="214789"/>
                </a:lnTo>
                <a:cubicBezTo>
                  <a:pt x="9700260" y="230505"/>
                  <a:pt x="9685973" y="243459"/>
                  <a:pt x="9668446" y="243459"/>
                </a:cubicBezTo>
                <a:lnTo>
                  <a:pt x="9516904" y="243459"/>
                </a:lnTo>
                <a:cubicBezTo>
                  <a:pt x="9499473" y="243459"/>
                  <a:pt x="9485090" y="230600"/>
                  <a:pt x="9485090" y="214789"/>
                </a:cubicBezTo>
                <a:lnTo>
                  <a:pt x="9485090" y="62960"/>
                </a:lnTo>
                <a:close/>
                <a:moveTo>
                  <a:pt x="9208865" y="63056"/>
                </a:moveTo>
                <a:cubicBezTo>
                  <a:pt x="9208865" y="47339"/>
                  <a:pt x="9223153" y="34385"/>
                  <a:pt x="9240679" y="34385"/>
                </a:cubicBezTo>
                <a:lnTo>
                  <a:pt x="9392221" y="34385"/>
                </a:lnTo>
                <a:cubicBezTo>
                  <a:pt x="9409652" y="34385"/>
                  <a:pt x="9424035" y="47244"/>
                  <a:pt x="9424035" y="63056"/>
                </a:cubicBezTo>
                <a:lnTo>
                  <a:pt x="9424035" y="214789"/>
                </a:lnTo>
                <a:cubicBezTo>
                  <a:pt x="9424035" y="230505"/>
                  <a:pt x="9409748" y="243459"/>
                  <a:pt x="9392221" y="243459"/>
                </a:cubicBezTo>
                <a:lnTo>
                  <a:pt x="9240679" y="243459"/>
                </a:lnTo>
                <a:cubicBezTo>
                  <a:pt x="9223248" y="243459"/>
                  <a:pt x="9208865" y="230600"/>
                  <a:pt x="9208865" y="214789"/>
                </a:cubicBezTo>
                <a:lnTo>
                  <a:pt x="9208865" y="62960"/>
                </a:lnTo>
                <a:close/>
                <a:moveTo>
                  <a:pt x="8932640" y="63056"/>
                </a:moveTo>
                <a:cubicBezTo>
                  <a:pt x="8932640" y="47339"/>
                  <a:pt x="8946928" y="34385"/>
                  <a:pt x="8964454" y="34385"/>
                </a:cubicBezTo>
                <a:lnTo>
                  <a:pt x="9115996" y="34385"/>
                </a:lnTo>
                <a:cubicBezTo>
                  <a:pt x="9133427" y="34385"/>
                  <a:pt x="9147810" y="47244"/>
                  <a:pt x="9147810" y="63056"/>
                </a:cubicBezTo>
                <a:lnTo>
                  <a:pt x="9147810" y="214789"/>
                </a:lnTo>
                <a:cubicBezTo>
                  <a:pt x="9147810" y="230505"/>
                  <a:pt x="9133523" y="243459"/>
                  <a:pt x="9115996" y="243459"/>
                </a:cubicBezTo>
                <a:lnTo>
                  <a:pt x="8964454" y="243459"/>
                </a:lnTo>
                <a:cubicBezTo>
                  <a:pt x="8947023" y="243459"/>
                  <a:pt x="8932640" y="230600"/>
                  <a:pt x="8932640" y="214789"/>
                </a:cubicBezTo>
                <a:lnTo>
                  <a:pt x="8932640" y="62960"/>
                </a:lnTo>
                <a:close/>
                <a:moveTo>
                  <a:pt x="8656415" y="63056"/>
                </a:moveTo>
                <a:cubicBezTo>
                  <a:pt x="8656415" y="47339"/>
                  <a:pt x="8670703" y="34385"/>
                  <a:pt x="8688229" y="34385"/>
                </a:cubicBezTo>
                <a:lnTo>
                  <a:pt x="8839771" y="34385"/>
                </a:lnTo>
                <a:cubicBezTo>
                  <a:pt x="8857202" y="34385"/>
                  <a:pt x="8871585" y="47244"/>
                  <a:pt x="8871585" y="63056"/>
                </a:cubicBezTo>
                <a:lnTo>
                  <a:pt x="8871585" y="214789"/>
                </a:lnTo>
                <a:cubicBezTo>
                  <a:pt x="8871585" y="230505"/>
                  <a:pt x="8857298" y="243459"/>
                  <a:pt x="8839771" y="243459"/>
                </a:cubicBezTo>
                <a:lnTo>
                  <a:pt x="8688229" y="243459"/>
                </a:lnTo>
                <a:cubicBezTo>
                  <a:pt x="8670798" y="243459"/>
                  <a:pt x="8656415" y="230600"/>
                  <a:pt x="8656415" y="214789"/>
                </a:cubicBezTo>
                <a:lnTo>
                  <a:pt x="8656415" y="62960"/>
                </a:lnTo>
                <a:close/>
                <a:moveTo>
                  <a:pt x="8380190" y="63056"/>
                </a:moveTo>
                <a:cubicBezTo>
                  <a:pt x="8380190" y="47339"/>
                  <a:pt x="8394478" y="34385"/>
                  <a:pt x="8412004" y="34385"/>
                </a:cubicBezTo>
                <a:lnTo>
                  <a:pt x="8563546" y="34385"/>
                </a:lnTo>
                <a:cubicBezTo>
                  <a:pt x="8580977" y="34385"/>
                  <a:pt x="8595360" y="47244"/>
                  <a:pt x="8595360" y="63056"/>
                </a:cubicBezTo>
                <a:lnTo>
                  <a:pt x="8595360" y="214789"/>
                </a:lnTo>
                <a:cubicBezTo>
                  <a:pt x="8595360" y="230505"/>
                  <a:pt x="8581073" y="243459"/>
                  <a:pt x="8563546" y="243459"/>
                </a:cubicBezTo>
                <a:lnTo>
                  <a:pt x="8412004" y="243459"/>
                </a:lnTo>
                <a:cubicBezTo>
                  <a:pt x="8394573" y="243459"/>
                  <a:pt x="8380190" y="230600"/>
                  <a:pt x="8380190" y="214789"/>
                </a:cubicBezTo>
                <a:lnTo>
                  <a:pt x="8380190" y="62960"/>
                </a:lnTo>
                <a:close/>
                <a:moveTo>
                  <a:pt x="8103965" y="63056"/>
                </a:moveTo>
                <a:cubicBezTo>
                  <a:pt x="8103965" y="47339"/>
                  <a:pt x="8118253" y="34385"/>
                  <a:pt x="8135779" y="34385"/>
                </a:cubicBezTo>
                <a:lnTo>
                  <a:pt x="8287322" y="34385"/>
                </a:lnTo>
                <a:cubicBezTo>
                  <a:pt x="8304753" y="34385"/>
                  <a:pt x="8319135" y="47244"/>
                  <a:pt x="8319135" y="63056"/>
                </a:cubicBezTo>
                <a:lnTo>
                  <a:pt x="8319135" y="214789"/>
                </a:lnTo>
                <a:cubicBezTo>
                  <a:pt x="8319135" y="230505"/>
                  <a:pt x="8304848" y="243459"/>
                  <a:pt x="8287322" y="243459"/>
                </a:cubicBezTo>
                <a:lnTo>
                  <a:pt x="8135779" y="243459"/>
                </a:lnTo>
                <a:cubicBezTo>
                  <a:pt x="8118348" y="243459"/>
                  <a:pt x="8103965" y="230600"/>
                  <a:pt x="8103965" y="214789"/>
                </a:cubicBezTo>
                <a:lnTo>
                  <a:pt x="8103965" y="62960"/>
                </a:lnTo>
                <a:close/>
                <a:moveTo>
                  <a:pt x="7827740" y="63056"/>
                </a:moveTo>
                <a:cubicBezTo>
                  <a:pt x="7827740" y="47339"/>
                  <a:pt x="7842028" y="34385"/>
                  <a:pt x="7859554" y="34385"/>
                </a:cubicBezTo>
                <a:lnTo>
                  <a:pt x="8011097" y="34385"/>
                </a:lnTo>
                <a:cubicBezTo>
                  <a:pt x="8028528" y="34385"/>
                  <a:pt x="8042910" y="47244"/>
                  <a:pt x="8042910" y="63056"/>
                </a:cubicBezTo>
                <a:lnTo>
                  <a:pt x="8042910" y="214789"/>
                </a:lnTo>
                <a:cubicBezTo>
                  <a:pt x="8042910" y="230505"/>
                  <a:pt x="8028623" y="243459"/>
                  <a:pt x="8011097" y="243459"/>
                </a:cubicBezTo>
                <a:lnTo>
                  <a:pt x="7859554" y="243459"/>
                </a:lnTo>
                <a:cubicBezTo>
                  <a:pt x="7842123" y="243459"/>
                  <a:pt x="7827740" y="230600"/>
                  <a:pt x="7827740" y="214789"/>
                </a:cubicBezTo>
                <a:lnTo>
                  <a:pt x="7827740" y="62960"/>
                </a:lnTo>
                <a:close/>
                <a:moveTo>
                  <a:pt x="7551515" y="63056"/>
                </a:moveTo>
                <a:cubicBezTo>
                  <a:pt x="7551515" y="47339"/>
                  <a:pt x="7565803" y="34385"/>
                  <a:pt x="7583329" y="34385"/>
                </a:cubicBezTo>
                <a:lnTo>
                  <a:pt x="7734872" y="34385"/>
                </a:lnTo>
                <a:cubicBezTo>
                  <a:pt x="7752303" y="34385"/>
                  <a:pt x="7766685" y="47244"/>
                  <a:pt x="7766685" y="63056"/>
                </a:cubicBezTo>
                <a:lnTo>
                  <a:pt x="7766685" y="214789"/>
                </a:lnTo>
                <a:cubicBezTo>
                  <a:pt x="7766685" y="230505"/>
                  <a:pt x="7752398" y="243459"/>
                  <a:pt x="7734872" y="243459"/>
                </a:cubicBezTo>
                <a:lnTo>
                  <a:pt x="7583329" y="243459"/>
                </a:lnTo>
                <a:cubicBezTo>
                  <a:pt x="7565898" y="243459"/>
                  <a:pt x="7551515" y="230600"/>
                  <a:pt x="7551515" y="214789"/>
                </a:cubicBezTo>
                <a:lnTo>
                  <a:pt x="7551515" y="62960"/>
                </a:lnTo>
                <a:close/>
                <a:moveTo>
                  <a:pt x="7275290" y="63056"/>
                </a:moveTo>
                <a:cubicBezTo>
                  <a:pt x="7275290" y="47339"/>
                  <a:pt x="7289578" y="34385"/>
                  <a:pt x="7307104" y="34385"/>
                </a:cubicBezTo>
                <a:lnTo>
                  <a:pt x="7458647" y="34385"/>
                </a:lnTo>
                <a:cubicBezTo>
                  <a:pt x="7476078" y="34385"/>
                  <a:pt x="7490460" y="47244"/>
                  <a:pt x="7490460" y="63056"/>
                </a:cubicBezTo>
                <a:lnTo>
                  <a:pt x="7490460" y="214789"/>
                </a:lnTo>
                <a:cubicBezTo>
                  <a:pt x="7490460" y="230505"/>
                  <a:pt x="7476173" y="243459"/>
                  <a:pt x="7458647" y="243459"/>
                </a:cubicBezTo>
                <a:lnTo>
                  <a:pt x="7307104" y="243459"/>
                </a:lnTo>
                <a:cubicBezTo>
                  <a:pt x="7289673" y="243459"/>
                  <a:pt x="7275290" y="230600"/>
                  <a:pt x="7275290" y="214789"/>
                </a:cubicBezTo>
                <a:lnTo>
                  <a:pt x="7275290" y="62960"/>
                </a:lnTo>
                <a:close/>
                <a:moveTo>
                  <a:pt x="6999065" y="63056"/>
                </a:moveTo>
                <a:cubicBezTo>
                  <a:pt x="6999065" y="47339"/>
                  <a:pt x="7013353" y="34385"/>
                  <a:pt x="7030879" y="34385"/>
                </a:cubicBezTo>
                <a:lnTo>
                  <a:pt x="7182422" y="34385"/>
                </a:lnTo>
                <a:cubicBezTo>
                  <a:pt x="7199853" y="34385"/>
                  <a:pt x="7214235" y="47244"/>
                  <a:pt x="7214235" y="63056"/>
                </a:cubicBezTo>
                <a:lnTo>
                  <a:pt x="7214235" y="214789"/>
                </a:lnTo>
                <a:cubicBezTo>
                  <a:pt x="7214235" y="230505"/>
                  <a:pt x="7199948" y="243459"/>
                  <a:pt x="7182422" y="243459"/>
                </a:cubicBezTo>
                <a:lnTo>
                  <a:pt x="7030879" y="243459"/>
                </a:lnTo>
                <a:cubicBezTo>
                  <a:pt x="7013448" y="243459"/>
                  <a:pt x="6999065" y="230600"/>
                  <a:pt x="6999065" y="214789"/>
                </a:cubicBezTo>
                <a:lnTo>
                  <a:pt x="6999065" y="62960"/>
                </a:lnTo>
                <a:close/>
                <a:moveTo>
                  <a:pt x="6722840" y="63056"/>
                </a:moveTo>
                <a:cubicBezTo>
                  <a:pt x="6722840" y="47339"/>
                  <a:pt x="6737128" y="34385"/>
                  <a:pt x="6754654" y="34385"/>
                </a:cubicBezTo>
                <a:lnTo>
                  <a:pt x="6906197" y="34385"/>
                </a:lnTo>
                <a:cubicBezTo>
                  <a:pt x="6923628" y="34385"/>
                  <a:pt x="6938010" y="47244"/>
                  <a:pt x="6938010" y="63056"/>
                </a:cubicBezTo>
                <a:lnTo>
                  <a:pt x="6938010" y="214789"/>
                </a:lnTo>
                <a:cubicBezTo>
                  <a:pt x="6938010" y="230505"/>
                  <a:pt x="6923723" y="243459"/>
                  <a:pt x="6906197" y="243459"/>
                </a:cubicBezTo>
                <a:lnTo>
                  <a:pt x="6754654" y="243459"/>
                </a:lnTo>
                <a:cubicBezTo>
                  <a:pt x="6737223" y="243459"/>
                  <a:pt x="6722840" y="230600"/>
                  <a:pt x="6722840" y="214789"/>
                </a:cubicBezTo>
                <a:lnTo>
                  <a:pt x="6722840" y="62960"/>
                </a:lnTo>
                <a:close/>
                <a:moveTo>
                  <a:pt x="6446615" y="63056"/>
                </a:moveTo>
                <a:cubicBezTo>
                  <a:pt x="6446615" y="47339"/>
                  <a:pt x="6460903" y="34385"/>
                  <a:pt x="6478429" y="34385"/>
                </a:cubicBezTo>
                <a:lnTo>
                  <a:pt x="6629972" y="34385"/>
                </a:lnTo>
                <a:cubicBezTo>
                  <a:pt x="6647403" y="34385"/>
                  <a:pt x="6661785" y="47244"/>
                  <a:pt x="6661785" y="63056"/>
                </a:cubicBezTo>
                <a:lnTo>
                  <a:pt x="6661785" y="214789"/>
                </a:lnTo>
                <a:cubicBezTo>
                  <a:pt x="6661785" y="230505"/>
                  <a:pt x="6647498" y="243459"/>
                  <a:pt x="6629972" y="243459"/>
                </a:cubicBezTo>
                <a:lnTo>
                  <a:pt x="6478429" y="243459"/>
                </a:lnTo>
                <a:cubicBezTo>
                  <a:pt x="6460998" y="243459"/>
                  <a:pt x="6446615" y="230600"/>
                  <a:pt x="6446615" y="214789"/>
                </a:cubicBezTo>
                <a:lnTo>
                  <a:pt x="6446615" y="62960"/>
                </a:lnTo>
                <a:close/>
                <a:moveTo>
                  <a:pt x="6170390" y="63056"/>
                </a:moveTo>
                <a:cubicBezTo>
                  <a:pt x="6170390" y="47339"/>
                  <a:pt x="6184678" y="34385"/>
                  <a:pt x="6202204" y="34385"/>
                </a:cubicBezTo>
                <a:lnTo>
                  <a:pt x="6353747" y="34385"/>
                </a:lnTo>
                <a:cubicBezTo>
                  <a:pt x="6371178" y="34385"/>
                  <a:pt x="6385560" y="47244"/>
                  <a:pt x="6385560" y="63056"/>
                </a:cubicBezTo>
                <a:lnTo>
                  <a:pt x="6385560" y="214789"/>
                </a:lnTo>
                <a:cubicBezTo>
                  <a:pt x="6385560" y="230505"/>
                  <a:pt x="6371273" y="243459"/>
                  <a:pt x="6353747" y="243459"/>
                </a:cubicBezTo>
                <a:lnTo>
                  <a:pt x="6202204" y="243459"/>
                </a:lnTo>
                <a:cubicBezTo>
                  <a:pt x="6184773" y="243459"/>
                  <a:pt x="6170390" y="230600"/>
                  <a:pt x="6170390" y="214789"/>
                </a:cubicBezTo>
                <a:lnTo>
                  <a:pt x="6170390" y="62960"/>
                </a:lnTo>
                <a:close/>
                <a:moveTo>
                  <a:pt x="5894165" y="63056"/>
                </a:moveTo>
                <a:cubicBezTo>
                  <a:pt x="5894165" y="47339"/>
                  <a:pt x="5908453" y="34385"/>
                  <a:pt x="5925979" y="34385"/>
                </a:cubicBezTo>
                <a:lnTo>
                  <a:pt x="6077522" y="34385"/>
                </a:lnTo>
                <a:cubicBezTo>
                  <a:pt x="6094953" y="34385"/>
                  <a:pt x="6109335" y="47244"/>
                  <a:pt x="6109335" y="63056"/>
                </a:cubicBezTo>
                <a:lnTo>
                  <a:pt x="6109335" y="214789"/>
                </a:lnTo>
                <a:cubicBezTo>
                  <a:pt x="6109335" y="230505"/>
                  <a:pt x="6095048" y="243459"/>
                  <a:pt x="6077522" y="243459"/>
                </a:cubicBezTo>
                <a:lnTo>
                  <a:pt x="5925979" y="243459"/>
                </a:lnTo>
                <a:cubicBezTo>
                  <a:pt x="5908548" y="243459"/>
                  <a:pt x="5894165" y="230600"/>
                  <a:pt x="5894165" y="214789"/>
                </a:cubicBezTo>
                <a:lnTo>
                  <a:pt x="5894165" y="62960"/>
                </a:lnTo>
                <a:close/>
                <a:moveTo>
                  <a:pt x="5617940" y="63056"/>
                </a:moveTo>
                <a:cubicBezTo>
                  <a:pt x="5617940" y="47339"/>
                  <a:pt x="5632228" y="34385"/>
                  <a:pt x="5649754" y="34385"/>
                </a:cubicBezTo>
                <a:lnTo>
                  <a:pt x="5801297" y="34385"/>
                </a:lnTo>
                <a:cubicBezTo>
                  <a:pt x="5818728" y="34385"/>
                  <a:pt x="5833110" y="47244"/>
                  <a:pt x="5833110" y="63056"/>
                </a:cubicBezTo>
                <a:lnTo>
                  <a:pt x="5833110" y="214789"/>
                </a:lnTo>
                <a:cubicBezTo>
                  <a:pt x="5833110" y="230505"/>
                  <a:pt x="5818823" y="243459"/>
                  <a:pt x="5801297" y="243459"/>
                </a:cubicBezTo>
                <a:lnTo>
                  <a:pt x="5649754" y="243459"/>
                </a:lnTo>
                <a:cubicBezTo>
                  <a:pt x="5632323" y="243459"/>
                  <a:pt x="5617940" y="230600"/>
                  <a:pt x="5617940" y="214789"/>
                </a:cubicBezTo>
                <a:lnTo>
                  <a:pt x="5617940" y="62960"/>
                </a:lnTo>
                <a:close/>
                <a:moveTo>
                  <a:pt x="5341715" y="63056"/>
                </a:moveTo>
                <a:cubicBezTo>
                  <a:pt x="5341715" y="47339"/>
                  <a:pt x="5356003" y="34385"/>
                  <a:pt x="5373529" y="34385"/>
                </a:cubicBezTo>
                <a:lnTo>
                  <a:pt x="5525072" y="34385"/>
                </a:lnTo>
                <a:cubicBezTo>
                  <a:pt x="5542503" y="34385"/>
                  <a:pt x="5556885" y="47244"/>
                  <a:pt x="5556885" y="63056"/>
                </a:cubicBezTo>
                <a:lnTo>
                  <a:pt x="5556885" y="214789"/>
                </a:lnTo>
                <a:cubicBezTo>
                  <a:pt x="5556885" y="230505"/>
                  <a:pt x="5542598" y="243459"/>
                  <a:pt x="5525072" y="243459"/>
                </a:cubicBezTo>
                <a:lnTo>
                  <a:pt x="5373529" y="243459"/>
                </a:lnTo>
                <a:cubicBezTo>
                  <a:pt x="5356098" y="243459"/>
                  <a:pt x="5341715" y="230600"/>
                  <a:pt x="5341715" y="214789"/>
                </a:cubicBezTo>
                <a:lnTo>
                  <a:pt x="5341715" y="62960"/>
                </a:lnTo>
                <a:close/>
                <a:moveTo>
                  <a:pt x="5029772" y="63056"/>
                </a:moveTo>
                <a:cubicBezTo>
                  <a:pt x="5029772" y="47339"/>
                  <a:pt x="5044059" y="34385"/>
                  <a:pt x="5061585" y="34385"/>
                </a:cubicBezTo>
                <a:lnTo>
                  <a:pt x="5213128" y="34385"/>
                </a:lnTo>
                <a:cubicBezTo>
                  <a:pt x="5230559" y="34385"/>
                  <a:pt x="5244942" y="47244"/>
                  <a:pt x="5244942" y="63056"/>
                </a:cubicBezTo>
                <a:lnTo>
                  <a:pt x="5244942" y="214789"/>
                </a:lnTo>
                <a:cubicBezTo>
                  <a:pt x="5244942" y="230505"/>
                  <a:pt x="5230654" y="243459"/>
                  <a:pt x="5213128" y="243459"/>
                </a:cubicBezTo>
                <a:lnTo>
                  <a:pt x="5061585" y="243459"/>
                </a:lnTo>
                <a:cubicBezTo>
                  <a:pt x="5044155" y="243459"/>
                  <a:pt x="5029772" y="230600"/>
                  <a:pt x="5029772" y="214789"/>
                </a:cubicBezTo>
                <a:lnTo>
                  <a:pt x="5029772" y="62960"/>
                </a:lnTo>
                <a:close/>
                <a:moveTo>
                  <a:pt x="4753547" y="63056"/>
                </a:moveTo>
                <a:cubicBezTo>
                  <a:pt x="4753547" y="47339"/>
                  <a:pt x="4767834" y="34385"/>
                  <a:pt x="4785360" y="34385"/>
                </a:cubicBezTo>
                <a:lnTo>
                  <a:pt x="4936903" y="34385"/>
                </a:lnTo>
                <a:cubicBezTo>
                  <a:pt x="4954334" y="34385"/>
                  <a:pt x="4968717" y="47244"/>
                  <a:pt x="4968717" y="63056"/>
                </a:cubicBezTo>
                <a:lnTo>
                  <a:pt x="4968717" y="214789"/>
                </a:lnTo>
                <a:cubicBezTo>
                  <a:pt x="4968717" y="230505"/>
                  <a:pt x="4954429" y="243459"/>
                  <a:pt x="4936903" y="243459"/>
                </a:cubicBezTo>
                <a:lnTo>
                  <a:pt x="4785360" y="243459"/>
                </a:lnTo>
                <a:cubicBezTo>
                  <a:pt x="4767930" y="243459"/>
                  <a:pt x="4753547" y="230600"/>
                  <a:pt x="4753547" y="214789"/>
                </a:cubicBezTo>
                <a:lnTo>
                  <a:pt x="4753547" y="62960"/>
                </a:lnTo>
                <a:close/>
                <a:moveTo>
                  <a:pt x="4477322" y="63056"/>
                </a:moveTo>
                <a:cubicBezTo>
                  <a:pt x="4477322" y="47339"/>
                  <a:pt x="4491609" y="34385"/>
                  <a:pt x="4509135" y="34385"/>
                </a:cubicBezTo>
                <a:lnTo>
                  <a:pt x="4660678" y="34385"/>
                </a:lnTo>
                <a:cubicBezTo>
                  <a:pt x="4678109" y="34385"/>
                  <a:pt x="4692491" y="47244"/>
                  <a:pt x="4692491" y="63056"/>
                </a:cubicBezTo>
                <a:lnTo>
                  <a:pt x="4692491" y="214789"/>
                </a:lnTo>
                <a:cubicBezTo>
                  <a:pt x="4692491" y="230505"/>
                  <a:pt x="4678204" y="243459"/>
                  <a:pt x="4660678" y="243459"/>
                </a:cubicBezTo>
                <a:lnTo>
                  <a:pt x="4509135" y="243459"/>
                </a:lnTo>
                <a:cubicBezTo>
                  <a:pt x="4491705" y="243459"/>
                  <a:pt x="4477322" y="230600"/>
                  <a:pt x="4477322" y="214789"/>
                </a:cubicBezTo>
                <a:lnTo>
                  <a:pt x="4477322" y="62960"/>
                </a:lnTo>
                <a:close/>
                <a:moveTo>
                  <a:pt x="4201097" y="63056"/>
                </a:moveTo>
                <a:cubicBezTo>
                  <a:pt x="4201097" y="47339"/>
                  <a:pt x="4215384" y="34385"/>
                  <a:pt x="4232910" y="34385"/>
                </a:cubicBezTo>
                <a:lnTo>
                  <a:pt x="4384453" y="34385"/>
                </a:lnTo>
                <a:cubicBezTo>
                  <a:pt x="4401884" y="34385"/>
                  <a:pt x="4416266" y="47244"/>
                  <a:pt x="4416266" y="63056"/>
                </a:cubicBezTo>
                <a:lnTo>
                  <a:pt x="4416266" y="214789"/>
                </a:lnTo>
                <a:cubicBezTo>
                  <a:pt x="4416266" y="230505"/>
                  <a:pt x="4401979" y="243459"/>
                  <a:pt x="4384453" y="243459"/>
                </a:cubicBezTo>
                <a:lnTo>
                  <a:pt x="4232910" y="243459"/>
                </a:lnTo>
                <a:cubicBezTo>
                  <a:pt x="4215480" y="243459"/>
                  <a:pt x="4201097" y="230600"/>
                  <a:pt x="4201097" y="214789"/>
                </a:cubicBezTo>
                <a:lnTo>
                  <a:pt x="4201097" y="62960"/>
                </a:lnTo>
                <a:close/>
                <a:moveTo>
                  <a:pt x="3924872" y="63056"/>
                </a:moveTo>
                <a:cubicBezTo>
                  <a:pt x="3924872" y="47339"/>
                  <a:pt x="3939159" y="34385"/>
                  <a:pt x="3956685" y="34385"/>
                </a:cubicBezTo>
                <a:lnTo>
                  <a:pt x="4108228" y="34385"/>
                </a:lnTo>
                <a:cubicBezTo>
                  <a:pt x="4125659" y="34385"/>
                  <a:pt x="4140041" y="47244"/>
                  <a:pt x="4140041" y="63056"/>
                </a:cubicBezTo>
                <a:lnTo>
                  <a:pt x="4140041" y="214789"/>
                </a:lnTo>
                <a:cubicBezTo>
                  <a:pt x="4140041" y="230505"/>
                  <a:pt x="4125754" y="243459"/>
                  <a:pt x="4108228" y="243459"/>
                </a:cubicBezTo>
                <a:lnTo>
                  <a:pt x="3956685" y="243459"/>
                </a:lnTo>
                <a:cubicBezTo>
                  <a:pt x="3939254" y="243459"/>
                  <a:pt x="3924872" y="230600"/>
                  <a:pt x="3924872" y="214789"/>
                </a:cubicBezTo>
                <a:lnTo>
                  <a:pt x="3924872" y="62960"/>
                </a:lnTo>
                <a:close/>
                <a:moveTo>
                  <a:pt x="3648647" y="63056"/>
                </a:moveTo>
                <a:cubicBezTo>
                  <a:pt x="3648647" y="47339"/>
                  <a:pt x="3662934" y="34385"/>
                  <a:pt x="3680460" y="34385"/>
                </a:cubicBezTo>
                <a:lnTo>
                  <a:pt x="3832003" y="34385"/>
                </a:lnTo>
                <a:cubicBezTo>
                  <a:pt x="3849434" y="34385"/>
                  <a:pt x="3863816" y="47244"/>
                  <a:pt x="3863816" y="63056"/>
                </a:cubicBezTo>
                <a:lnTo>
                  <a:pt x="3863816" y="214789"/>
                </a:lnTo>
                <a:cubicBezTo>
                  <a:pt x="3863816" y="230505"/>
                  <a:pt x="3849529" y="243459"/>
                  <a:pt x="3832003" y="243459"/>
                </a:cubicBezTo>
                <a:lnTo>
                  <a:pt x="3680460" y="243459"/>
                </a:lnTo>
                <a:cubicBezTo>
                  <a:pt x="3663029" y="243459"/>
                  <a:pt x="3648647" y="230600"/>
                  <a:pt x="3648647" y="214789"/>
                </a:cubicBezTo>
                <a:lnTo>
                  <a:pt x="3648647" y="62960"/>
                </a:lnTo>
                <a:close/>
                <a:moveTo>
                  <a:pt x="3372422" y="63056"/>
                </a:moveTo>
                <a:cubicBezTo>
                  <a:pt x="3372422" y="47339"/>
                  <a:pt x="3386709" y="34385"/>
                  <a:pt x="3404235" y="34385"/>
                </a:cubicBezTo>
                <a:lnTo>
                  <a:pt x="3555778" y="34385"/>
                </a:lnTo>
                <a:cubicBezTo>
                  <a:pt x="3573209" y="34385"/>
                  <a:pt x="3587591" y="47244"/>
                  <a:pt x="3587591" y="63056"/>
                </a:cubicBezTo>
                <a:lnTo>
                  <a:pt x="3587591" y="214789"/>
                </a:lnTo>
                <a:cubicBezTo>
                  <a:pt x="3587591" y="230505"/>
                  <a:pt x="3573304" y="243459"/>
                  <a:pt x="3555778" y="243459"/>
                </a:cubicBezTo>
                <a:lnTo>
                  <a:pt x="3404235" y="243459"/>
                </a:lnTo>
                <a:cubicBezTo>
                  <a:pt x="3386804" y="243459"/>
                  <a:pt x="3372422" y="230600"/>
                  <a:pt x="3372422" y="214789"/>
                </a:cubicBezTo>
                <a:lnTo>
                  <a:pt x="3372422" y="62960"/>
                </a:lnTo>
                <a:close/>
                <a:moveTo>
                  <a:pt x="3096197" y="63056"/>
                </a:moveTo>
                <a:cubicBezTo>
                  <a:pt x="3096197" y="47339"/>
                  <a:pt x="3110484" y="34385"/>
                  <a:pt x="3128010" y="34385"/>
                </a:cubicBezTo>
                <a:lnTo>
                  <a:pt x="3279553" y="34385"/>
                </a:lnTo>
                <a:cubicBezTo>
                  <a:pt x="3296984" y="34385"/>
                  <a:pt x="3311366" y="47244"/>
                  <a:pt x="3311366" y="63056"/>
                </a:cubicBezTo>
                <a:lnTo>
                  <a:pt x="3311366" y="214789"/>
                </a:lnTo>
                <a:cubicBezTo>
                  <a:pt x="3311366" y="230505"/>
                  <a:pt x="3297079" y="243459"/>
                  <a:pt x="3279553" y="243459"/>
                </a:cubicBezTo>
                <a:lnTo>
                  <a:pt x="3128010" y="243459"/>
                </a:lnTo>
                <a:cubicBezTo>
                  <a:pt x="3110579" y="243459"/>
                  <a:pt x="3096197" y="230600"/>
                  <a:pt x="3096197" y="214789"/>
                </a:cubicBezTo>
                <a:lnTo>
                  <a:pt x="3096197" y="62960"/>
                </a:lnTo>
                <a:close/>
                <a:moveTo>
                  <a:pt x="2819972" y="63056"/>
                </a:moveTo>
                <a:cubicBezTo>
                  <a:pt x="2819972" y="47339"/>
                  <a:pt x="2834259" y="34385"/>
                  <a:pt x="2851785" y="34385"/>
                </a:cubicBezTo>
                <a:lnTo>
                  <a:pt x="3003328" y="34385"/>
                </a:lnTo>
                <a:cubicBezTo>
                  <a:pt x="3020759" y="34385"/>
                  <a:pt x="3035141" y="47244"/>
                  <a:pt x="3035141" y="63056"/>
                </a:cubicBezTo>
                <a:lnTo>
                  <a:pt x="3035141" y="214789"/>
                </a:lnTo>
                <a:cubicBezTo>
                  <a:pt x="3035141" y="230505"/>
                  <a:pt x="3020854" y="243459"/>
                  <a:pt x="3003328" y="243459"/>
                </a:cubicBezTo>
                <a:lnTo>
                  <a:pt x="2851785" y="243459"/>
                </a:lnTo>
                <a:cubicBezTo>
                  <a:pt x="2834354" y="243459"/>
                  <a:pt x="2819972" y="230600"/>
                  <a:pt x="2819972" y="214789"/>
                </a:cubicBezTo>
                <a:lnTo>
                  <a:pt x="2819972" y="62960"/>
                </a:lnTo>
                <a:close/>
                <a:moveTo>
                  <a:pt x="2543747" y="63056"/>
                </a:moveTo>
                <a:cubicBezTo>
                  <a:pt x="2543747" y="47339"/>
                  <a:pt x="2558034" y="34385"/>
                  <a:pt x="2575560" y="34385"/>
                </a:cubicBezTo>
                <a:lnTo>
                  <a:pt x="2727103" y="34385"/>
                </a:lnTo>
                <a:cubicBezTo>
                  <a:pt x="2744534" y="34385"/>
                  <a:pt x="2758916" y="47244"/>
                  <a:pt x="2758916" y="63056"/>
                </a:cubicBezTo>
                <a:lnTo>
                  <a:pt x="2758916" y="214789"/>
                </a:lnTo>
                <a:cubicBezTo>
                  <a:pt x="2758916" y="230505"/>
                  <a:pt x="2744629" y="243459"/>
                  <a:pt x="2727103" y="243459"/>
                </a:cubicBezTo>
                <a:lnTo>
                  <a:pt x="2575560" y="243459"/>
                </a:lnTo>
                <a:cubicBezTo>
                  <a:pt x="2558129" y="243459"/>
                  <a:pt x="2543747" y="230600"/>
                  <a:pt x="2543747" y="214789"/>
                </a:cubicBezTo>
                <a:lnTo>
                  <a:pt x="2543747" y="62960"/>
                </a:lnTo>
                <a:close/>
                <a:moveTo>
                  <a:pt x="2267522" y="63056"/>
                </a:moveTo>
                <a:cubicBezTo>
                  <a:pt x="2267522" y="47339"/>
                  <a:pt x="2281809" y="34385"/>
                  <a:pt x="2299335" y="34385"/>
                </a:cubicBezTo>
                <a:lnTo>
                  <a:pt x="2450878" y="34385"/>
                </a:lnTo>
                <a:cubicBezTo>
                  <a:pt x="2468309" y="34385"/>
                  <a:pt x="2482691" y="47244"/>
                  <a:pt x="2482691" y="63056"/>
                </a:cubicBezTo>
                <a:lnTo>
                  <a:pt x="2482691" y="214789"/>
                </a:lnTo>
                <a:cubicBezTo>
                  <a:pt x="2482691" y="230505"/>
                  <a:pt x="2468404" y="243459"/>
                  <a:pt x="2450878" y="243459"/>
                </a:cubicBezTo>
                <a:lnTo>
                  <a:pt x="2299335" y="243459"/>
                </a:lnTo>
                <a:cubicBezTo>
                  <a:pt x="2281904" y="243459"/>
                  <a:pt x="2267522" y="230600"/>
                  <a:pt x="2267522" y="214789"/>
                </a:cubicBezTo>
                <a:lnTo>
                  <a:pt x="2267522" y="62960"/>
                </a:lnTo>
                <a:close/>
                <a:moveTo>
                  <a:pt x="1991297" y="63056"/>
                </a:moveTo>
                <a:cubicBezTo>
                  <a:pt x="1991297" y="47339"/>
                  <a:pt x="2005584" y="34385"/>
                  <a:pt x="2023110" y="34385"/>
                </a:cubicBezTo>
                <a:lnTo>
                  <a:pt x="2174653" y="34385"/>
                </a:lnTo>
                <a:cubicBezTo>
                  <a:pt x="2192084" y="34385"/>
                  <a:pt x="2206466" y="47244"/>
                  <a:pt x="2206466" y="63056"/>
                </a:cubicBezTo>
                <a:lnTo>
                  <a:pt x="2206466" y="214789"/>
                </a:lnTo>
                <a:cubicBezTo>
                  <a:pt x="2206466" y="230505"/>
                  <a:pt x="2192179" y="243459"/>
                  <a:pt x="2174653" y="243459"/>
                </a:cubicBezTo>
                <a:lnTo>
                  <a:pt x="2023110" y="243459"/>
                </a:lnTo>
                <a:cubicBezTo>
                  <a:pt x="2005679" y="243459"/>
                  <a:pt x="1991297" y="230600"/>
                  <a:pt x="1991297" y="214789"/>
                </a:cubicBezTo>
                <a:lnTo>
                  <a:pt x="1991297" y="62960"/>
                </a:lnTo>
                <a:close/>
                <a:moveTo>
                  <a:pt x="1715072" y="63056"/>
                </a:moveTo>
                <a:cubicBezTo>
                  <a:pt x="1715072" y="47339"/>
                  <a:pt x="1729359" y="34385"/>
                  <a:pt x="1746885" y="34385"/>
                </a:cubicBezTo>
                <a:lnTo>
                  <a:pt x="1898428" y="34385"/>
                </a:lnTo>
                <a:cubicBezTo>
                  <a:pt x="1915859" y="34385"/>
                  <a:pt x="1930241" y="47244"/>
                  <a:pt x="1930241" y="63056"/>
                </a:cubicBezTo>
                <a:lnTo>
                  <a:pt x="1930241" y="214789"/>
                </a:lnTo>
                <a:cubicBezTo>
                  <a:pt x="1930241" y="230505"/>
                  <a:pt x="1915954" y="243459"/>
                  <a:pt x="1898428" y="243459"/>
                </a:cubicBezTo>
                <a:lnTo>
                  <a:pt x="1746885" y="243459"/>
                </a:lnTo>
                <a:cubicBezTo>
                  <a:pt x="1729454" y="243459"/>
                  <a:pt x="1715072" y="230600"/>
                  <a:pt x="1715072" y="214789"/>
                </a:cubicBezTo>
                <a:lnTo>
                  <a:pt x="1715072" y="62960"/>
                </a:lnTo>
                <a:close/>
                <a:moveTo>
                  <a:pt x="1438847" y="63056"/>
                </a:moveTo>
                <a:cubicBezTo>
                  <a:pt x="1438847" y="47339"/>
                  <a:pt x="1453134" y="34385"/>
                  <a:pt x="1470660" y="34385"/>
                </a:cubicBezTo>
                <a:lnTo>
                  <a:pt x="1622203" y="34385"/>
                </a:lnTo>
                <a:cubicBezTo>
                  <a:pt x="1639634" y="34385"/>
                  <a:pt x="1654016" y="47244"/>
                  <a:pt x="1654016" y="63056"/>
                </a:cubicBezTo>
                <a:lnTo>
                  <a:pt x="1654016" y="214789"/>
                </a:lnTo>
                <a:cubicBezTo>
                  <a:pt x="1654016" y="230505"/>
                  <a:pt x="1639729" y="243459"/>
                  <a:pt x="1622203" y="243459"/>
                </a:cubicBezTo>
                <a:lnTo>
                  <a:pt x="1470660" y="243459"/>
                </a:lnTo>
                <a:cubicBezTo>
                  <a:pt x="1453229" y="243459"/>
                  <a:pt x="1438847" y="230600"/>
                  <a:pt x="1438847" y="214789"/>
                </a:cubicBezTo>
                <a:lnTo>
                  <a:pt x="1438847" y="62960"/>
                </a:lnTo>
                <a:close/>
                <a:moveTo>
                  <a:pt x="1162622" y="63056"/>
                </a:moveTo>
                <a:cubicBezTo>
                  <a:pt x="1162622" y="47339"/>
                  <a:pt x="1176909" y="34385"/>
                  <a:pt x="1194435" y="34385"/>
                </a:cubicBezTo>
                <a:lnTo>
                  <a:pt x="1345978" y="34385"/>
                </a:lnTo>
                <a:cubicBezTo>
                  <a:pt x="1363409" y="34385"/>
                  <a:pt x="1377791" y="47244"/>
                  <a:pt x="1377791" y="63056"/>
                </a:cubicBezTo>
                <a:lnTo>
                  <a:pt x="1377791" y="214789"/>
                </a:lnTo>
                <a:cubicBezTo>
                  <a:pt x="1377791" y="230505"/>
                  <a:pt x="1363504" y="243459"/>
                  <a:pt x="1345978" y="243459"/>
                </a:cubicBezTo>
                <a:lnTo>
                  <a:pt x="1194435" y="243459"/>
                </a:lnTo>
                <a:cubicBezTo>
                  <a:pt x="1177004" y="243459"/>
                  <a:pt x="1162622" y="230600"/>
                  <a:pt x="1162622" y="214789"/>
                </a:cubicBezTo>
                <a:lnTo>
                  <a:pt x="1162622" y="62960"/>
                </a:lnTo>
                <a:close/>
                <a:moveTo>
                  <a:pt x="886397" y="63056"/>
                </a:moveTo>
                <a:cubicBezTo>
                  <a:pt x="886397" y="47339"/>
                  <a:pt x="900684" y="34385"/>
                  <a:pt x="918210" y="34385"/>
                </a:cubicBezTo>
                <a:lnTo>
                  <a:pt x="1069753" y="34385"/>
                </a:lnTo>
                <a:cubicBezTo>
                  <a:pt x="1087184" y="34385"/>
                  <a:pt x="1101566" y="47244"/>
                  <a:pt x="1101566" y="63056"/>
                </a:cubicBezTo>
                <a:lnTo>
                  <a:pt x="1101566" y="214789"/>
                </a:lnTo>
                <a:cubicBezTo>
                  <a:pt x="1101566" y="230505"/>
                  <a:pt x="1087279" y="243459"/>
                  <a:pt x="1069753" y="243459"/>
                </a:cubicBezTo>
                <a:lnTo>
                  <a:pt x="918210" y="243459"/>
                </a:lnTo>
                <a:cubicBezTo>
                  <a:pt x="900779" y="243459"/>
                  <a:pt x="886397" y="230600"/>
                  <a:pt x="886397" y="214789"/>
                </a:cubicBezTo>
                <a:lnTo>
                  <a:pt x="886397" y="62960"/>
                </a:lnTo>
                <a:close/>
                <a:moveTo>
                  <a:pt x="610172" y="63056"/>
                </a:moveTo>
                <a:cubicBezTo>
                  <a:pt x="610172" y="47339"/>
                  <a:pt x="624459" y="34385"/>
                  <a:pt x="641985" y="34385"/>
                </a:cubicBezTo>
                <a:lnTo>
                  <a:pt x="793528" y="34385"/>
                </a:lnTo>
                <a:cubicBezTo>
                  <a:pt x="810959" y="34385"/>
                  <a:pt x="825341" y="47244"/>
                  <a:pt x="825341" y="63056"/>
                </a:cubicBezTo>
                <a:lnTo>
                  <a:pt x="825341" y="214789"/>
                </a:lnTo>
                <a:cubicBezTo>
                  <a:pt x="825341" y="230505"/>
                  <a:pt x="811054" y="243459"/>
                  <a:pt x="793528" y="243459"/>
                </a:cubicBezTo>
                <a:lnTo>
                  <a:pt x="641985" y="243459"/>
                </a:lnTo>
                <a:cubicBezTo>
                  <a:pt x="624554" y="243459"/>
                  <a:pt x="610172" y="230600"/>
                  <a:pt x="610172" y="214789"/>
                </a:cubicBezTo>
                <a:lnTo>
                  <a:pt x="610172" y="62960"/>
                </a:lnTo>
                <a:close/>
                <a:moveTo>
                  <a:pt x="333947" y="63056"/>
                </a:moveTo>
                <a:cubicBezTo>
                  <a:pt x="333947" y="47339"/>
                  <a:pt x="348234" y="34385"/>
                  <a:pt x="365760" y="34385"/>
                </a:cubicBezTo>
                <a:lnTo>
                  <a:pt x="517303" y="34385"/>
                </a:lnTo>
                <a:cubicBezTo>
                  <a:pt x="534734" y="34385"/>
                  <a:pt x="549116" y="47244"/>
                  <a:pt x="549116" y="63056"/>
                </a:cubicBezTo>
                <a:lnTo>
                  <a:pt x="549116" y="214789"/>
                </a:lnTo>
                <a:cubicBezTo>
                  <a:pt x="549116" y="230505"/>
                  <a:pt x="534829" y="243459"/>
                  <a:pt x="517303" y="243459"/>
                </a:cubicBezTo>
                <a:lnTo>
                  <a:pt x="365760" y="243459"/>
                </a:lnTo>
                <a:cubicBezTo>
                  <a:pt x="348329" y="243459"/>
                  <a:pt x="333947" y="230600"/>
                  <a:pt x="333947" y="214789"/>
                </a:cubicBezTo>
                <a:lnTo>
                  <a:pt x="333947" y="62960"/>
                </a:lnTo>
                <a:close/>
                <a:moveTo>
                  <a:pt x="57722" y="63056"/>
                </a:moveTo>
                <a:cubicBezTo>
                  <a:pt x="57722" y="47339"/>
                  <a:pt x="72009" y="34385"/>
                  <a:pt x="89535" y="34385"/>
                </a:cubicBezTo>
                <a:lnTo>
                  <a:pt x="241078" y="34385"/>
                </a:lnTo>
                <a:cubicBezTo>
                  <a:pt x="258509" y="34385"/>
                  <a:pt x="272891" y="47244"/>
                  <a:pt x="272891" y="63056"/>
                </a:cubicBezTo>
                <a:lnTo>
                  <a:pt x="272891" y="214789"/>
                </a:lnTo>
                <a:cubicBezTo>
                  <a:pt x="272891" y="230505"/>
                  <a:pt x="258604" y="243459"/>
                  <a:pt x="241078" y="243459"/>
                </a:cubicBezTo>
                <a:lnTo>
                  <a:pt x="89535" y="243459"/>
                </a:lnTo>
                <a:cubicBezTo>
                  <a:pt x="72104" y="243459"/>
                  <a:pt x="57722" y="230600"/>
                  <a:pt x="57722" y="214789"/>
                </a:cubicBezTo>
                <a:lnTo>
                  <a:pt x="57722" y="62960"/>
                </a:ln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21"/>
          <p:cNvSpPr/>
          <p:nvPr/>
        </p:nvSpPr>
        <p:spPr>
          <a:xfrm>
            <a:off x="8566974" y="414360"/>
            <a:ext cx="159300" cy="15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82" name="Shape 182"/>
        <p:cNvGrpSpPr/>
        <p:nvPr/>
      </p:nvGrpSpPr>
      <p:grpSpPr>
        <a:xfrm>
          <a:off x="0" y="0"/>
          <a:ext cx="0" cy="0"/>
          <a:chOff x="0" y="0"/>
          <a:chExt cx="0" cy="0"/>
        </a:xfrm>
      </p:grpSpPr>
      <p:pic>
        <p:nvPicPr>
          <p:cNvPr id="183" name="Google Shape;183;p22"/>
          <p:cNvPicPr preferRelativeResize="0"/>
          <p:nvPr/>
        </p:nvPicPr>
        <p:blipFill rotWithShape="1">
          <a:blip r:embed="rId2">
            <a:alphaModFix amt="26000"/>
          </a:blip>
          <a:srcRect b="0" l="337" r="347" t="0"/>
          <a:stretch/>
        </p:blipFill>
        <p:spPr>
          <a:xfrm>
            <a:off x="0" y="0"/>
            <a:ext cx="9144002" cy="5143502"/>
          </a:xfrm>
          <a:prstGeom prst="rect">
            <a:avLst/>
          </a:prstGeom>
          <a:noFill/>
          <a:ln>
            <a:noFill/>
          </a:ln>
        </p:spPr>
      </p:pic>
      <p:sp>
        <p:nvSpPr>
          <p:cNvPr id="184" name="Google Shape;184;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5" name="Google Shape;185;p22"/>
          <p:cNvSpPr txBox="1"/>
          <p:nvPr>
            <p:ph idx="1" type="subTitle"/>
          </p:nvPr>
        </p:nvSpPr>
        <p:spPr>
          <a:xfrm>
            <a:off x="720000" y="1659425"/>
            <a:ext cx="24261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6" name="Google Shape;186;p22"/>
          <p:cNvSpPr txBox="1"/>
          <p:nvPr>
            <p:ph idx="2" type="subTitle"/>
          </p:nvPr>
        </p:nvSpPr>
        <p:spPr>
          <a:xfrm>
            <a:off x="3358949" y="1659425"/>
            <a:ext cx="24261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7" name="Google Shape;187;p22"/>
          <p:cNvSpPr txBox="1"/>
          <p:nvPr>
            <p:ph idx="3" type="subTitle"/>
          </p:nvPr>
        </p:nvSpPr>
        <p:spPr>
          <a:xfrm>
            <a:off x="720000" y="3320000"/>
            <a:ext cx="24261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8" name="Google Shape;188;p22"/>
          <p:cNvSpPr txBox="1"/>
          <p:nvPr>
            <p:ph idx="4" type="subTitle"/>
          </p:nvPr>
        </p:nvSpPr>
        <p:spPr>
          <a:xfrm>
            <a:off x="3358949" y="3320000"/>
            <a:ext cx="24261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9" name="Google Shape;189;p22"/>
          <p:cNvSpPr txBox="1"/>
          <p:nvPr>
            <p:ph idx="5" type="subTitle"/>
          </p:nvPr>
        </p:nvSpPr>
        <p:spPr>
          <a:xfrm>
            <a:off x="5997898" y="1659425"/>
            <a:ext cx="24261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0" name="Google Shape;190;p22"/>
          <p:cNvSpPr txBox="1"/>
          <p:nvPr>
            <p:ph idx="6" type="subTitle"/>
          </p:nvPr>
        </p:nvSpPr>
        <p:spPr>
          <a:xfrm>
            <a:off x="5997898" y="3320000"/>
            <a:ext cx="24261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1" name="Google Shape;191;p22"/>
          <p:cNvSpPr txBox="1"/>
          <p:nvPr>
            <p:ph idx="7" type="subTitle"/>
          </p:nvPr>
        </p:nvSpPr>
        <p:spPr>
          <a:xfrm>
            <a:off x="720000" y="1292325"/>
            <a:ext cx="2426100" cy="45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92" name="Google Shape;192;p22"/>
          <p:cNvSpPr txBox="1"/>
          <p:nvPr>
            <p:ph idx="8" type="subTitle"/>
          </p:nvPr>
        </p:nvSpPr>
        <p:spPr>
          <a:xfrm>
            <a:off x="3358947" y="1292325"/>
            <a:ext cx="2426100" cy="45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93" name="Google Shape;193;p22"/>
          <p:cNvSpPr txBox="1"/>
          <p:nvPr>
            <p:ph idx="9" type="subTitle"/>
          </p:nvPr>
        </p:nvSpPr>
        <p:spPr>
          <a:xfrm>
            <a:off x="5997894" y="1292325"/>
            <a:ext cx="2426100" cy="45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94" name="Google Shape;194;p22"/>
          <p:cNvSpPr txBox="1"/>
          <p:nvPr>
            <p:ph idx="13" type="subTitle"/>
          </p:nvPr>
        </p:nvSpPr>
        <p:spPr>
          <a:xfrm>
            <a:off x="720000" y="2952975"/>
            <a:ext cx="2426100" cy="45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95" name="Google Shape;195;p22"/>
          <p:cNvSpPr txBox="1"/>
          <p:nvPr>
            <p:ph idx="14" type="subTitle"/>
          </p:nvPr>
        </p:nvSpPr>
        <p:spPr>
          <a:xfrm>
            <a:off x="3358947" y="2952975"/>
            <a:ext cx="2426100" cy="45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96" name="Google Shape;196;p22"/>
          <p:cNvSpPr txBox="1"/>
          <p:nvPr>
            <p:ph idx="15" type="subTitle"/>
          </p:nvPr>
        </p:nvSpPr>
        <p:spPr>
          <a:xfrm>
            <a:off x="5997894" y="2952975"/>
            <a:ext cx="2426100" cy="45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197" name="Google Shape;197;p22"/>
          <p:cNvSpPr/>
          <p:nvPr/>
        </p:nvSpPr>
        <p:spPr>
          <a:xfrm rot="323142">
            <a:off x="3828819" y="-639432"/>
            <a:ext cx="8155797" cy="872669"/>
          </a:xfrm>
          <a:custGeom>
            <a:rect b="b" l="l" r="r" t="t"/>
            <a:pathLst>
              <a:path extrusionOk="0" h="1165860" w="10935747">
                <a:moveTo>
                  <a:pt x="5467826" y="0"/>
                </a:moveTo>
                <a:lnTo>
                  <a:pt x="0" y="0"/>
                </a:lnTo>
                <a:lnTo>
                  <a:pt x="0" y="1165860"/>
                </a:lnTo>
                <a:lnTo>
                  <a:pt x="10935748" y="1165860"/>
                </a:lnTo>
                <a:lnTo>
                  <a:pt x="10935748" y="0"/>
                </a:lnTo>
                <a:lnTo>
                  <a:pt x="5467922" y="0"/>
                </a:lnTo>
                <a:close/>
                <a:moveTo>
                  <a:pt x="10672572" y="57245"/>
                </a:moveTo>
                <a:cubicBezTo>
                  <a:pt x="10672572" y="42958"/>
                  <a:pt x="10687336" y="31242"/>
                  <a:pt x="10705434" y="31242"/>
                </a:cubicBezTo>
                <a:lnTo>
                  <a:pt x="10862310" y="31242"/>
                </a:lnTo>
                <a:cubicBezTo>
                  <a:pt x="10880408" y="31242"/>
                  <a:pt x="10895171" y="42958"/>
                  <a:pt x="10895171" y="57245"/>
                </a:cubicBezTo>
                <a:lnTo>
                  <a:pt x="10895171" y="195072"/>
                </a:lnTo>
                <a:cubicBezTo>
                  <a:pt x="10895171" y="209360"/>
                  <a:pt x="10880408" y="221075"/>
                  <a:pt x="10862310" y="221075"/>
                </a:cubicBezTo>
                <a:lnTo>
                  <a:pt x="10705434" y="221075"/>
                </a:lnTo>
                <a:cubicBezTo>
                  <a:pt x="10687336" y="221075"/>
                  <a:pt x="10672572" y="209360"/>
                  <a:pt x="10672572" y="195072"/>
                </a:cubicBezTo>
                <a:lnTo>
                  <a:pt x="10672572" y="57245"/>
                </a:lnTo>
                <a:close/>
                <a:moveTo>
                  <a:pt x="10386726" y="57245"/>
                </a:moveTo>
                <a:cubicBezTo>
                  <a:pt x="10386726" y="42958"/>
                  <a:pt x="10401491" y="31242"/>
                  <a:pt x="10419588" y="31242"/>
                </a:cubicBezTo>
                <a:lnTo>
                  <a:pt x="10576465" y="31242"/>
                </a:lnTo>
                <a:cubicBezTo>
                  <a:pt x="10594563" y="31242"/>
                  <a:pt x="10609326" y="42958"/>
                  <a:pt x="10609326" y="57245"/>
                </a:cubicBezTo>
                <a:lnTo>
                  <a:pt x="10609326" y="195072"/>
                </a:lnTo>
                <a:cubicBezTo>
                  <a:pt x="10609326" y="209360"/>
                  <a:pt x="10594563" y="221075"/>
                  <a:pt x="10576465" y="221075"/>
                </a:cubicBezTo>
                <a:lnTo>
                  <a:pt x="10419588" y="221075"/>
                </a:lnTo>
                <a:cubicBezTo>
                  <a:pt x="10401491" y="221075"/>
                  <a:pt x="10386726" y="209360"/>
                  <a:pt x="10386726" y="195072"/>
                </a:cubicBezTo>
                <a:lnTo>
                  <a:pt x="10386726" y="57245"/>
                </a:lnTo>
                <a:close/>
                <a:moveTo>
                  <a:pt x="10100881" y="57245"/>
                </a:moveTo>
                <a:cubicBezTo>
                  <a:pt x="10100881" y="42958"/>
                  <a:pt x="10115645" y="31242"/>
                  <a:pt x="10133743" y="31242"/>
                </a:cubicBezTo>
                <a:lnTo>
                  <a:pt x="10290620" y="31242"/>
                </a:lnTo>
                <a:cubicBezTo>
                  <a:pt x="10308717" y="31242"/>
                  <a:pt x="10323480" y="42958"/>
                  <a:pt x="10323480" y="57245"/>
                </a:cubicBezTo>
                <a:lnTo>
                  <a:pt x="10323480" y="195072"/>
                </a:lnTo>
                <a:cubicBezTo>
                  <a:pt x="10323480" y="209360"/>
                  <a:pt x="10308717" y="221075"/>
                  <a:pt x="10290620" y="221075"/>
                </a:cubicBezTo>
                <a:lnTo>
                  <a:pt x="10133743" y="221075"/>
                </a:lnTo>
                <a:cubicBezTo>
                  <a:pt x="10115645" y="221075"/>
                  <a:pt x="10100881" y="209360"/>
                  <a:pt x="10100881" y="195072"/>
                </a:cubicBezTo>
                <a:lnTo>
                  <a:pt x="10100881" y="57245"/>
                </a:lnTo>
                <a:close/>
                <a:moveTo>
                  <a:pt x="9815036" y="57245"/>
                </a:moveTo>
                <a:cubicBezTo>
                  <a:pt x="9815036" y="42958"/>
                  <a:pt x="9829800" y="31242"/>
                  <a:pt x="9847898" y="31242"/>
                </a:cubicBezTo>
                <a:lnTo>
                  <a:pt x="10004774" y="31242"/>
                </a:lnTo>
                <a:cubicBezTo>
                  <a:pt x="10022872" y="31242"/>
                  <a:pt x="10037635" y="42958"/>
                  <a:pt x="10037635" y="57245"/>
                </a:cubicBezTo>
                <a:lnTo>
                  <a:pt x="10037635" y="195072"/>
                </a:lnTo>
                <a:cubicBezTo>
                  <a:pt x="10037635" y="209360"/>
                  <a:pt x="10022872" y="221075"/>
                  <a:pt x="10004774" y="221075"/>
                </a:cubicBezTo>
                <a:lnTo>
                  <a:pt x="9847898" y="221075"/>
                </a:lnTo>
                <a:cubicBezTo>
                  <a:pt x="9829800" y="221075"/>
                  <a:pt x="9815036" y="209360"/>
                  <a:pt x="9815036" y="195072"/>
                </a:cubicBezTo>
                <a:lnTo>
                  <a:pt x="9815036" y="57245"/>
                </a:lnTo>
                <a:close/>
                <a:moveTo>
                  <a:pt x="9529191" y="57245"/>
                </a:moveTo>
                <a:cubicBezTo>
                  <a:pt x="9529191" y="42958"/>
                  <a:pt x="9543955" y="31242"/>
                  <a:pt x="9562052" y="31242"/>
                </a:cubicBezTo>
                <a:lnTo>
                  <a:pt x="9718929" y="31242"/>
                </a:lnTo>
                <a:cubicBezTo>
                  <a:pt x="9737027" y="31242"/>
                  <a:pt x="9751790" y="42958"/>
                  <a:pt x="9751790" y="57245"/>
                </a:cubicBezTo>
                <a:lnTo>
                  <a:pt x="9751790" y="195072"/>
                </a:lnTo>
                <a:cubicBezTo>
                  <a:pt x="9751790" y="209360"/>
                  <a:pt x="9737027" y="221075"/>
                  <a:pt x="9718929" y="221075"/>
                </a:cubicBezTo>
                <a:lnTo>
                  <a:pt x="9562052" y="221075"/>
                </a:lnTo>
                <a:cubicBezTo>
                  <a:pt x="9543955" y="221075"/>
                  <a:pt x="9529191" y="209360"/>
                  <a:pt x="9529191" y="195072"/>
                </a:cubicBezTo>
                <a:lnTo>
                  <a:pt x="9529191" y="57245"/>
                </a:lnTo>
                <a:close/>
                <a:moveTo>
                  <a:pt x="9243346" y="57245"/>
                </a:moveTo>
                <a:cubicBezTo>
                  <a:pt x="9243346" y="42958"/>
                  <a:pt x="9258109" y="31242"/>
                  <a:pt x="9276207" y="31242"/>
                </a:cubicBezTo>
                <a:lnTo>
                  <a:pt x="9433084" y="31242"/>
                </a:lnTo>
                <a:cubicBezTo>
                  <a:pt x="9451181" y="31242"/>
                  <a:pt x="9465945" y="42958"/>
                  <a:pt x="9465945" y="57245"/>
                </a:cubicBezTo>
                <a:lnTo>
                  <a:pt x="9465945" y="195072"/>
                </a:lnTo>
                <a:cubicBezTo>
                  <a:pt x="9465945" y="209360"/>
                  <a:pt x="9451181" y="221075"/>
                  <a:pt x="9433084" y="221075"/>
                </a:cubicBezTo>
                <a:lnTo>
                  <a:pt x="9276207" y="221075"/>
                </a:lnTo>
                <a:cubicBezTo>
                  <a:pt x="9258109" y="221075"/>
                  <a:pt x="9243346" y="209360"/>
                  <a:pt x="9243346" y="195072"/>
                </a:cubicBezTo>
                <a:lnTo>
                  <a:pt x="9243346" y="57245"/>
                </a:lnTo>
                <a:close/>
                <a:moveTo>
                  <a:pt x="8957500" y="57245"/>
                </a:moveTo>
                <a:cubicBezTo>
                  <a:pt x="8957500" y="42958"/>
                  <a:pt x="8972264" y="31242"/>
                  <a:pt x="8990362" y="31242"/>
                </a:cubicBezTo>
                <a:lnTo>
                  <a:pt x="9147239" y="31242"/>
                </a:lnTo>
                <a:cubicBezTo>
                  <a:pt x="9165336" y="31242"/>
                  <a:pt x="9180100" y="42958"/>
                  <a:pt x="9180100" y="57245"/>
                </a:cubicBezTo>
                <a:lnTo>
                  <a:pt x="9180100" y="195072"/>
                </a:lnTo>
                <a:cubicBezTo>
                  <a:pt x="9180100" y="209360"/>
                  <a:pt x="9165336" y="221075"/>
                  <a:pt x="9147239" y="221075"/>
                </a:cubicBezTo>
                <a:lnTo>
                  <a:pt x="8990362" y="221075"/>
                </a:lnTo>
                <a:cubicBezTo>
                  <a:pt x="8972264" y="221075"/>
                  <a:pt x="8957500" y="209360"/>
                  <a:pt x="8957500" y="195072"/>
                </a:cubicBezTo>
                <a:lnTo>
                  <a:pt x="8957500" y="57245"/>
                </a:lnTo>
                <a:close/>
                <a:moveTo>
                  <a:pt x="8671655" y="57245"/>
                </a:moveTo>
                <a:cubicBezTo>
                  <a:pt x="8671655" y="42958"/>
                  <a:pt x="8686419" y="31242"/>
                  <a:pt x="8704516" y="31242"/>
                </a:cubicBezTo>
                <a:lnTo>
                  <a:pt x="8861393" y="31242"/>
                </a:lnTo>
                <a:cubicBezTo>
                  <a:pt x="8879491" y="31242"/>
                  <a:pt x="8894255" y="42958"/>
                  <a:pt x="8894255" y="57245"/>
                </a:cubicBezTo>
                <a:lnTo>
                  <a:pt x="8894255" y="195072"/>
                </a:lnTo>
                <a:cubicBezTo>
                  <a:pt x="8894255" y="209360"/>
                  <a:pt x="8879491" y="221075"/>
                  <a:pt x="8861393" y="221075"/>
                </a:cubicBezTo>
                <a:lnTo>
                  <a:pt x="8704516" y="221075"/>
                </a:lnTo>
                <a:cubicBezTo>
                  <a:pt x="8686419" y="221075"/>
                  <a:pt x="8671655" y="209360"/>
                  <a:pt x="8671655" y="195072"/>
                </a:cubicBezTo>
                <a:lnTo>
                  <a:pt x="8671655" y="57245"/>
                </a:lnTo>
                <a:close/>
                <a:moveTo>
                  <a:pt x="8385810" y="57245"/>
                </a:moveTo>
                <a:cubicBezTo>
                  <a:pt x="8385810" y="42958"/>
                  <a:pt x="8400574" y="31242"/>
                  <a:pt x="8418671" y="31242"/>
                </a:cubicBezTo>
                <a:lnTo>
                  <a:pt x="8575548" y="31242"/>
                </a:lnTo>
                <a:cubicBezTo>
                  <a:pt x="8593645" y="31242"/>
                  <a:pt x="8608409" y="42958"/>
                  <a:pt x="8608409" y="57245"/>
                </a:cubicBezTo>
                <a:lnTo>
                  <a:pt x="8608409" y="195072"/>
                </a:lnTo>
                <a:cubicBezTo>
                  <a:pt x="8608409" y="209360"/>
                  <a:pt x="8593645" y="221075"/>
                  <a:pt x="8575548" y="221075"/>
                </a:cubicBezTo>
                <a:lnTo>
                  <a:pt x="8418671" y="221075"/>
                </a:lnTo>
                <a:cubicBezTo>
                  <a:pt x="8400574" y="221075"/>
                  <a:pt x="8385810" y="209360"/>
                  <a:pt x="8385810" y="195072"/>
                </a:cubicBezTo>
                <a:lnTo>
                  <a:pt x="8385810" y="57245"/>
                </a:lnTo>
                <a:close/>
                <a:moveTo>
                  <a:pt x="8099965" y="57245"/>
                </a:moveTo>
                <a:cubicBezTo>
                  <a:pt x="8099965" y="42958"/>
                  <a:pt x="8114729" y="31242"/>
                  <a:pt x="8132827" y="31242"/>
                </a:cubicBezTo>
                <a:lnTo>
                  <a:pt x="8289703" y="31242"/>
                </a:lnTo>
                <a:cubicBezTo>
                  <a:pt x="8307801" y="31242"/>
                  <a:pt x="8322564" y="42958"/>
                  <a:pt x="8322564" y="57245"/>
                </a:cubicBezTo>
                <a:lnTo>
                  <a:pt x="8322564" y="195072"/>
                </a:lnTo>
                <a:cubicBezTo>
                  <a:pt x="8322564" y="209360"/>
                  <a:pt x="8307801" y="221075"/>
                  <a:pt x="8289703" y="221075"/>
                </a:cubicBezTo>
                <a:lnTo>
                  <a:pt x="8132827" y="221075"/>
                </a:lnTo>
                <a:cubicBezTo>
                  <a:pt x="8114729" y="221075"/>
                  <a:pt x="8099965" y="209360"/>
                  <a:pt x="8099965" y="195072"/>
                </a:cubicBezTo>
                <a:lnTo>
                  <a:pt x="8099965" y="57245"/>
                </a:lnTo>
                <a:close/>
                <a:moveTo>
                  <a:pt x="7814120" y="57245"/>
                </a:moveTo>
                <a:cubicBezTo>
                  <a:pt x="7814120" y="42958"/>
                  <a:pt x="7828883" y="31242"/>
                  <a:pt x="7846981" y="31242"/>
                </a:cubicBezTo>
                <a:lnTo>
                  <a:pt x="8003858" y="31242"/>
                </a:lnTo>
                <a:cubicBezTo>
                  <a:pt x="8021955" y="31242"/>
                  <a:pt x="8036719" y="42958"/>
                  <a:pt x="8036719" y="57245"/>
                </a:cubicBezTo>
                <a:lnTo>
                  <a:pt x="8036719" y="195072"/>
                </a:lnTo>
                <a:cubicBezTo>
                  <a:pt x="8036719" y="209360"/>
                  <a:pt x="8021955" y="221075"/>
                  <a:pt x="8003858" y="221075"/>
                </a:cubicBezTo>
                <a:lnTo>
                  <a:pt x="7846981" y="221075"/>
                </a:lnTo>
                <a:cubicBezTo>
                  <a:pt x="7828883" y="221075"/>
                  <a:pt x="7814120" y="209360"/>
                  <a:pt x="7814120" y="195072"/>
                </a:cubicBezTo>
                <a:lnTo>
                  <a:pt x="7814120" y="57245"/>
                </a:lnTo>
                <a:close/>
                <a:moveTo>
                  <a:pt x="7528274" y="57245"/>
                </a:moveTo>
                <a:cubicBezTo>
                  <a:pt x="7528274" y="42958"/>
                  <a:pt x="7543038" y="31242"/>
                  <a:pt x="7561136" y="31242"/>
                </a:cubicBezTo>
                <a:lnTo>
                  <a:pt x="7718012" y="31242"/>
                </a:lnTo>
                <a:cubicBezTo>
                  <a:pt x="7736110" y="31242"/>
                  <a:pt x="7750874" y="42958"/>
                  <a:pt x="7750874" y="57245"/>
                </a:cubicBezTo>
                <a:lnTo>
                  <a:pt x="7750874" y="195072"/>
                </a:lnTo>
                <a:cubicBezTo>
                  <a:pt x="7750874" y="209360"/>
                  <a:pt x="7736110" y="221075"/>
                  <a:pt x="7718012" y="221075"/>
                </a:cubicBezTo>
                <a:lnTo>
                  <a:pt x="7561136" y="221075"/>
                </a:lnTo>
                <a:cubicBezTo>
                  <a:pt x="7543038" y="221075"/>
                  <a:pt x="7528274" y="209360"/>
                  <a:pt x="7528274" y="195072"/>
                </a:cubicBezTo>
                <a:lnTo>
                  <a:pt x="7528274" y="57245"/>
                </a:lnTo>
                <a:close/>
                <a:moveTo>
                  <a:pt x="7242429" y="57245"/>
                </a:moveTo>
                <a:cubicBezTo>
                  <a:pt x="7242429" y="42958"/>
                  <a:pt x="7257193" y="31242"/>
                  <a:pt x="7275290" y="31242"/>
                </a:cubicBezTo>
                <a:lnTo>
                  <a:pt x="7432168" y="31242"/>
                </a:lnTo>
                <a:cubicBezTo>
                  <a:pt x="7450265" y="31242"/>
                  <a:pt x="7465028" y="42958"/>
                  <a:pt x="7465028" y="57245"/>
                </a:cubicBezTo>
                <a:lnTo>
                  <a:pt x="7465028" y="195072"/>
                </a:lnTo>
                <a:cubicBezTo>
                  <a:pt x="7465028" y="209360"/>
                  <a:pt x="7450265" y="221075"/>
                  <a:pt x="7432168" y="221075"/>
                </a:cubicBezTo>
                <a:lnTo>
                  <a:pt x="7275290" y="221075"/>
                </a:lnTo>
                <a:cubicBezTo>
                  <a:pt x="7257193" y="221075"/>
                  <a:pt x="7242429" y="209360"/>
                  <a:pt x="7242429" y="195072"/>
                </a:cubicBezTo>
                <a:lnTo>
                  <a:pt x="7242429" y="57245"/>
                </a:lnTo>
                <a:close/>
                <a:moveTo>
                  <a:pt x="6956584" y="57245"/>
                </a:moveTo>
                <a:cubicBezTo>
                  <a:pt x="6956584" y="42958"/>
                  <a:pt x="6971348" y="31242"/>
                  <a:pt x="6989445" y="31242"/>
                </a:cubicBezTo>
                <a:lnTo>
                  <a:pt x="7146322" y="31242"/>
                </a:lnTo>
                <a:cubicBezTo>
                  <a:pt x="7164419" y="31242"/>
                  <a:pt x="7179183" y="42958"/>
                  <a:pt x="7179183" y="57245"/>
                </a:cubicBezTo>
                <a:lnTo>
                  <a:pt x="7179183" y="195072"/>
                </a:lnTo>
                <a:cubicBezTo>
                  <a:pt x="7179183" y="209360"/>
                  <a:pt x="7164419" y="221075"/>
                  <a:pt x="7146322" y="221075"/>
                </a:cubicBezTo>
                <a:lnTo>
                  <a:pt x="6989445" y="221075"/>
                </a:lnTo>
                <a:cubicBezTo>
                  <a:pt x="6971348" y="221075"/>
                  <a:pt x="6956584" y="209360"/>
                  <a:pt x="6956584" y="195072"/>
                </a:cubicBezTo>
                <a:lnTo>
                  <a:pt x="6956584" y="57245"/>
                </a:lnTo>
                <a:close/>
                <a:moveTo>
                  <a:pt x="6670739" y="57245"/>
                </a:moveTo>
                <a:cubicBezTo>
                  <a:pt x="6670739" y="42958"/>
                  <a:pt x="6685503" y="31242"/>
                  <a:pt x="6703600" y="31242"/>
                </a:cubicBezTo>
                <a:lnTo>
                  <a:pt x="6860477" y="31242"/>
                </a:lnTo>
                <a:cubicBezTo>
                  <a:pt x="6878574" y="31242"/>
                  <a:pt x="6893338" y="42958"/>
                  <a:pt x="6893338" y="57245"/>
                </a:cubicBezTo>
                <a:lnTo>
                  <a:pt x="6893338" y="195072"/>
                </a:lnTo>
                <a:cubicBezTo>
                  <a:pt x="6893338" y="209360"/>
                  <a:pt x="6878574" y="221075"/>
                  <a:pt x="6860477" y="221075"/>
                </a:cubicBezTo>
                <a:lnTo>
                  <a:pt x="6703600" y="221075"/>
                </a:lnTo>
                <a:cubicBezTo>
                  <a:pt x="6685503" y="221075"/>
                  <a:pt x="6670739" y="209360"/>
                  <a:pt x="6670739" y="195072"/>
                </a:cubicBezTo>
                <a:lnTo>
                  <a:pt x="6670739" y="57245"/>
                </a:lnTo>
                <a:close/>
                <a:moveTo>
                  <a:pt x="6384894" y="57245"/>
                </a:moveTo>
                <a:cubicBezTo>
                  <a:pt x="6384894" y="42958"/>
                  <a:pt x="6399657" y="31242"/>
                  <a:pt x="6417755" y="31242"/>
                </a:cubicBezTo>
                <a:lnTo>
                  <a:pt x="6574631" y="31242"/>
                </a:lnTo>
                <a:cubicBezTo>
                  <a:pt x="6592729" y="31242"/>
                  <a:pt x="6607493" y="42958"/>
                  <a:pt x="6607493" y="57245"/>
                </a:cubicBezTo>
                <a:lnTo>
                  <a:pt x="6607493" y="195072"/>
                </a:lnTo>
                <a:cubicBezTo>
                  <a:pt x="6607493" y="209360"/>
                  <a:pt x="6592729" y="221075"/>
                  <a:pt x="6574631" y="221075"/>
                </a:cubicBezTo>
                <a:lnTo>
                  <a:pt x="6417755" y="221075"/>
                </a:lnTo>
                <a:cubicBezTo>
                  <a:pt x="6399657" y="221075"/>
                  <a:pt x="6384894" y="209360"/>
                  <a:pt x="6384894" y="195072"/>
                </a:cubicBezTo>
                <a:lnTo>
                  <a:pt x="6384894" y="57245"/>
                </a:lnTo>
                <a:close/>
                <a:moveTo>
                  <a:pt x="6099048" y="57245"/>
                </a:moveTo>
                <a:cubicBezTo>
                  <a:pt x="6099048" y="42958"/>
                  <a:pt x="6113812" y="31242"/>
                  <a:pt x="6131910" y="31242"/>
                </a:cubicBezTo>
                <a:lnTo>
                  <a:pt x="6288786" y="31242"/>
                </a:lnTo>
                <a:cubicBezTo>
                  <a:pt x="6306884" y="31242"/>
                  <a:pt x="6321648" y="42958"/>
                  <a:pt x="6321648" y="57245"/>
                </a:cubicBezTo>
                <a:lnTo>
                  <a:pt x="6321648" y="195072"/>
                </a:lnTo>
                <a:cubicBezTo>
                  <a:pt x="6321648" y="209360"/>
                  <a:pt x="6306884" y="221075"/>
                  <a:pt x="6288786" y="221075"/>
                </a:cubicBezTo>
                <a:lnTo>
                  <a:pt x="6131910" y="221075"/>
                </a:lnTo>
                <a:cubicBezTo>
                  <a:pt x="6113812" y="221075"/>
                  <a:pt x="6099048" y="209360"/>
                  <a:pt x="6099048" y="195072"/>
                </a:cubicBezTo>
                <a:lnTo>
                  <a:pt x="6099048" y="57245"/>
                </a:lnTo>
                <a:close/>
                <a:moveTo>
                  <a:pt x="5813203" y="57245"/>
                </a:moveTo>
                <a:cubicBezTo>
                  <a:pt x="5813203" y="42958"/>
                  <a:pt x="5827967" y="31242"/>
                  <a:pt x="5846064" y="31242"/>
                </a:cubicBezTo>
                <a:lnTo>
                  <a:pt x="6002941" y="31242"/>
                </a:lnTo>
                <a:cubicBezTo>
                  <a:pt x="6021039" y="31242"/>
                  <a:pt x="6035802" y="42958"/>
                  <a:pt x="6035802" y="57245"/>
                </a:cubicBezTo>
                <a:lnTo>
                  <a:pt x="6035802" y="195072"/>
                </a:lnTo>
                <a:cubicBezTo>
                  <a:pt x="6035802" y="209360"/>
                  <a:pt x="6021039" y="221075"/>
                  <a:pt x="6002941" y="221075"/>
                </a:cubicBezTo>
                <a:lnTo>
                  <a:pt x="5846064" y="221075"/>
                </a:lnTo>
                <a:cubicBezTo>
                  <a:pt x="5827967" y="221075"/>
                  <a:pt x="5813203" y="209360"/>
                  <a:pt x="5813203" y="195072"/>
                </a:cubicBezTo>
                <a:lnTo>
                  <a:pt x="5813203" y="57245"/>
                </a:lnTo>
                <a:close/>
                <a:moveTo>
                  <a:pt x="5527358" y="57245"/>
                </a:moveTo>
                <a:cubicBezTo>
                  <a:pt x="5527358" y="42958"/>
                  <a:pt x="5542121" y="31242"/>
                  <a:pt x="5560219" y="31242"/>
                </a:cubicBezTo>
                <a:lnTo>
                  <a:pt x="5717095" y="31242"/>
                </a:lnTo>
                <a:cubicBezTo>
                  <a:pt x="5735193" y="31242"/>
                  <a:pt x="5749957" y="42958"/>
                  <a:pt x="5749957" y="57245"/>
                </a:cubicBezTo>
                <a:lnTo>
                  <a:pt x="5749957" y="195072"/>
                </a:lnTo>
                <a:cubicBezTo>
                  <a:pt x="5749957" y="209360"/>
                  <a:pt x="5735193" y="221075"/>
                  <a:pt x="5717095" y="221075"/>
                </a:cubicBezTo>
                <a:lnTo>
                  <a:pt x="5560219" y="221075"/>
                </a:lnTo>
                <a:cubicBezTo>
                  <a:pt x="5542121" y="221075"/>
                  <a:pt x="5527358" y="209360"/>
                  <a:pt x="5527358" y="195072"/>
                </a:cubicBezTo>
                <a:lnTo>
                  <a:pt x="5527358" y="57245"/>
                </a:lnTo>
                <a:close/>
                <a:moveTo>
                  <a:pt x="5204555" y="57245"/>
                </a:moveTo>
                <a:cubicBezTo>
                  <a:pt x="5204555" y="42958"/>
                  <a:pt x="5219319" y="31242"/>
                  <a:pt x="5237417" y="31242"/>
                </a:cubicBezTo>
                <a:lnTo>
                  <a:pt x="5394294" y="31242"/>
                </a:lnTo>
                <a:cubicBezTo>
                  <a:pt x="5412391" y="31242"/>
                  <a:pt x="5427155" y="42958"/>
                  <a:pt x="5427155" y="57245"/>
                </a:cubicBezTo>
                <a:lnTo>
                  <a:pt x="5427155" y="195072"/>
                </a:lnTo>
                <a:cubicBezTo>
                  <a:pt x="5427155" y="209360"/>
                  <a:pt x="5412391" y="221075"/>
                  <a:pt x="5394294" y="221075"/>
                </a:cubicBezTo>
                <a:lnTo>
                  <a:pt x="5237417" y="221075"/>
                </a:lnTo>
                <a:cubicBezTo>
                  <a:pt x="5219319" y="221075"/>
                  <a:pt x="5204555" y="209360"/>
                  <a:pt x="5204555" y="195072"/>
                </a:cubicBezTo>
                <a:lnTo>
                  <a:pt x="5204555" y="57245"/>
                </a:lnTo>
                <a:close/>
                <a:moveTo>
                  <a:pt x="4918710" y="57245"/>
                </a:moveTo>
                <a:cubicBezTo>
                  <a:pt x="4918710" y="42958"/>
                  <a:pt x="4933474" y="31242"/>
                  <a:pt x="4951571" y="31242"/>
                </a:cubicBezTo>
                <a:lnTo>
                  <a:pt x="5108448" y="31242"/>
                </a:lnTo>
                <a:cubicBezTo>
                  <a:pt x="5126545" y="31242"/>
                  <a:pt x="5141310" y="42958"/>
                  <a:pt x="5141310" y="57245"/>
                </a:cubicBezTo>
                <a:lnTo>
                  <a:pt x="5141310" y="195072"/>
                </a:lnTo>
                <a:cubicBezTo>
                  <a:pt x="5141310" y="209360"/>
                  <a:pt x="5126545" y="221075"/>
                  <a:pt x="5108448" y="221075"/>
                </a:cubicBezTo>
                <a:lnTo>
                  <a:pt x="4951571" y="221075"/>
                </a:lnTo>
                <a:cubicBezTo>
                  <a:pt x="4933474" y="221075"/>
                  <a:pt x="4918710" y="209360"/>
                  <a:pt x="4918710" y="195072"/>
                </a:cubicBezTo>
                <a:lnTo>
                  <a:pt x="4918710" y="57245"/>
                </a:lnTo>
                <a:close/>
                <a:moveTo>
                  <a:pt x="4632865" y="57245"/>
                </a:moveTo>
                <a:cubicBezTo>
                  <a:pt x="4632865" y="42958"/>
                  <a:pt x="4647629" y="31242"/>
                  <a:pt x="4665726" y="31242"/>
                </a:cubicBezTo>
                <a:lnTo>
                  <a:pt x="4822603" y="31242"/>
                </a:lnTo>
                <a:cubicBezTo>
                  <a:pt x="4840700" y="31242"/>
                  <a:pt x="4855464" y="42958"/>
                  <a:pt x="4855464" y="57245"/>
                </a:cubicBezTo>
                <a:lnTo>
                  <a:pt x="4855464" y="195072"/>
                </a:lnTo>
                <a:cubicBezTo>
                  <a:pt x="4855464" y="209360"/>
                  <a:pt x="4840700" y="221075"/>
                  <a:pt x="4822603" y="221075"/>
                </a:cubicBezTo>
                <a:lnTo>
                  <a:pt x="4665726" y="221075"/>
                </a:lnTo>
                <a:cubicBezTo>
                  <a:pt x="4647629" y="221075"/>
                  <a:pt x="4632865" y="209360"/>
                  <a:pt x="4632865" y="195072"/>
                </a:cubicBezTo>
                <a:lnTo>
                  <a:pt x="4632865" y="57245"/>
                </a:lnTo>
                <a:close/>
                <a:moveTo>
                  <a:pt x="4347020" y="57245"/>
                </a:moveTo>
                <a:cubicBezTo>
                  <a:pt x="4347020" y="42958"/>
                  <a:pt x="4361783" y="31242"/>
                  <a:pt x="4379881" y="31242"/>
                </a:cubicBezTo>
                <a:lnTo>
                  <a:pt x="4536758" y="31242"/>
                </a:lnTo>
                <a:cubicBezTo>
                  <a:pt x="4554855" y="31242"/>
                  <a:pt x="4569619" y="42958"/>
                  <a:pt x="4569619" y="57245"/>
                </a:cubicBezTo>
                <a:lnTo>
                  <a:pt x="4569619" y="195072"/>
                </a:lnTo>
                <a:cubicBezTo>
                  <a:pt x="4569619" y="209360"/>
                  <a:pt x="4554855" y="221075"/>
                  <a:pt x="4536758" y="221075"/>
                </a:cubicBezTo>
                <a:lnTo>
                  <a:pt x="4379881" y="221075"/>
                </a:lnTo>
                <a:cubicBezTo>
                  <a:pt x="4361783" y="221075"/>
                  <a:pt x="4347020" y="209360"/>
                  <a:pt x="4347020" y="195072"/>
                </a:cubicBezTo>
                <a:lnTo>
                  <a:pt x="4347020" y="57245"/>
                </a:lnTo>
                <a:close/>
                <a:moveTo>
                  <a:pt x="4061174" y="57245"/>
                </a:moveTo>
                <a:cubicBezTo>
                  <a:pt x="4061174" y="42958"/>
                  <a:pt x="4075938" y="31242"/>
                  <a:pt x="4094036" y="31242"/>
                </a:cubicBezTo>
                <a:lnTo>
                  <a:pt x="4250913" y="31242"/>
                </a:lnTo>
                <a:cubicBezTo>
                  <a:pt x="4269010" y="31242"/>
                  <a:pt x="4283774" y="42958"/>
                  <a:pt x="4283774" y="57245"/>
                </a:cubicBezTo>
                <a:lnTo>
                  <a:pt x="4283774" y="195072"/>
                </a:lnTo>
                <a:cubicBezTo>
                  <a:pt x="4283774" y="209360"/>
                  <a:pt x="4269010" y="221075"/>
                  <a:pt x="4250913" y="221075"/>
                </a:cubicBezTo>
                <a:lnTo>
                  <a:pt x="4094036" y="221075"/>
                </a:lnTo>
                <a:cubicBezTo>
                  <a:pt x="4075938" y="221075"/>
                  <a:pt x="4061174" y="209360"/>
                  <a:pt x="4061174" y="195072"/>
                </a:cubicBezTo>
                <a:lnTo>
                  <a:pt x="4061174" y="57245"/>
                </a:lnTo>
                <a:close/>
                <a:moveTo>
                  <a:pt x="3775329" y="57245"/>
                </a:moveTo>
                <a:cubicBezTo>
                  <a:pt x="3775329" y="42958"/>
                  <a:pt x="3790093" y="31242"/>
                  <a:pt x="3808190" y="31242"/>
                </a:cubicBezTo>
                <a:lnTo>
                  <a:pt x="3965067" y="31242"/>
                </a:lnTo>
                <a:cubicBezTo>
                  <a:pt x="3983165" y="31242"/>
                  <a:pt x="3997928" y="42958"/>
                  <a:pt x="3997928" y="57245"/>
                </a:cubicBezTo>
                <a:lnTo>
                  <a:pt x="3997928" y="195072"/>
                </a:lnTo>
                <a:cubicBezTo>
                  <a:pt x="3997928" y="209360"/>
                  <a:pt x="3983165" y="221075"/>
                  <a:pt x="3965067" y="221075"/>
                </a:cubicBezTo>
                <a:lnTo>
                  <a:pt x="3808190" y="221075"/>
                </a:lnTo>
                <a:cubicBezTo>
                  <a:pt x="3790093" y="221075"/>
                  <a:pt x="3775329" y="209360"/>
                  <a:pt x="3775329" y="195072"/>
                </a:cubicBezTo>
                <a:lnTo>
                  <a:pt x="3775329" y="57245"/>
                </a:lnTo>
                <a:close/>
                <a:moveTo>
                  <a:pt x="3489484" y="57245"/>
                </a:moveTo>
                <a:cubicBezTo>
                  <a:pt x="3489484" y="42958"/>
                  <a:pt x="3504248" y="31242"/>
                  <a:pt x="3522345" y="31242"/>
                </a:cubicBezTo>
                <a:lnTo>
                  <a:pt x="3679222" y="31242"/>
                </a:lnTo>
                <a:cubicBezTo>
                  <a:pt x="3697320" y="31242"/>
                  <a:pt x="3712083" y="42958"/>
                  <a:pt x="3712083" y="57245"/>
                </a:cubicBezTo>
                <a:lnTo>
                  <a:pt x="3712083" y="195072"/>
                </a:lnTo>
                <a:cubicBezTo>
                  <a:pt x="3712083" y="209360"/>
                  <a:pt x="3697320" y="221075"/>
                  <a:pt x="3679222" y="221075"/>
                </a:cubicBezTo>
                <a:lnTo>
                  <a:pt x="3522345" y="221075"/>
                </a:lnTo>
                <a:cubicBezTo>
                  <a:pt x="3504248" y="221075"/>
                  <a:pt x="3489484" y="209360"/>
                  <a:pt x="3489484" y="195072"/>
                </a:cubicBezTo>
                <a:lnTo>
                  <a:pt x="3489484" y="57245"/>
                </a:lnTo>
                <a:close/>
                <a:moveTo>
                  <a:pt x="3203639" y="57245"/>
                </a:moveTo>
                <a:cubicBezTo>
                  <a:pt x="3203639" y="42958"/>
                  <a:pt x="3218403" y="31242"/>
                  <a:pt x="3236500" y="31242"/>
                </a:cubicBezTo>
                <a:lnTo>
                  <a:pt x="3393377" y="31242"/>
                </a:lnTo>
                <a:cubicBezTo>
                  <a:pt x="3411474" y="31242"/>
                  <a:pt x="3426238" y="42958"/>
                  <a:pt x="3426238" y="57245"/>
                </a:cubicBezTo>
                <a:lnTo>
                  <a:pt x="3426238" y="195072"/>
                </a:lnTo>
                <a:cubicBezTo>
                  <a:pt x="3426238" y="209360"/>
                  <a:pt x="3411474" y="221075"/>
                  <a:pt x="3393377" y="221075"/>
                </a:cubicBezTo>
                <a:lnTo>
                  <a:pt x="3236500" y="221075"/>
                </a:lnTo>
                <a:cubicBezTo>
                  <a:pt x="3218403" y="221075"/>
                  <a:pt x="3203639" y="209360"/>
                  <a:pt x="3203639" y="195072"/>
                </a:cubicBezTo>
                <a:lnTo>
                  <a:pt x="3203639" y="57245"/>
                </a:lnTo>
                <a:close/>
                <a:moveTo>
                  <a:pt x="2917793" y="57245"/>
                </a:moveTo>
                <a:cubicBezTo>
                  <a:pt x="2917793" y="42958"/>
                  <a:pt x="2932557" y="31242"/>
                  <a:pt x="2950655" y="31242"/>
                </a:cubicBezTo>
                <a:lnTo>
                  <a:pt x="3107531" y="31242"/>
                </a:lnTo>
                <a:cubicBezTo>
                  <a:pt x="3125629" y="31242"/>
                  <a:pt x="3140393" y="42958"/>
                  <a:pt x="3140393" y="57245"/>
                </a:cubicBezTo>
                <a:lnTo>
                  <a:pt x="3140393" y="195072"/>
                </a:lnTo>
                <a:cubicBezTo>
                  <a:pt x="3140393" y="209360"/>
                  <a:pt x="3125629" y="221075"/>
                  <a:pt x="3107531" y="221075"/>
                </a:cubicBezTo>
                <a:lnTo>
                  <a:pt x="2950655" y="221075"/>
                </a:lnTo>
                <a:cubicBezTo>
                  <a:pt x="2932557" y="221075"/>
                  <a:pt x="2917793" y="209360"/>
                  <a:pt x="2917793" y="195072"/>
                </a:cubicBezTo>
                <a:lnTo>
                  <a:pt x="2917793" y="57245"/>
                </a:lnTo>
                <a:close/>
                <a:moveTo>
                  <a:pt x="2631948" y="57245"/>
                </a:moveTo>
                <a:cubicBezTo>
                  <a:pt x="2631948" y="42958"/>
                  <a:pt x="2646712" y="31242"/>
                  <a:pt x="2664809" y="31242"/>
                </a:cubicBezTo>
                <a:lnTo>
                  <a:pt x="2821686" y="31242"/>
                </a:lnTo>
                <a:cubicBezTo>
                  <a:pt x="2839784" y="31242"/>
                  <a:pt x="2854547" y="42958"/>
                  <a:pt x="2854547" y="57245"/>
                </a:cubicBezTo>
                <a:lnTo>
                  <a:pt x="2854547" y="195072"/>
                </a:lnTo>
                <a:cubicBezTo>
                  <a:pt x="2854547" y="209360"/>
                  <a:pt x="2839784" y="221075"/>
                  <a:pt x="2821686" y="221075"/>
                </a:cubicBezTo>
                <a:lnTo>
                  <a:pt x="2664809" y="221075"/>
                </a:lnTo>
                <a:cubicBezTo>
                  <a:pt x="2646712" y="221075"/>
                  <a:pt x="2631948" y="209360"/>
                  <a:pt x="2631948" y="195072"/>
                </a:cubicBezTo>
                <a:lnTo>
                  <a:pt x="2631948" y="57245"/>
                </a:lnTo>
                <a:close/>
                <a:moveTo>
                  <a:pt x="2346103" y="57245"/>
                </a:moveTo>
                <a:cubicBezTo>
                  <a:pt x="2346103" y="42958"/>
                  <a:pt x="2360867" y="31242"/>
                  <a:pt x="2378964" y="31242"/>
                </a:cubicBezTo>
                <a:lnTo>
                  <a:pt x="2535841" y="31242"/>
                </a:lnTo>
                <a:cubicBezTo>
                  <a:pt x="2553938" y="31242"/>
                  <a:pt x="2568702" y="42958"/>
                  <a:pt x="2568702" y="57245"/>
                </a:cubicBezTo>
                <a:lnTo>
                  <a:pt x="2568702" y="195072"/>
                </a:lnTo>
                <a:cubicBezTo>
                  <a:pt x="2568702" y="209360"/>
                  <a:pt x="2553938" y="221075"/>
                  <a:pt x="2535841" y="221075"/>
                </a:cubicBezTo>
                <a:lnTo>
                  <a:pt x="2378964" y="221075"/>
                </a:lnTo>
                <a:cubicBezTo>
                  <a:pt x="2360867" y="221075"/>
                  <a:pt x="2346103" y="209360"/>
                  <a:pt x="2346103" y="195072"/>
                </a:cubicBezTo>
                <a:lnTo>
                  <a:pt x="2346103" y="57245"/>
                </a:lnTo>
                <a:close/>
                <a:moveTo>
                  <a:pt x="2060258" y="57245"/>
                </a:moveTo>
                <a:cubicBezTo>
                  <a:pt x="2060258" y="42958"/>
                  <a:pt x="2075021" y="31242"/>
                  <a:pt x="2093119" y="31242"/>
                </a:cubicBezTo>
                <a:lnTo>
                  <a:pt x="2249996" y="31242"/>
                </a:lnTo>
                <a:cubicBezTo>
                  <a:pt x="2268093" y="31242"/>
                  <a:pt x="2282857" y="42958"/>
                  <a:pt x="2282857" y="57245"/>
                </a:cubicBezTo>
                <a:lnTo>
                  <a:pt x="2282857" y="195072"/>
                </a:lnTo>
                <a:cubicBezTo>
                  <a:pt x="2282857" y="209360"/>
                  <a:pt x="2268093" y="221075"/>
                  <a:pt x="2249996" y="221075"/>
                </a:cubicBezTo>
                <a:lnTo>
                  <a:pt x="2093119" y="221075"/>
                </a:lnTo>
                <a:cubicBezTo>
                  <a:pt x="2075021" y="221075"/>
                  <a:pt x="2060258" y="209360"/>
                  <a:pt x="2060258" y="195072"/>
                </a:cubicBezTo>
                <a:lnTo>
                  <a:pt x="2060258" y="57245"/>
                </a:lnTo>
                <a:close/>
                <a:moveTo>
                  <a:pt x="1774412" y="57245"/>
                </a:moveTo>
                <a:cubicBezTo>
                  <a:pt x="1774412" y="42958"/>
                  <a:pt x="1789176" y="31242"/>
                  <a:pt x="1807274" y="31242"/>
                </a:cubicBezTo>
                <a:lnTo>
                  <a:pt x="1964150" y="31242"/>
                </a:lnTo>
                <a:cubicBezTo>
                  <a:pt x="1982248" y="31242"/>
                  <a:pt x="1997012" y="42958"/>
                  <a:pt x="1997012" y="57245"/>
                </a:cubicBezTo>
                <a:lnTo>
                  <a:pt x="1997012" y="195072"/>
                </a:lnTo>
                <a:cubicBezTo>
                  <a:pt x="1997012" y="209360"/>
                  <a:pt x="1982248" y="221075"/>
                  <a:pt x="1964150" y="221075"/>
                </a:cubicBezTo>
                <a:lnTo>
                  <a:pt x="1807274" y="221075"/>
                </a:lnTo>
                <a:cubicBezTo>
                  <a:pt x="1789176" y="221075"/>
                  <a:pt x="1774412" y="209360"/>
                  <a:pt x="1774412" y="195072"/>
                </a:cubicBezTo>
                <a:lnTo>
                  <a:pt x="1774412" y="57245"/>
                </a:lnTo>
                <a:close/>
                <a:moveTo>
                  <a:pt x="1488567" y="57245"/>
                </a:moveTo>
                <a:cubicBezTo>
                  <a:pt x="1488567" y="42958"/>
                  <a:pt x="1503331" y="31242"/>
                  <a:pt x="1521428" y="31242"/>
                </a:cubicBezTo>
                <a:lnTo>
                  <a:pt x="1678305" y="31242"/>
                </a:lnTo>
                <a:cubicBezTo>
                  <a:pt x="1696403" y="31242"/>
                  <a:pt x="1711166" y="42958"/>
                  <a:pt x="1711166" y="57245"/>
                </a:cubicBezTo>
                <a:lnTo>
                  <a:pt x="1711166" y="195072"/>
                </a:lnTo>
                <a:cubicBezTo>
                  <a:pt x="1711166" y="209360"/>
                  <a:pt x="1696403" y="221075"/>
                  <a:pt x="1678305" y="221075"/>
                </a:cubicBezTo>
                <a:lnTo>
                  <a:pt x="1521428" y="221075"/>
                </a:lnTo>
                <a:cubicBezTo>
                  <a:pt x="1503331" y="221075"/>
                  <a:pt x="1488567" y="209360"/>
                  <a:pt x="1488567" y="195072"/>
                </a:cubicBezTo>
                <a:lnTo>
                  <a:pt x="1488567" y="57245"/>
                </a:lnTo>
                <a:close/>
                <a:moveTo>
                  <a:pt x="1202722" y="57245"/>
                </a:moveTo>
                <a:cubicBezTo>
                  <a:pt x="1202722" y="42958"/>
                  <a:pt x="1217486" y="31242"/>
                  <a:pt x="1235583" y="31242"/>
                </a:cubicBezTo>
                <a:lnTo>
                  <a:pt x="1392460" y="31242"/>
                </a:lnTo>
                <a:cubicBezTo>
                  <a:pt x="1410557" y="31242"/>
                  <a:pt x="1425321" y="42958"/>
                  <a:pt x="1425321" y="57245"/>
                </a:cubicBezTo>
                <a:lnTo>
                  <a:pt x="1425321" y="195072"/>
                </a:lnTo>
                <a:cubicBezTo>
                  <a:pt x="1425321" y="209360"/>
                  <a:pt x="1410557" y="221075"/>
                  <a:pt x="1392460" y="221075"/>
                </a:cubicBezTo>
                <a:lnTo>
                  <a:pt x="1235583" y="221075"/>
                </a:lnTo>
                <a:cubicBezTo>
                  <a:pt x="1217486" y="221075"/>
                  <a:pt x="1202722" y="209360"/>
                  <a:pt x="1202722" y="195072"/>
                </a:cubicBezTo>
                <a:lnTo>
                  <a:pt x="1202722" y="57245"/>
                </a:lnTo>
                <a:close/>
                <a:moveTo>
                  <a:pt x="916877" y="57245"/>
                </a:moveTo>
                <a:cubicBezTo>
                  <a:pt x="916877" y="42958"/>
                  <a:pt x="931640" y="31242"/>
                  <a:pt x="949738" y="31242"/>
                </a:cubicBezTo>
                <a:lnTo>
                  <a:pt x="1106615" y="31242"/>
                </a:lnTo>
                <a:cubicBezTo>
                  <a:pt x="1124712" y="31242"/>
                  <a:pt x="1139476" y="42958"/>
                  <a:pt x="1139476" y="57245"/>
                </a:cubicBezTo>
                <a:lnTo>
                  <a:pt x="1139476" y="195072"/>
                </a:lnTo>
                <a:cubicBezTo>
                  <a:pt x="1139476" y="209360"/>
                  <a:pt x="1124712" y="221075"/>
                  <a:pt x="1106615" y="221075"/>
                </a:cubicBezTo>
                <a:lnTo>
                  <a:pt x="949738" y="221075"/>
                </a:lnTo>
                <a:cubicBezTo>
                  <a:pt x="931640" y="221075"/>
                  <a:pt x="916877" y="209360"/>
                  <a:pt x="916877" y="195072"/>
                </a:cubicBezTo>
                <a:lnTo>
                  <a:pt x="916877" y="57245"/>
                </a:lnTo>
                <a:close/>
                <a:moveTo>
                  <a:pt x="631031" y="57245"/>
                </a:moveTo>
                <a:cubicBezTo>
                  <a:pt x="631031" y="42958"/>
                  <a:pt x="645795" y="31242"/>
                  <a:pt x="663893" y="31242"/>
                </a:cubicBezTo>
                <a:lnTo>
                  <a:pt x="820769" y="31242"/>
                </a:lnTo>
                <a:cubicBezTo>
                  <a:pt x="838867" y="31242"/>
                  <a:pt x="853631" y="42958"/>
                  <a:pt x="853631" y="57245"/>
                </a:cubicBezTo>
                <a:lnTo>
                  <a:pt x="853631" y="195072"/>
                </a:lnTo>
                <a:cubicBezTo>
                  <a:pt x="853631" y="209360"/>
                  <a:pt x="838867" y="221075"/>
                  <a:pt x="820769" y="221075"/>
                </a:cubicBezTo>
                <a:lnTo>
                  <a:pt x="663893" y="221075"/>
                </a:lnTo>
                <a:cubicBezTo>
                  <a:pt x="645795" y="221075"/>
                  <a:pt x="631031" y="209360"/>
                  <a:pt x="631031" y="195072"/>
                </a:cubicBezTo>
                <a:lnTo>
                  <a:pt x="631031" y="57245"/>
                </a:lnTo>
                <a:close/>
                <a:moveTo>
                  <a:pt x="345186" y="57245"/>
                </a:moveTo>
                <a:cubicBezTo>
                  <a:pt x="345186" y="42958"/>
                  <a:pt x="359950" y="31242"/>
                  <a:pt x="378047" y="31242"/>
                </a:cubicBezTo>
                <a:lnTo>
                  <a:pt x="534924" y="31242"/>
                </a:lnTo>
                <a:cubicBezTo>
                  <a:pt x="553022" y="31242"/>
                  <a:pt x="567785" y="42958"/>
                  <a:pt x="567785" y="57245"/>
                </a:cubicBezTo>
                <a:lnTo>
                  <a:pt x="567785" y="195072"/>
                </a:lnTo>
                <a:cubicBezTo>
                  <a:pt x="567785" y="209360"/>
                  <a:pt x="553022" y="221075"/>
                  <a:pt x="534924" y="221075"/>
                </a:cubicBezTo>
                <a:lnTo>
                  <a:pt x="378047" y="221075"/>
                </a:lnTo>
                <a:cubicBezTo>
                  <a:pt x="359950" y="221075"/>
                  <a:pt x="345186" y="209360"/>
                  <a:pt x="345186" y="195072"/>
                </a:cubicBezTo>
                <a:lnTo>
                  <a:pt x="345186" y="57245"/>
                </a:lnTo>
                <a:close/>
                <a:moveTo>
                  <a:pt x="59341" y="57245"/>
                </a:moveTo>
                <a:cubicBezTo>
                  <a:pt x="59341" y="42958"/>
                  <a:pt x="74105" y="31242"/>
                  <a:pt x="92202" y="31242"/>
                </a:cubicBezTo>
                <a:lnTo>
                  <a:pt x="249079" y="31242"/>
                </a:lnTo>
                <a:cubicBezTo>
                  <a:pt x="267176" y="31242"/>
                  <a:pt x="281940" y="42958"/>
                  <a:pt x="281940" y="57245"/>
                </a:cubicBezTo>
                <a:lnTo>
                  <a:pt x="281940" y="195072"/>
                </a:lnTo>
                <a:cubicBezTo>
                  <a:pt x="281940" y="209360"/>
                  <a:pt x="267176" y="221075"/>
                  <a:pt x="249079" y="221075"/>
                </a:cubicBezTo>
                <a:lnTo>
                  <a:pt x="92583" y="221075"/>
                </a:lnTo>
                <a:cubicBezTo>
                  <a:pt x="74486" y="221075"/>
                  <a:pt x="59722" y="209360"/>
                  <a:pt x="59722" y="195072"/>
                </a:cubicBezTo>
                <a:lnTo>
                  <a:pt x="59722" y="57245"/>
                </a:lnTo>
                <a:close/>
                <a:moveTo>
                  <a:pt x="5290947" y="413575"/>
                </a:moveTo>
                <a:lnTo>
                  <a:pt x="5290947" y="721043"/>
                </a:lnTo>
                <a:cubicBezTo>
                  <a:pt x="5290947" y="778288"/>
                  <a:pt x="5231797" y="825151"/>
                  <a:pt x="5159407" y="825151"/>
                </a:cubicBezTo>
                <a:lnTo>
                  <a:pt x="4628198" y="825151"/>
                </a:lnTo>
                <a:cubicBezTo>
                  <a:pt x="4555808" y="825151"/>
                  <a:pt x="4496657" y="778288"/>
                  <a:pt x="4496657" y="721043"/>
                </a:cubicBezTo>
                <a:lnTo>
                  <a:pt x="4496657" y="413575"/>
                </a:lnTo>
                <a:cubicBezTo>
                  <a:pt x="4496657" y="356330"/>
                  <a:pt x="4555808" y="309467"/>
                  <a:pt x="4628198" y="309467"/>
                </a:cubicBezTo>
                <a:lnTo>
                  <a:pt x="5159407" y="309467"/>
                </a:lnTo>
                <a:cubicBezTo>
                  <a:pt x="5231797" y="309467"/>
                  <a:pt x="5290947" y="356330"/>
                  <a:pt x="5290947" y="413575"/>
                </a:cubicBezTo>
                <a:close/>
                <a:moveTo>
                  <a:pt x="4210812" y="413575"/>
                </a:moveTo>
                <a:lnTo>
                  <a:pt x="4210812" y="721043"/>
                </a:lnTo>
                <a:cubicBezTo>
                  <a:pt x="4210812" y="778288"/>
                  <a:pt x="4151662" y="825151"/>
                  <a:pt x="4079272" y="825151"/>
                </a:cubicBezTo>
                <a:lnTo>
                  <a:pt x="3548063" y="825151"/>
                </a:lnTo>
                <a:cubicBezTo>
                  <a:pt x="3475673" y="825151"/>
                  <a:pt x="3416522" y="778288"/>
                  <a:pt x="3416522" y="721043"/>
                </a:cubicBezTo>
                <a:lnTo>
                  <a:pt x="3416522" y="413575"/>
                </a:lnTo>
                <a:cubicBezTo>
                  <a:pt x="3416522" y="356330"/>
                  <a:pt x="3475673" y="309467"/>
                  <a:pt x="3548063" y="309467"/>
                </a:cubicBezTo>
                <a:lnTo>
                  <a:pt x="4079272" y="309467"/>
                </a:lnTo>
                <a:cubicBezTo>
                  <a:pt x="4151662" y="309467"/>
                  <a:pt x="4210812" y="356330"/>
                  <a:pt x="4210812" y="413575"/>
                </a:cubicBezTo>
                <a:close/>
                <a:moveTo>
                  <a:pt x="3130677" y="413575"/>
                </a:moveTo>
                <a:lnTo>
                  <a:pt x="3130677" y="721043"/>
                </a:lnTo>
                <a:cubicBezTo>
                  <a:pt x="3130677" y="778288"/>
                  <a:pt x="3071527" y="825151"/>
                  <a:pt x="2999137" y="825151"/>
                </a:cubicBezTo>
                <a:lnTo>
                  <a:pt x="2467928" y="825151"/>
                </a:lnTo>
                <a:cubicBezTo>
                  <a:pt x="2395538" y="825151"/>
                  <a:pt x="2336387" y="778288"/>
                  <a:pt x="2336387" y="721043"/>
                </a:cubicBezTo>
                <a:lnTo>
                  <a:pt x="2336387" y="413575"/>
                </a:lnTo>
                <a:cubicBezTo>
                  <a:pt x="2336387" y="356330"/>
                  <a:pt x="2395538" y="309467"/>
                  <a:pt x="2467928" y="309467"/>
                </a:cubicBezTo>
                <a:lnTo>
                  <a:pt x="2999137" y="309467"/>
                </a:lnTo>
                <a:cubicBezTo>
                  <a:pt x="3071527" y="309467"/>
                  <a:pt x="3130677" y="356330"/>
                  <a:pt x="3130677" y="413575"/>
                </a:cubicBezTo>
                <a:close/>
                <a:moveTo>
                  <a:pt x="2050542" y="413575"/>
                </a:moveTo>
                <a:lnTo>
                  <a:pt x="2050542" y="721043"/>
                </a:lnTo>
                <a:cubicBezTo>
                  <a:pt x="2050542" y="778288"/>
                  <a:pt x="1991392" y="825151"/>
                  <a:pt x="1919002" y="825151"/>
                </a:cubicBezTo>
                <a:lnTo>
                  <a:pt x="1387793" y="825151"/>
                </a:lnTo>
                <a:cubicBezTo>
                  <a:pt x="1315403" y="825151"/>
                  <a:pt x="1256252" y="778288"/>
                  <a:pt x="1256252" y="721043"/>
                </a:cubicBezTo>
                <a:lnTo>
                  <a:pt x="1256252" y="413575"/>
                </a:lnTo>
                <a:cubicBezTo>
                  <a:pt x="1256252" y="356330"/>
                  <a:pt x="1315403" y="309467"/>
                  <a:pt x="1387793" y="309467"/>
                </a:cubicBezTo>
                <a:lnTo>
                  <a:pt x="1919002" y="309467"/>
                </a:lnTo>
                <a:cubicBezTo>
                  <a:pt x="1991392" y="309467"/>
                  <a:pt x="2050542" y="356330"/>
                  <a:pt x="2050542" y="413575"/>
                </a:cubicBezTo>
                <a:close/>
                <a:moveTo>
                  <a:pt x="970407" y="413575"/>
                </a:moveTo>
                <a:lnTo>
                  <a:pt x="970407" y="721043"/>
                </a:lnTo>
                <a:cubicBezTo>
                  <a:pt x="970407" y="778288"/>
                  <a:pt x="911257" y="825151"/>
                  <a:pt x="838867" y="825151"/>
                </a:cubicBezTo>
                <a:lnTo>
                  <a:pt x="307658" y="825151"/>
                </a:lnTo>
                <a:cubicBezTo>
                  <a:pt x="235268" y="825151"/>
                  <a:pt x="176117" y="778288"/>
                  <a:pt x="176117" y="721043"/>
                </a:cubicBezTo>
                <a:lnTo>
                  <a:pt x="176117" y="413575"/>
                </a:lnTo>
                <a:cubicBezTo>
                  <a:pt x="176117" y="356330"/>
                  <a:pt x="235268" y="309467"/>
                  <a:pt x="307658" y="309467"/>
                </a:cubicBezTo>
                <a:lnTo>
                  <a:pt x="838867" y="309467"/>
                </a:lnTo>
                <a:cubicBezTo>
                  <a:pt x="911257" y="309467"/>
                  <a:pt x="970407" y="356330"/>
                  <a:pt x="970407" y="413575"/>
                </a:cubicBezTo>
                <a:close/>
                <a:moveTo>
                  <a:pt x="263081" y="1108615"/>
                </a:moveTo>
                <a:cubicBezTo>
                  <a:pt x="263081" y="1122902"/>
                  <a:pt x="248317" y="1134618"/>
                  <a:pt x="230219" y="1134618"/>
                </a:cubicBezTo>
                <a:lnTo>
                  <a:pt x="73343" y="1134618"/>
                </a:lnTo>
                <a:cubicBezTo>
                  <a:pt x="55245" y="1134618"/>
                  <a:pt x="40481" y="1122902"/>
                  <a:pt x="40481" y="1108615"/>
                </a:cubicBezTo>
                <a:lnTo>
                  <a:pt x="40481" y="970788"/>
                </a:lnTo>
                <a:cubicBezTo>
                  <a:pt x="40481" y="956501"/>
                  <a:pt x="55245" y="944785"/>
                  <a:pt x="73343" y="944785"/>
                </a:cubicBezTo>
                <a:lnTo>
                  <a:pt x="230219" y="944785"/>
                </a:lnTo>
                <a:cubicBezTo>
                  <a:pt x="248317" y="944785"/>
                  <a:pt x="263081" y="956501"/>
                  <a:pt x="263081" y="970788"/>
                </a:cubicBezTo>
                <a:lnTo>
                  <a:pt x="263081" y="1108615"/>
                </a:lnTo>
                <a:close/>
                <a:moveTo>
                  <a:pt x="548926" y="1108615"/>
                </a:moveTo>
                <a:cubicBezTo>
                  <a:pt x="548926" y="1122902"/>
                  <a:pt x="534162" y="1134618"/>
                  <a:pt x="516065" y="1134618"/>
                </a:cubicBezTo>
                <a:lnTo>
                  <a:pt x="359188" y="1134618"/>
                </a:lnTo>
                <a:cubicBezTo>
                  <a:pt x="341090" y="1134618"/>
                  <a:pt x="326326" y="1122902"/>
                  <a:pt x="326326" y="1108615"/>
                </a:cubicBezTo>
                <a:lnTo>
                  <a:pt x="326326" y="970788"/>
                </a:lnTo>
                <a:cubicBezTo>
                  <a:pt x="326326" y="956501"/>
                  <a:pt x="341090" y="944785"/>
                  <a:pt x="359188" y="944785"/>
                </a:cubicBezTo>
                <a:lnTo>
                  <a:pt x="516065" y="944785"/>
                </a:lnTo>
                <a:cubicBezTo>
                  <a:pt x="534162" y="944785"/>
                  <a:pt x="548926" y="956501"/>
                  <a:pt x="548926" y="970788"/>
                </a:cubicBezTo>
                <a:lnTo>
                  <a:pt x="548926" y="1108615"/>
                </a:lnTo>
                <a:close/>
                <a:moveTo>
                  <a:pt x="834771" y="1108615"/>
                </a:moveTo>
                <a:cubicBezTo>
                  <a:pt x="834771" y="1122902"/>
                  <a:pt x="820007" y="1134618"/>
                  <a:pt x="801910" y="1134618"/>
                </a:cubicBezTo>
                <a:lnTo>
                  <a:pt x="645033" y="1134618"/>
                </a:lnTo>
                <a:cubicBezTo>
                  <a:pt x="626936" y="1134618"/>
                  <a:pt x="612172" y="1122902"/>
                  <a:pt x="612172" y="1108615"/>
                </a:cubicBezTo>
                <a:lnTo>
                  <a:pt x="612172" y="970788"/>
                </a:lnTo>
                <a:cubicBezTo>
                  <a:pt x="612172" y="956501"/>
                  <a:pt x="626936" y="944785"/>
                  <a:pt x="645033" y="944785"/>
                </a:cubicBezTo>
                <a:lnTo>
                  <a:pt x="801910" y="944785"/>
                </a:lnTo>
                <a:cubicBezTo>
                  <a:pt x="820007" y="944785"/>
                  <a:pt x="834771" y="956501"/>
                  <a:pt x="834771" y="970788"/>
                </a:cubicBezTo>
                <a:lnTo>
                  <a:pt x="834771" y="1108615"/>
                </a:lnTo>
                <a:close/>
                <a:moveTo>
                  <a:pt x="1120616" y="1108615"/>
                </a:moveTo>
                <a:cubicBezTo>
                  <a:pt x="1120616" y="1122902"/>
                  <a:pt x="1105853" y="1134618"/>
                  <a:pt x="1087755" y="1134618"/>
                </a:cubicBezTo>
                <a:lnTo>
                  <a:pt x="930878" y="1134618"/>
                </a:lnTo>
                <a:cubicBezTo>
                  <a:pt x="912781" y="1134618"/>
                  <a:pt x="898017" y="1122902"/>
                  <a:pt x="898017" y="1108615"/>
                </a:cubicBezTo>
                <a:lnTo>
                  <a:pt x="898017" y="970788"/>
                </a:lnTo>
                <a:cubicBezTo>
                  <a:pt x="898017" y="956501"/>
                  <a:pt x="912781" y="944785"/>
                  <a:pt x="930878" y="944785"/>
                </a:cubicBezTo>
                <a:lnTo>
                  <a:pt x="1087755" y="944785"/>
                </a:lnTo>
                <a:cubicBezTo>
                  <a:pt x="1105853" y="944785"/>
                  <a:pt x="1120616" y="956501"/>
                  <a:pt x="1120616" y="970788"/>
                </a:cubicBezTo>
                <a:lnTo>
                  <a:pt x="1120616" y="1108615"/>
                </a:lnTo>
                <a:close/>
                <a:moveTo>
                  <a:pt x="1406462" y="1108615"/>
                </a:moveTo>
                <a:cubicBezTo>
                  <a:pt x="1406462" y="1122902"/>
                  <a:pt x="1391698" y="1134618"/>
                  <a:pt x="1373600" y="1134618"/>
                </a:cubicBezTo>
                <a:lnTo>
                  <a:pt x="1216724" y="1134618"/>
                </a:lnTo>
                <a:cubicBezTo>
                  <a:pt x="1198626" y="1134618"/>
                  <a:pt x="1183862" y="1122902"/>
                  <a:pt x="1183862" y="1108615"/>
                </a:cubicBezTo>
                <a:lnTo>
                  <a:pt x="1183862" y="970788"/>
                </a:lnTo>
                <a:cubicBezTo>
                  <a:pt x="1183862" y="956501"/>
                  <a:pt x="1198626" y="944785"/>
                  <a:pt x="1216724" y="944785"/>
                </a:cubicBezTo>
                <a:lnTo>
                  <a:pt x="1373600" y="944785"/>
                </a:lnTo>
                <a:cubicBezTo>
                  <a:pt x="1391698" y="944785"/>
                  <a:pt x="1406462" y="956501"/>
                  <a:pt x="1406462" y="970788"/>
                </a:cubicBezTo>
                <a:lnTo>
                  <a:pt x="1406462" y="1108615"/>
                </a:lnTo>
                <a:close/>
                <a:moveTo>
                  <a:pt x="1692307" y="1108615"/>
                </a:moveTo>
                <a:cubicBezTo>
                  <a:pt x="1692307" y="1122902"/>
                  <a:pt x="1677543" y="1134618"/>
                  <a:pt x="1659446" y="1134618"/>
                </a:cubicBezTo>
                <a:lnTo>
                  <a:pt x="1502569" y="1134618"/>
                </a:lnTo>
                <a:cubicBezTo>
                  <a:pt x="1484471" y="1134618"/>
                  <a:pt x="1469708" y="1122902"/>
                  <a:pt x="1469708" y="1108615"/>
                </a:cubicBezTo>
                <a:lnTo>
                  <a:pt x="1469708" y="970788"/>
                </a:lnTo>
                <a:cubicBezTo>
                  <a:pt x="1469708" y="956501"/>
                  <a:pt x="1484471" y="944785"/>
                  <a:pt x="1502569" y="944785"/>
                </a:cubicBezTo>
                <a:lnTo>
                  <a:pt x="1659446" y="944785"/>
                </a:lnTo>
                <a:cubicBezTo>
                  <a:pt x="1677543" y="944785"/>
                  <a:pt x="1692307" y="956501"/>
                  <a:pt x="1692307" y="970788"/>
                </a:cubicBezTo>
                <a:lnTo>
                  <a:pt x="1692307" y="1108615"/>
                </a:lnTo>
                <a:close/>
                <a:moveTo>
                  <a:pt x="1978152" y="1108615"/>
                </a:moveTo>
                <a:cubicBezTo>
                  <a:pt x="1978152" y="1122902"/>
                  <a:pt x="1963388" y="1134618"/>
                  <a:pt x="1945291" y="1134618"/>
                </a:cubicBezTo>
                <a:lnTo>
                  <a:pt x="1788414" y="1134618"/>
                </a:lnTo>
                <a:cubicBezTo>
                  <a:pt x="1770317" y="1134618"/>
                  <a:pt x="1755553" y="1122902"/>
                  <a:pt x="1755553" y="1108615"/>
                </a:cubicBezTo>
                <a:lnTo>
                  <a:pt x="1755553" y="970788"/>
                </a:lnTo>
                <a:cubicBezTo>
                  <a:pt x="1755553" y="956501"/>
                  <a:pt x="1770317" y="944785"/>
                  <a:pt x="1788414" y="944785"/>
                </a:cubicBezTo>
                <a:lnTo>
                  <a:pt x="1945291" y="944785"/>
                </a:lnTo>
                <a:cubicBezTo>
                  <a:pt x="1963388" y="944785"/>
                  <a:pt x="1978152" y="956501"/>
                  <a:pt x="1978152" y="970788"/>
                </a:cubicBezTo>
                <a:lnTo>
                  <a:pt x="1978152" y="1108615"/>
                </a:lnTo>
                <a:close/>
                <a:moveTo>
                  <a:pt x="2263997" y="1108615"/>
                </a:moveTo>
                <a:cubicBezTo>
                  <a:pt x="2263997" y="1122902"/>
                  <a:pt x="2249234" y="1134618"/>
                  <a:pt x="2231136" y="1134618"/>
                </a:cubicBezTo>
                <a:lnTo>
                  <a:pt x="2074259" y="1134618"/>
                </a:lnTo>
                <a:cubicBezTo>
                  <a:pt x="2056162" y="1134618"/>
                  <a:pt x="2041398" y="1122902"/>
                  <a:pt x="2041398" y="1108615"/>
                </a:cubicBezTo>
                <a:lnTo>
                  <a:pt x="2041398" y="970788"/>
                </a:lnTo>
                <a:cubicBezTo>
                  <a:pt x="2041398" y="956501"/>
                  <a:pt x="2056162" y="944785"/>
                  <a:pt x="2074259" y="944785"/>
                </a:cubicBezTo>
                <a:lnTo>
                  <a:pt x="2231136" y="944785"/>
                </a:lnTo>
                <a:cubicBezTo>
                  <a:pt x="2249234" y="944785"/>
                  <a:pt x="2263997" y="956501"/>
                  <a:pt x="2263997" y="970788"/>
                </a:cubicBezTo>
                <a:lnTo>
                  <a:pt x="2263997" y="1108615"/>
                </a:lnTo>
                <a:close/>
                <a:moveTo>
                  <a:pt x="2549843" y="1108615"/>
                </a:moveTo>
                <a:cubicBezTo>
                  <a:pt x="2549843" y="1122902"/>
                  <a:pt x="2535079" y="1134618"/>
                  <a:pt x="2516981" y="1134618"/>
                </a:cubicBezTo>
                <a:lnTo>
                  <a:pt x="2360105" y="1134618"/>
                </a:lnTo>
                <a:cubicBezTo>
                  <a:pt x="2342007" y="1134618"/>
                  <a:pt x="2327243" y="1122902"/>
                  <a:pt x="2327243" y="1108615"/>
                </a:cubicBezTo>
                <a:lnTo>
                  <a:pt x="2327243" y="970788"/>
                </a:lnTo>
                <a:cubicBezTo>
                  <a:pt x="2327243" y="956501"/>
                  <a:pt x="2342007" y="944785"/>
                  <a:pt x="2360105" y="944785"/>
                </a:cubicBezTo>
                <a:lnTo>
                  <a:pt x="2516981" y="944785"/>
                </a:lnTo>
                <a:cubicBezTo>
                  <a:pt x="2535079" y="944785"/>
                  <a:pt x="2549843" y="956501"/>
                  <a:pt x="2549843" y="970788"/>
                </a:cubicBezTo>
                <a:lnTo>
                  <a:pt x="2549843" y="1108615"/>
                </a:lnTo>
                <a:close/>
                <a:moveTo>
                  <a:pt x="2835688" y="1108615"/>
                </a:moveTo>
                <a:cubicBezTo>
                  <a:pt x="2835688" y="1122902"/>
                  <a:pt x="2820924" y="1134618"/>
                  <a:pt x="2802827" y="1134618"/>
                </a:cubicBezTo>
                <a:lnTo>
                  <a:pt x="2645950" y="1134618"/>
                </a:lnTo>
                <a:cubicBezTo>
                  <a:pt x="2627853" y="1134618"/>
                  <a:pt x="2613089" y="1122902"/>
                  <a:pt x="2613089" y="1108615"/>
                </a:cubicBezTo>
                <a:lnTo>
                  <a:pt x="2613089" y="970788"/>
                </a:lnTo>
                <a:cubicBezTo>
                  <a:pt x="2613089" y="956501"/>
                  <a:pt x="2627853" y="944785"/>
                  <a:pt x="2645950" y="944785"/>
                </a:cubicBezTo>
                <a:lnTo>
                  <a:pt x="2802827" y="944785"/>
                </a:lnTo>
                <a:cubicBezTo>
                  <a:pt x="2820924" y="944785"/>
                  <a:pt x="2835688" y="956501"/>
                  <a:pt x="2835688" y="970788"/>
                </a:cubicBezTo>
                <a:lnTo>
                  <a:pt x="2835688" y="1108615"/>
                </a:lnTo>
                <a:close/>
                <a:moveTo>
                  <a:pt x="3121533" y="1108615"/>
                </a:moveTo>
                <a:cubicBezTo>
                  <a:pt x="3121533" y="1122902"/>
                  <a:pt x="3106770" y="1134618"/>
                  <a:pt x="3088672" y="1134618"/>
                </a:cubicBezTo>
                <a:lnTo>
                  <a:pt x="2931795" y="1134618"/>
                </a:lnTo>
                <a:cubicBezTo>
                  <a:pt x="2913698" y="1134618"/>
                  <a:pt x="2898934" y="1122902"/>
                  <a:pt x="2898934" y="1108615"/>
                </a:cubicBezTo>
                <a:lnTo>
                  <a:pt x="2898934" y="970788"/>
                </a:lnTo>
                <a:cubicBezTo>
                  <a:pt x="2898934" y="956501"/>
                  <a:pt x="2913698" y="944785"/>
                  <a:pt x="2931795" y="944785"/>
                </a:cubicBezTo>
                <a:lnTo>
                  <a:pt x="3088672" y="944785"/>
                </a:lnTo>
                <a:cubicBezTo>
                  <a:pt x="3106770" y="944785"/>
                  <a:pt x="3121533" y="956501"/>
                  <a:pt x="3121533" y="970788"/>
                </a:cubicBezTo>
                <a:lnTo>
                  <a:pt x="3121533" y="1108615"/>
                </a:lnTo>
                <a:close/>
                <a:moveTo>
                  <a:pt x="3407378" y="1108615"/>
                </a:moveTo>
                <a:cubicBezTo>
                  <a:pt x="3407378" y="1122902"/>
                  <a:pt x="3392615" y="1134618"/>
                  <a:pt x="3374517" y="1134618"/>
                </a:cubicBezTo>
                <a:lnTo>
                  <a:pt x="3217640" y="1134618"/>
                </a:lnTo>
                <a:cubicBezTo>
                  <a:pt x="3199543" y="1134618"/>
                  <a:pt x="3184779" y="1122902"/>
                  <a:pt x="3184779" y="1108615"/>
                </a:cubicBezTo>
                <a:lnTo>
                  <a:pt x="3184779" y="970788"/>
                </a:lnTo>
                <a:cubicBezTo>
                  <a:pt x="3184779" y="956501"/>
                  <a:pt x="3199543" y="944785"/>
                  <a:pt x="3217640" y="944785"/>
                </a:cubicBezTo>
                <a:lnTo>
                  <a:pt x="3374517" y="944785"/>
                </a:lnTo>
                <a:cubicBezTo>
                  <a:pt x="3392615" y="944785"/>
                  <a:pt x="3407378" y="956501"/>
                  <a:pt x="3407378" y="970788"/>
                </a:cubicBezTo>
                <a:lnTo>
                  <a:pt x="3407378" y="1108615"/>
                </a:lnTo>
                <a:close/>
                <a:moveTo>
                  <a:pt x="3693224" y="1108615"/>
                </a:moveTo>
                <a:cubicBezTo>
                  <a:pt x="3693224" y="1122902"/>
                  <a:pt x="3678460" y="1134618"/>
                  <a:pt x="3660362" y="1134618"/>
                </a:cubicBezTo>
                <a:lnTo>
                  <a:pt x="3503486" y="1134618"/>
                </a:lnTo>
                <a:cubicBezTo>
                  <a:pt x="3485388" y="1134618"/>
                  <a:pt x="3470624" y="1122902"/>
                  <a:pt x="3470624" y="1108615"/>
                </a:cubicBezTo>
                <a:lnTo>
                  <a:pt x="3470624" y="970788"/>
                </a:lnTo>
                <a:cubicBezTo>
                  <a:pt x="3470624" y="956501"/>
                  <a:pt x="3485388" y="944785"/>
                  <a:pt x="3503486" y="944785"/>
                </a:cubicBezTo>
                <a:lnTo>
                  <a:pt x="3660362" y="944785"/>
                </a:lnTo>
                <a:cubicBezTo>
                  <a:pt x="3678460" y="944785"/>
                  <a:pt x="3693224" y="956501"/>
                  <a:pt x="3693224" y="970788"/>
                </a:cubicBezTo>
                <a:lnTo>
                  <a:pt x="3693224" y="1108615"/>
                </a:lnTo>
                <a:close/>
                <a:moveTo>
                  <a:pt x="3979069" y="1108615"/>
                </a:moveTo>
                <a:cubicBezTo>
                  <a:pt x="3979069" y="1122902"/>
                  <a:pt x="3964305" y="1134618"/>
                  <a:pt x="3946208" y="1134618"/>
                </a:cubicBezTo>
                <a:lnTo>
                  <a:pt x="3789331" y="1134618"/>
                </a:lnTo>
                <a:cubicBezTo>
                  <a:pt x="3771233" y="1134618"/>
                  <a:pt x="3756470" y="1122902"/>
                  <a:pt x="3756470" y="1108615"/>
                </a:cubicBezTo>
                <a:lnTo>
                  <a:pt x="3756470" y="970788"/>
                </a:lnTo>
                <a:cubicBezTo>
                  <a:pt x="3756470" y="956501"/>
                  <a:pt x="3771233" y="944785"/>
                  <a:pt x="3789331" y="944785"/>
                </a:cubicBezTo>
                <a:lnTo>
                  <a:pt x="3946208" y="944785"/>
                </a:lnTo>
                <a:cubicBezTo>
                  <a:pt x="3964305" y="944785"/>
                  <a:pt x="3979069" y="956501"/>
                  <a:pt x="3979069" y="970788"/>
                </a:cubicBezTo>
                <a:lnTo>
                  <a:pt x="3979069" y="1108615"/>
                </a:lnTo>
                <a:close/>
                <a:moveTo>
                  <a:pt x="4264914" y="1108615"/>
                </a:moveTo>
                <a:cubicBezTo>
                  <a:pt x="4264914" y="1122902"/>
                  <a:pt x="4250150" y="1134618"/>
                  <a:pt x="4232053" y="1134618"/>
                </a:cubicBezTo>
                <a:lnTo>
                  <a:pt x="4075176" y="1134618"/>
                </a:lnTo>
                <a:cubicBezTo>
                  <a:pt x="4057079" y="1134618"/>
                  <a:pt x="4042315" y="1122902"/>
                  <a:pt x="4042315" y="1108615"/>
                </a:cubicBezTo>
                <a:lnTo>
                  <a:pt x="4042315" y="970788"/>
                </a:lnTo>
                <a:cubicBezTo>
                  <a:pt x="4042315" y="956501"/>
                  <a:pt x="4057079" y="944785"/>
                  <a:pt x="4075176" y="944785"/>
                </a:cubicBezTo>
                <a:lnTo>
                  <a:pt x="4232053" y="944785"/>
                </a:lnTo>
                <a:cubicBezTo>
                  <a:pt x="4250150" y="944785"/>
                  <a:pt x="4264914" y="956501"/>
                  <a:pt x="4264914" y="970788"/>
                </a:cubicBezTo>
                <a:lnTo>
                  <a:pt x="4264914" y="1108615"/>
                </a:lnTo>
                <a:close/>
                <a:moveTo>
                  <a:pt x="4550759" y="1108615"/>
                </a:moveTo>
                <a:cubicBezTo>
                  <a:pt x="4550759" y="1122902"/>
                  <a:pt x="4535996" y="1134618"/>
                  <a:pt x="4517898" y="1134618"/>
                </a:cubicBezTo>
                <a:lnTo>
                  <a:pt x="4361022" y="1134618"/>
                </a:lnTo>
                <a:cubicBezTo>
                  <a:pt x="4342924" y="1134618"/>
                  <a:pt x="4328160" y="1122902"/>
                  <a:pt x="4328160" y="1108615"/>
                </a:cubicBezTo>
                <a:lnTo>
                  <a:pt x="4328160" y="970788"/>
                </a:lnTo>
                <a:cubicBezTo>
                  <a:pt x="4328160" y="956501"/>
                  <a:pt x="4342924" y="944785"/>
                  <a:pt x="4361022" y="944785"/>
                </a:cubicBezTo>
                <a:lnTo>
                  <a:pt x="4517898" y="944785"/>
                </a:lnTo>
                <a:cubicBezTo>
                  <a:pt x="4535996" y="944785"/>
                  <a:pt x="4550759" y="956501"/>
                  <a:pt x="4550759" y="970788"/>
                </a:cubicBezTo>
                <a:lnTo>
                  <a:pt x="4550759" y="1108615"/>
                </a:lnTo>
                <a:close/>
                <a:moveTo>
                  <a:pt x="4836605" y="1108615"/>
                </a:moveTo>
                <a:cubicBezTo>
                  <a:pt x="4836605" y="1122902"/>
                  <a:pt x="4821841" y="1134618"/>
                  <a:pt x="4803743" y="1134618"/>
                </a:cubicBezTo>
                <a:lnTo>
                  <a:pt x="4646867" y="1134618"/>
                </a:lnTo>
                <a:cubicBezTo>
                  <a:pt x="4628769" y="1134618"/>
                  <a:pt x="4614006" y="1122902"/>
                  <a:pt x="4614006" y="1108615"/>
                </a:cubicBezTo>
                <a:lnTo>
                  <a:pt x="4614006" y="970788"/>
                </a:lnTo>
                <a:cubicBezTo>
                  <a:pt x="4614006" y="956501"/>
                  <a:pt x="4628769" y="944785"/>
                  <a:pt x="4646867" y="944785"/>
                </a:cubicBezTo>
                <a:lnTo>
                  <a:pt x="4803743" y="944785"/>
                </a:lnTo>
                <a:cubicBezTo>
                  <a:pt x="4821841" y="944785"/>
                  <a:pt x="4836605" y="956501"/>
                  <a:pt x="4836605" y="970788"/>
                </a:cubicBezTo>
                <a:lnTo>
                  <a:pt x="4836605" y="1108615"/>
                </a:lnTo>
                <a:close/>
                <a:moveTo>
                  <a:pt x="5122450" y="1108615"/>
                </a:moveTo>
                <a:cubicBezTo>
                  <a:pt x="5122450" y="1122902"/>
                  <a:pt x="5107686" y="1134618"/>
                  <a:pt x="5089589" y="1134618"/>
                </a:cubicBezTo>
                <a:lnTo>
                  <a:pt x="4932712" y="1134618"/>
                </a:lnTo>
                <a:cubicBezTo>
                  <a:pt x="4914614" y="1134618"/>
                  <a:pt x="4899851" y="1122902"/>
                  <a:pt x="4899851" y="1108615"/>
                </a:cubicBezTo>
                <a:lnTo>
                  <a:pt x="4899851" y="970788"/>
                </a:lnTo>
                <a:cubicBezTo>
                  <a:pt x="4899851" y="956501"/>
                  <a:pt x="4914614" y="944785"/>
                  <a:pt x="4932712" y="944785"/>
                </a:cubicBezTo>
                <a:lnTo>
                  <a:pt x="5089589" y="944785"/>
                </a:lnTo>
                <a:cubicBezTo>
                  <a:pt x="5107686" y="944785"/>
                  <a:pt x="5122450" y="956501"/>
                  <a:pt x="5122450" y="970788"/>
                </a:cubicBezTo>
                <a:lnTo>
                  <a:pt x="5122450" y="1108615"/>
                </a:lnTo>
                <a:close/>
                <a:moveTo>
                  <a:pt x="5408295" y="1108615"/>
                </a:moveTo>
                <a:cubicBezTo>
                  <a:pt x="5408295" y="1122902"/>
                  <a:pt x="5393531" y="1134618"/>
                  <a:pt x="5375434" y="1134618"/>
                </a:cubicBezTo>
                <a:lnTo>
                  <a:pt x="5218557" y="1134618"/>
                </a:lnTo>
                <a:cubicBezTo>
                  <a:pt x="5200460" y="1134618"/>
                  <a:pt x="5185696" y="1122902"/>
                  <a:pt x="5185696" y="1108615"/>
                </a:cubicBezTo>
                <a:lnTo>
                  <a:pt x="5185696" y="970788"/>
                </a:lnTo>
                <a:cubicBezTo>
                  <a:pt x="5185696" y="956501"/>
                  <a:pt x="5200460" y="944785"/>
                  <a:pt x="5218557" y="944785"/>
                </a:cubicBezTo>
                <a:lnTo>
                  <a:pt x="5375434" y="944785"/>
                </a:lnTo>
                <a:cubicBezTo>
                  <a:pt x="5393531" y="944785"/>
                  <a:pt x="5408295" y="956501"/>
                  <a:pt x="5408295" y="970788"/>
                </a:cubicBezTo>
                <a:lnTo>
                  <a:pt x="5408295" y="1108615"/>
                </a:lnTo>
                <a:close/>
                <a:moveTo>
                  <a:pt x="5731098" y="1108615"/>
                </a:moveTo>
                <a:cubicBezTo>
                  <a:pt x="5731098" y="1122902"/>
                  <a:pt x="5716334" y="1134618"/>
                  <a:pt x="5698236" y="1134618"/>
                </a:cubicBezTo>
                <a:lnTo>
                  <a:pt x="5541360" y="1134618"/>
                </a:lnTo>
                <a:cubicBezTo>
                  <a:pt x="5523262" y="1134618"/>
                  <a:pt x="5508498" y="1122902"/>
                  <a:pt x="5508498" y="1108615"/>
                </a:cubicBezTo>
                <a:lnTo>
                  <a:pt x="5508498" y="970788"/>
                </a:lnTo>
                <a:cubicBezTo>
                  <a:pt x="5508498" y="956501"/>
                  <a:pt x="5523262" y="944785"/>
                  <a:pt x="5541360" y="944785"/>
                </a:cubicBezTo>
                <a:lnTo>
                  <a:pt x="5698236" y="944785"/>
                </a:lnTo>
                <a:cubicBezTo>
                  <a:pt x="5716334" y="944785"/>
                  <a:pt x="5731098" y="956501"/>
                  <a:pt x="5731098" y="970788"/>
                </a:cubicBezTo>
                <a:lnTo>
                  <a:pt x="5731098" y="1108615"/>
                </a:lnTo>
                <a:close/>
                <a:moveTo>
                  <a:pt x="6016943" y="1108615"/>
                </a:moveTo>
                <a:cubicBezTo>
                  <a:pt x="6016943" y="1122902"/>
                  <a:pt x="6002179" y="1134618"/>
                  <a:pt x="5984081" y="1134618"/>
                </a:cubicBezTo>
                <a:lnTo>
                  <a:pt x="5827205" y="1134618"/>
                </a:lnTo>
                <a:cubicBezTo>
                  <a:pt x="5809107" y="1134618"/>
                  <a:pt x="5794344" y="1122902"/>
                  <a:pt x="5794344" y="1108615"/>
                </a:cubicBezTo>
                <a:lnTo>
                  <a:pt x="5794344" y="970788"/>
                </a:lnTo>
                <a:cubicBezTo>
                  <a:pt x="5794344" y="956501"/>
                  <a:pt x="5809107" y="944785"/>
                  <a:pt x="5827205" y="944785"/>
                </a:cubicBezTo>
                <a:lnTo>
                  <a:pt x="5984081" y="944785"/>
                </a:lnTo>
                <a:cubicBezTo>
                  <a:pt x="6002179" y="944785"/>
                  <a:pt x="6016943" y="956501"/>
                  <a:pt x="6016943" y="970788"/>
                </a:cubicBezTo>
                <a:lnTo>
                  <a:pt x="6016943" y="1108615"/>
                </a:lnTo>
                <a:close/>
                <a:moveTo>
                  <a:pt x="6302788" y="1108615"/>
                </a:moveTo>
                <a:cubicBezTo>
                  <a:pt x="6302788" y="1122902"/>
                  <a:pt x="6288024" y="1134618"/>
                  <a:pt x="6269927" y="1134618"/>
                </a:cubicBezTo>
                <a:lnTo>
                  <a:pt x="6113050" y="1134618"/>
                </a:lnTo>
                <a:cubicBezTo>
                  <a:pt x="6094953" y="1134618"/>
                  <a:pt x="6080189" y="1122902"/>
                  <a:pt x="6080189" y="1108615"/>
                </a:cubicBezTo>
                <a:lnTo>
                  <a:pt x="6080189" y="970788"/>
                </a:lnTo>
                <a:cubicBezTo>
                  <a:pt x="6080189" y="956501"/>
                  <a:pt x="6094953" y="944785"/>
                  <a:pt x="6113050" y="944785"/>
                </a:cubicBezTo>
                <a:lnTo>
                  <a:pt x="6269927" y="944785"/>
                </a:lnTo>
                <a:cubicBezTo>
                  <a:pt x="6288024" y="944785"/>
                  <a:pt x="6302788" y="956501"/>
                  <a:pt x="6302788" y="970788"/>
                </a:cubicBezTo>
                <a:lnTo>
                  <a:pt x="6302788" y="1108615"/>
                </a:lnTo>
                <a:close/>
                <a:moveTo>
                  <a:pt x="6588633" y="1108615"/>
                </a:moveTo>
                <a:cubicBezTo>
                  <a:pt x="6588633" y="1122902"/>
                  <a:pt x="6573869" y="1134618"/>
                  <a:pt x="6555772" y="1134618"/>
                </a:cubicBezTo>
                <a:lnTo>
                  <a:pt x="6398895" y="1134618"/>
                </a:lnTo>
                <a:cubicBezTo>
                  <a:pt x="6380798" y="1134618"/>
                  <a:pt x="6366034" y="1122902"/>
                  <a:pt x="6366034" y="1108615"/>
                </a:cubicBezTo>
                <a:lnTo>
                  <a:pt x="6366034" y="970788"/>
                </a:lnTo>
                <a:cubicBezTo>
                  <a:pt x="6366034" y="956501"/>
                  <a:pt x="6380798" y="944785"/>
                  <a:pt x="6398895" y="944785"/>
                </a:cubicBezTo>
                <a:lnTo>
                  <a:pt x="6555772" y="944785"/>
                </a:lnTo>
                <a:cubicBezTo>
                  <a:pt x="6573869" y="944785"/>
                  <a:pt x="6588633" y="956501"/>
                  <a:pt x="6588633" y="970788"/>
                </a:cubicBezTo>
                <a:lnTo>
                  <a:pt x="6588633" y="1108615"/>
                </a:lnTo>
                <a:close/>
                <a:moveTo>
                  <a:pt x="6874478" y="1108615"/>
                </a:moveTo>
                <a:cubicBezTo>
                  <a:pt x="6874478" y="1122902"/>
                  <a:pt x="6859715" y="1134618"/>
                  <a:pt x="6841618" y="1134618"/>
                </a:cubicBezTo>
                <a:lnTo>
                  <a:pt x="6684740" y="1134618"/>
                </a:lnTo>
                <a:cubicBezTo>
                  <a:pt x="6666643" y="1134618"/>
                  <a:pt x="6651879" y="1122902"/>
                  <a:pt x="6651879" y="1108615"/>
                </a:cubicBezTo>
                <a:lnTo>
                  <a:pt x="6651879" y="970788"/>
                </a:lnTo>
                <a:cubicBezTo>
                  <a:pt x="6651879" y="956501"/>
                  <a:pt x="6666643" y="944785"/>
                  <a:pt x="6684740" y="944785"/>
                </a:cubicBezTo>
                <a:lnTo>
                  <a:pt x="6841618" y="944785"/>
                </a:lnTo>
                <a:cubicBezTo>
                  <a:pt x="6859715" y="944785"/>
                  <a:pt x="6874478" y="956501"/>
                  <a:pt x="6874478" y="970788"/>
                </a:cubicBezTo>
                <a:lnTo>
                  <a:pt x="6874478" y="1108615"/>
                </a:lnTo>
                <a:close/>
                <a:moveTo>
                  <a:pt x="7160324" y="1108615"/>
                </a:moveTo>
                <a:cubicBezTo>
                  <a:pt x="7160324" y="1122902"/>
                  <a:pt x="7145560" y="1134618"/>
                  <a:pt x="7127462" y="1134618"/>
                </a:cubicBezTo>
                <a:lnTo>
                  <a:pt x="6970586" y="1134618"/>
                </a:lnTo>
                <a:cubicBezTo>
                  <a:pt x="6952488" y="1134618"/>
                  <a:pt x="6937724" y="1122902"/>
                  <a:pt x="6937724" y="1108615"/>
                </a:cubicBezTo>
                <a:lnTo>
                  <a:pt x="6937724" y="970788"/>
                </a:lnTo>
                <a:cubicBezTo>
                  <a:pt x="6937724" y="956501"/>
                  <a:pt x="6952488" y="944785"/>
                  <a:pt x="6970586" y="944785"/>
                </a:cubicBezTo>
                <a:lnTo>
                  <a:pt x="7127462" y="944785"/>
                </a:lnTo>
                <a:cubicBezTo>
                  <a:pt x="7145560" y="944785"/>
                  <a:pt x="7160324" y="956501"/>
                  <a:pt x="7160324" y="970788"/>
                </a:cubicBezTo>
                <a:lnTo>
                  <a:pt x="7160324" y="1108615"/>
                </a:lnTo>
                <a:close/>
                <a:moveTo>
                  <a:pt x="7446169" y="1108615"/>
                </a:moveTo>
                <a:cubicBezTo>
                  <a:pt x="7446169" y="1122902"/>
                  <a:pt x="7431405" y="1134618"/>
                  <a:pt x="7413308" y="1134618"/>
                </a:cubicBezTo>
                <a:lnTo>
                  <a:pt x="7256431" y="1134618"/>
                </a:lnTo>
                <a:cubicBezTo>
                  <a:pt x="7238333" y="1134618"/>
                  <a:pt x="7223570" y="1122902"/>
                  <a:pt x="7223570" y="1108615"/>
                </a:cubicBezTo>
                <a:lnTo>
                  <a:pt x="7223570" y="970788"/>
                </a:lnTo>
                <a:cubicBezTo>
                  <a:pt x="7223570" y="956501"/>
                  <a:pt x="7238333" y="944785"/>
                  <a:pt x="7256431" y="944785"/>
                </a:cubicBezTo>
                <a:lnTo>
                  <a:pt x="7413308" y="944785"/>
                </a:lnTo>
                <a:cubicBezTo>
                  <a:pt x="7431405" y="944785"/>
                  <a:pt x="7446169" y="956501"/>
                  <a:pt x="7446169" y="970788"/>
                </a:cubicBezTo>
                <a:lnTo>
                  <a:pt x="7446169" y="1108615"/>
                </a:lnTo>
                <a:close/>
                <a:moveTo>
                  <a:pt x="7732014" y="1108615"/>
                </a:moveTo>
                <a:cubicBezTo>
                  <a:pt x="7732014" y="1122902"/>
                  <a:pt x="7717251" y="1134618"/>
                  <a:pt x="7699153" y="1134618"/>
                </a:cubicBezTo>
                <a:lnTo>
                  <a:pt x="7542277" y="1134618"/>
                </a:lnTo>
                <a:cubicBezTo>
                  <a:pt x="7524179" y="1134618"/>
                  <a:pt x="7509415" y="1122902"/>
                  <a:pt x="7509415" y="1108615"/>
                </a:cubicBezTo>
                <a:lnTo>
                  <a:pt x="7509415" y="970788"/>
                </a:lnTo>
                <a:cubicBezTo>
                  <a:pt x="7509415" y="956501"/>
                  <a:pt x="7524179" y="944785"/>
                  <a:pt x="7542277" y="944785"/>
                </a:cubicBezTo>
                <a:lnTo>
                  <a:pt x="7699153" y="944785"/>
                </a:lnTo>
                <a:cubicBezTo>
                  <a:pt x="7717251" y="944785"/>
                  <a:pt x="7732014" y="956501"/>
                  <a:pt x="7732014" y="970788"/>
                </a:cubicBezTo>
                <a:lnTo>
                  <a:pt x="7732014" y="1108615"/>
                </a:lnTo>
                <a:close/>
                <a:moveTo>
                  <a:pt x="8017860" y="1108615"/>
                </a:moveTo>
                <a:cubicBezTo>
                  <a:pt x="8017860" y="1122902"/>
                  <a:pt x="8003095" y="1134618"/>
                  <a:pt x="7984998" y="1134618"/>
                </a:cubicBezTo>
                <a:lnTo>
                  <a:pt x="7828121" y="1134618"/>
                </a:lnTo>
                <a:cubicBezTo>
                  <a:pt x="7810024" y="1134618"/>
                  <a:pt x="7795260" y="1122902"/>
                  <a:pt x="7795260" y="1108615"/>
                </a:cubicBezTo>
                <a:lnTo>
                  <a:pt x="7795260" y="970788"/>
                </a:lnTo>
                <a:cubicBezTo>
                  <a:pt x="7795260" y="956501"/>
                  <a:pt x="7810024" y="944785"/>
                  <a:pt x="7828121" y="944785"/>
                </a:cubicBezTo>
                <a:lnTo>
                  <a:pt x="7984998" y="944785"/>
                </a:lnTo>
                <a:cubicBezTo>
                  <a:pt x="8003095" y="944785"/>
                  <a:pt x="8017860" y="956501"/>
                  <a:pt x="8017860" y="970788"/>
                </a:cubicBezTo>
                <a:lnTo>
                  <a:pt x="8017860" y="1108615"/>
                </a:lnTo>
                <a:close/>
                <a:moveTo>
                  <a:pt x="8303705" y="1108615"/>
                </a:moveTo>
                <a:cubicBezTo>
                  <a:pt x="8303705" y="1122902"/>
                  <a:pt x="8288941" y="1134618"/>
                  <a:pt x="8270844" y="1134618"/>
                </a:cubicBezTo>
                <a:lnTo>
                  <a:pt x="8113967" y="1134618"/>
                </a:lnTo>
                <a:cubicBezTo>
                  <a:pt x="8095869" y="1134618"/>
                  <a:pt x="8081105" y="1122902"/>
                  <a:pt x="8081105" y="1108615"/>
                </a:cubicBezTo>
                <a:lnTo>
                  <a:pt x="8081105" y="970788"/>
                </a:lnTo>
                <a:cubicBezTo>
                  <a:pt x="8081105" y="956501"/>
                  <a:pt x="8095869" y="944785"/>
                  <a:pt x="8113967" y="944785"/>
                </a:cubicBezTo>
                <a:lnTo>
                  <a:pt x="8270844" y="944785"/>
                </a:lnTo>
                <a:cubicBezTo>
                  <a:pt x="8288941" y="944785"/>
                  <a:pt x="8303705" y="956501"/>
                  <a:pt x="8303705" y="970788"/>
                </a:cubicBezTo>
                <a:lnTo>
                  <a:pt x="8303705" y="1108615"/>
                </a:lnTo>
                <a:close/>
                <a:moveTo>
                  <a:pt x="8589550" y="1108615"/>
                </a:moveTo>
                <a:cubicBezTo>
                  <a:pt x="8589550" y="1122902"/>
                  <a:pt x="8574786" y="1134618"/>
                  <a:pt x="8556689" y="1134618"/>
                </a:cubicBezTo>
                <a:lnTo>
                  <a:pt x="8399812" y="1134618"/>
                </a:lnTo>
                <a:cubicBezTo>
                  <a:pt x="8381714" y="1134618"/>
                  <a:pt x="8366951" y="1122902"/>
                  <a:pt x="8366951" y="1108615"/>
                </a:cubicBezTo>
                <a:lnTo>
                  <a:pt x="8366951" y="970788"/>
                </a:lnTo>
                <a:cubicBezTo>
                  <a:pt x="8366951" y="956501"/>
                  <a:pt x="8381714" y="944785"/>
                  <a:pt x="8399812" y="944785"/>
                </a:cubicBezTo>
                <a:lnTo>
                  <a:pt x="8556689" y="944785"/>
                </a:lnTo>
                <a:cubicBezTo>
                  <a:pt x="8574786" y="944785"/>
                  <a:pt x="8589550" y="956501"/>
                  <a:pt x="8589550" y="970788"/>
                </a:cubicBezTo>
                <a:lnTo>
                  <a:pt x="8589550" y="1108615"/>
                </a:lnTo>
                <a:close/>
                <a:moveTo>
                  <a:pt x="8875395" y="1108615"/>
                </a:moveTo>
                <a:cubicBezTo>
                  <a:pt x="8875395" y="1122902"/>
                  <a:pt x="8860631" y="1134618"/>
                  <a:pt x="8842534" y="1134618"/>
                </a:cubicBezTo>
                <a:lnTo>
                  <a:pt x="8685657" y="1134618"/>
                </a:lnTo>
                <a:cubicBezTo>
                  <a:pt x="8667559" y="1134618"/>
                  <a:pt x="8652796" y="1122902"/>
                  <a:pt x="8652796" y="1108615"/>
                </a:cubicBezTo>
                <a:lnTo>
                  <a:pt x="8652796" y="970788"/>
                </a:lnTo>
                <a:cubicBezTo>
                  <a:pt x="8652796" y="956501"/>
                  <a:pt x="8667559" y="944785"/>
                  <a:pt x="8685657" y="944785"/>
                </a:cubicBezTo>
                <a:lnTo>
                  <a:pt x="8842534" y="944785"/>
                </a:lnTo>
                <a:cubicBezTo>
                  <a:pt x="8860631" y="944785"/>
                  <a:pt x="8875395" y="956501"/>
                  <a:pt x="8875395" y="970788"/>
                </a:cubicBezTo>
                <a:lnTo>
                  <a:pt x="8875395" y="1108615"/>
                </a:lnTo>
                <a:close/>
                <a:moveTo>
                  <a:pt x="9161240" y="1108615"/>
                </a:moveTo>
                <a:cubicBezTo>
                  <a:pt x="9161240" y="1122902"/>
                  <a:pt x="9146477" y="1134618"/>
                  <a:pt x="9128379" y="1134618"/>
                </a:cubicBezTo>
                <a:lnTo>
                  <a:pt x="8971502" y="1134618"/>
                </a:lnTo>
                <a:cubicBezTo>
                  <a:pt x="8953405" y="1134618"/>
                  <a:pt x="8938641" y="1122902"/>
                  <a:pt x="8938641" y="1108615"/>
                </a:cubicBezTo>
                <a:lnTo>
                  <a:pt x="8938641" y="970788"/>
                </a:lnTo>
                <a:cubicBezTo>
                  <a:pt x="8938641" y="956501"/>
                  <a:pt x="8953405" y="944785"/>
                  <a:pt x="8971502" y="944785"/>
                </a:cubicBezTo>
                <a:lnTo>
                  <a:pt x="9128379" y="944785"/>
                </a:lnTo>
                <a:cubicBezTo>
                  <a:pt x="9146477" y="944785"/>
                  <a:pt x="9161240" y="956501"/>
                  <a:pt x="9161240" y="970788"/>
                </a:cubicBezTo>
                <a:lnTo>
                  <a:pt x="9161240" y="1108615"/>
                </a:lnTo>
                <a:close/>
                <a:moveTo>
                  <a:pt x="9447086" y="1108615"/>
                </a:moveTo>
                <a:cubicBezTo>
                  <a:pt x="9447086" y="1122902"/>
                  <a:pt x="9432322" y="1134618"/>
                  <a:pt x="9414224" y="1134618"/>
                </a:cubicBezTo>
                <a:lnTo>
                  <a:pt x="9257348" y="1134618"/>
                </a:lnTo>
                <a:cubicBezTo>
                  <a:pt x="9239250" y="1134618"/>
                  <a:pt x="9224486" y="1122902"/>
                  <a:pt x="9224486" y="1108615"/>
                </a:cubicBezTo>
                <a:lnTo>
                  <a:pt x="9224486" y="970788"/>
                </a:lnTo>
                <a:cubicBezTo>
                  <a:pt x="9224486" y="956501"/>
                  <a:pt x="9239250" y="944785"/>
                  <a:pt x="9257348" y="944785"/>
                </a:cubicBezTo>
                <a:lnTo>
                  <a:pt x="9414224" y="944785"/>
                </a:lnTo>
                <a:cubicBezTo>
                  <a:pt x="9432322" y="944785"/>
                  <a:pt x="9447086" y="956501"/>
                  <a:pt x="9447086" y="970788"/>
                </a:cubicBezTo>
                <a:lnTo>
                  <a:pt x="9447086" y="1108615"/>
                </a:lnTo>
                <a:close/>
                <a:moveTo>
                  <a:pt x="9732931" y="1108615"/>
                </a:moveTo>
                <a:cubicBezTo>
                  <a:pt x="9732931" y="1122902"/>
                  <a:pt x="9718167" y="1134618"/>
                  <a:pt x="9700070" y="1134618"/>
                </a:cubicBezTo>
                <a:lnTo>
                  <a:pt x="9543192" y="1134618"/>
                </a:lnTo>
                <a:cubicBezTo>
                  <a:pt x="9525095" y="1134618"/>
                  <a:pt x="9510332" y="1122902"/>
                  <a:pt x="9510332" y="1108615"/>
                </a:cubicBezTo>
                <a:lnTo>
                  <a:pt x="9510332" y="970788"/>
                </a:lnTo>
                <a:cubicBezTo>
                  <a:pt x="9510332" y="956501"/>
                  <a:pt x="9525095" y="944785"/>
                  <a:pt x="9543192" y="944785"/>
                </a:cubicBezTo>
                <a:lnTo>
                  <a:pt x="9700070" y="944785"/>
                </a:lnTo>
                <a:cubicBezTo>
                  <a:pt x="9718167" y="944785"/>
                  <a:pt x="9732931" y="956501"/>
                  <a:pt x="9732931" y="970788"/>
                </a:cubicBezTo>
                <a:lnTo>
                  <a:pt x="9732931" y="1108615"/>
                </a:lnTo>
                <a:close/>
                <a:moveTo>
                  <a:pt x="10018776" y="1108615"/>
                </a:moveTo>
                <a:cubicBezTo>
                  <a:pt x="10018776" y="1122902"/>
                  <a:pt x="10004013" y="1134618"/>
                  <a:pt x="9985915" y="1134618"/>
                </a:cubicBezTo>
                <a:lnTo>
                  <a:pt x="9829038" y="1134618"/>
                </a:lnTo>
                <a:cubicBezTo>
                  <a:pt x="9810941" y="1134618"/>
                  <a:pt x="9796176" y="1122902"/>
                  <a:pt x="9796176" y="1108615"/>
                </a:cubicBezTo>
                <a:lnTo>
                  <a:pt x="9796176" y="970788"/>
                </a:lnTo>
                <a:cubicBezTo>
                  <a:pt x="9796176" y="956501"/>
                  <a:pt x="9810941" y="944785"/>
                  <a:pt x="9829038" y="944785"/>
                </a:cubicBezTo>
                <a:lnTo>
                  <a:pt x="9985915" y="944785"/>
                </a:lnTo>
                <a:cubicBezTo>
                  <a:pt x="10004013" y="944785"/>
                  <a:pt x="10018776" y="956501"/>
                  <a:pt x="10018776" y="970788"/>
                </a:cubicBezTo>
                <a:lnTo>
                  <a:pt x="10018776" y="1108615"/>
                </a:lnTo>
                <a:close/>
                <a:moveTo>
                  <a:pt x="10304621" y="1108615"/>
                </a:moveTo>
                <a:cubicBezTo>
                  <a:pt x="10304621" y="1122902"/>
                  <a:pt x="10289858" y="1134618"/>
                  <a:pt x="10271760" y="1134618"/>
                </a:cubicBezTo>
                <a:lnTo>
                  <a:pt x="10114884" y="1134618"/>
                </a:lnTo>
                <a:cubicBezTo>
                  <a:pt x="10096786" y="1134618"/>
                  <a:pt x="10082022" y="1122902"/>
                  <a:pt x="10082022" y="1108615"/>
                </a:cubicBezTo>
                <a:lnTo>
                  <a:pt x="10082022" y="970788"/>
                </a:lnTo>
                <a:cubicBezTo>
                  <a:pt x="10082022" y="956501"/>
                  <a:pt x="10096786" y="944785"/>
                  <a:pt x="10114884" y="944785"/>
                </a:cubicBezTo>
                <a:lnTo>
                  <a:pt x="10271760" y="944785"/>
                </a:lnTo>
                <a:cubicBezTo>
                  <a:pt x="10289858" y="944785"/>
                  <a:pt x="10304621" y="956501"/>
                  <a:pt x="10304621" y="970788"/>
                </a:cubicBezTo>
                <a:lnTo>
                  <a:pt x="10304621" y="1108615"/>
                </a:lnTo>
                <a:close/>
                <a:moveTo>
                  <a:pt x="10590466" y="1108615"/>
                </a:moveTo>
                <a:cubicBezTo>
                  <a:pt x="10590466" y="1122902"/>
                  <a:pt x="10575703" y="1134618"/>
                  <a:pt x="10557606" y="1134618"/>
                </a:cubicBezTo>
                <a:lnTo>
                  <a:pt x="10400728" y="1134618"/>
                </a:lnTo>
                <a:cubicBezTo>
                  <a:pt x="10382631" y="1134618"/>
                  <a:pt x="10367867" y="1122902"/>
                  <a:pt x="10367867" y="1108615"/>
                </a:cubicBezTo>
                <a:lnTo>
                  <a:pt x="10367867" y="970788"/>
                </a:lnTo>
                <a:cubicBezTo>
                  <a:pt x="10367867" y="956501"/>
                  <a:pt x="10382631" y="944785"/>
                  <a:pt x="10400728" y="944785"/>
                </a:cubicBezTo>
                <a:lnTo>
                  <a:pt x="10557606" y="944785"/>
                </a:lnTo>
                <a:cubicBezTo>
                  <a:pt x="10575703" y="944785"/>
                  <a:pt x="10590466" y="956501"/>
                  <a:pt x="10590466" y="970788"/>
                </a:cubicBezTo>
                <a:lnTo>
                  <a:pt x="10590466" y="1108615"/>
                </a:lnTo>
                <a:close/>
                <a:moveTo>
                  <a:pt x="10876312" y="1108615"/>
                </a:moveTo>
                <a:cubicBezTo>
                  <a:pt x="10876312" y="1122902"/>
                  <a:pt x="10861547" y="1134618"/>
                  <a:pt x="10843451" y="1134618"/>
                </a:cubicBezTo>
                <a:lnTo>
                  <a:pt x="10686573" y="1134618"/>
                </a:lnTo>
                <a:cubicBezTo>
                  <a:pt x="10668477" y="1134618"/>
                  <a:pt x="10653712" y="1122902"/>
                  <a:pt x="10653712" y="1108615"/>
                </a:cubicBezTo>
                <a:lnTo>
                  <a:pt x="10653712" y="970788"/>
                </a:lnTo>
                <a:cubicBezTo>
                  <a:pt x="10653712" y="956501"/>
                  <a:pt x="10668477" y="944785"/>
                  <a:pt x="10686573" y="944785"/>
                </a:cubicBezTo>
                <a:lnTo>
                  <a:pt x="10843451" y="944785"/>
                </a:lnTo>
                <a:cubicBezTo>
                  <a:pt x="10861547" y="944785"/>
                  <a:pt x="10876312" y="956501"/>
                  <a:pt x="10876312" y="970788"/>
                </a:cubicBezTo>
                <a:lnTo>
                  <a:pt x="10876312" y="1108615"/>
                </a:lnTo>
                <a:close/>
                <a:moveTo>
                  <a:pt x="5644706" y="721043"/>
                </a:moveTo>
                <a:lnTo>
                  <a:pt x="5644706" y="413575"/>
                </a:lnTo>
                <a:cubicBezTo>
                  <a:pt x="5644706" y="356330"/>
                  <a:pt x="5703856" y="309467"/>
                  <a:pt x="5776246" y="309467"/>
                </a:cubicBezTo>
                <a:lnTo>
                  <a:pt x="6307455" y="309467"/>
                </a:lnTo>
                <a:cubicBezTo>
                  <a:pt x="6379845" y="309467"/>
                  <a:pt x="6438996" y="356330"/>
                  <a:pt x="6438996" y="413575"/>
                </a:cubicBezTo>
                <a:lnTo>
                  <a:pt x="6438996" y="721043"/>
                </a:lnTo>
                <a:cubicBezTo>
                  <a:pt x="6438996" y="778288"/>
                  <a:pt x="6379845" y="825151"/>
                  <a:pt x="6307455" y="825151"/>
                </a:cubicBezTo>
                <a:lnTo>
                  <a:pt x="5776246" y="825151"/>
                </a:lnTo>
                <a:cubicBezTo>
                  <a:pt x="5703856" y="825151"/>
                  <a:pt x="5644706" y="778288"/>
                  <a:pt x="5644706" y="721043"/>
                </a:cubicBezTo>
                <a:close/>
                <a:moveTo>
                  <a:pt x="6724841" y="721043"/>
                </a:moveTo>
                <a:lnTo>
                  <a:pt x="6724841" y="413575"/>
                </a:lnTo>
                <a:cubicBezTo>
                  <a:pt x="6724841" y="356330"/>
                  <a:pt x="6783991" y="309467"/>
                  <a:pt x="6856381" y="309467"/>
                </a:cubicBezTo>
                <a:lnTo>
                  <a:pt x="7387590" y="309467"/>
                </a:lnTo>
                <a:cubicBezTo>
                  <a:pt x="7459980" y="309467"/>
                  <a:pt x="7519130" y="356330"/>
                  <a:pt x="7519130" y="413575"/>
                </a:cubicBezTo>
                <a:lnTo>
                  <a:pt x="7519130" y="721043"/>
                </a:lnTo>
                <a:cubicBezTo>
                  <a:pt x="7519130" y="778288"/>
                  <a:pt x="7459980" y="825151"/>
                  <a:pt x="7387590" y="825151"/>
                </a:cubicBezTo>
                <a:lnTo>
                  <a:pt x="6856381" y="825151"/>
                </a:lnTo>
                <a:cubicBezTo>
                  <a:pt x="6783991" y="825151"/>
                  <a:pt x="6724841" y="778288"/>
                  <a:pt x="6724841" y="721043"/>
                </a:cubicBezTo>
                <a:close/>
                <a:moveTo>
                  <a:pt x="7804976" y="721043"/>
                </a:moveTo>
                <a:lnTo>
                  <a:pt x="7804976" y="413575"/>
                </a:lnTo>
                <a:cubicBezTo>
                  <a:pt x="7804976" y="356330"/>
                  <a:pt x="7864126" y="309467"/>
                  <a:pt x="7936516" y="309467"/>
                </a:cubicBezTo>
                <a:lnTo>
                  <a:pt x="8467725" y="309467"/>
                </a:lnTo>
                <a:cubicBezTo>
                  <a:pt x="8540115" y="309467"/>
                  <a:pt x="8599265" y="356330"/>
                  <a:pt x="8599265" y="413575"/>
                </a:cubicBezTo>
                <a:lnTo>
                  <a:pt x="8599265" y="721043"/>
                </a:lnTo>
                <a:cubicBezTo>
                  <a:pt x="8599265" y="778288"/>
                  <a:pt x="8540115" y="825151"/>
                  <a:pt x="8467725" y="825151"/>
                </a:cubicBezTo>
                <a:lnTo>
                  <a:pt x="7936516" y="825151"/>
                </a:lnTo>
                <a:cubicBezTo>
                  <a:pt x="7864126" y="825151"/>
                  <a:pt x="7804976" y="778288"/>
                  <a:pt x="7804976" y="721043"/>
                </a:cubicBezTo>
                <a:close/>
                <a:moveTo>
                  <a:pt x="8885111" y="721043"/>
                </a:moveTo>
                <a:lnTo>
                  <a:pt x="8885111" y="413575"/>
                </a:lnTo>
                <a:cubicBezTo>
                  <a:pt x="8885111" y="356330"/>
                  <a:pt x="8944261" y="309467"/>
                  <a:pt x="9016651" y="309467"/>
                </a:cubicBezTo>
                <a:lnTo>
                  <a:pt x="9547860" y="309467"/>
                </a:lnTo>
                <a:cubicBezTo>
                  <a:pt x="9620250" y="309467"/>
                  <a:pt x="9679400" y="356330"/>
                  <a:pt x="9679400" y="413575"/>
                </a:cubicBezTo>
                <a:lnTo>
                  <a:pt x="9679400" y="721043"/>
                </a:lnTo>
                <a:cubicBezTo>
                  <a:pt x="9679400" y="778288"/>
                  <a:pt x="9620250" y="825151"/>
                  <a:pt x="9547860" y="825151"/>
                </a:cubicBezTo>
                <a:lnTo>
                  <a:pt x="9016651" y="825151"/>
                </a:lnTo>
                <a:cubicBezTo>
                  <a:pt x="8944261" y="825151"/>
                  <a:pt x="8885111" y="778288"/>
                  <a:pt x="8885111" y="721043"/>
                </a:cubicBezTo>
                <a:close/>
                <a:moveTo>
                  <a:pt x="9965245" y="721043"/>
                </a:moveTo>
                <a:lnTo>
                  <a:pt x="9965245" y="413575"/>
                </a:lnTo>
                <a:cubicBezTo>
                  <a:pt x="9965245" y="356330"/>
                  <a:pt x="10024396" y="309467"/>
                  <a:pt x="10096786" y="309467"/>
                </a:cubicBezTo>
                <a:lnTo>
                  <a:pt x="10627995" y="309467"/>
                </a:lnTo>
                <a:cubicBezTo>
                  <a:pt x="10700385" y="309467"/>
                  <a:pt x="10759535" y="356330"/>
                  <a:pt x="10759535" y="413575"/>
                </a:cubicBezTo>
                <a:lnTo>
                  <a:pt x="10759535" y="721043"/>
                </a:lnTo>
                <a:cubicBezTo>
                  <a:pt x="10759535" y="778288"/>
                  <a:pt x="10700385" y="825151"/>
                  <a:pt x="10627995" y="825151"/>
                </a:cubicBezTo>
                <a:lnTo>
                  <a:pt x="10096786" y="825151"/>
                </a:lnTo>
                <a:cubicBezTo>
                  <a:pt x="10024396" y="825151"/>
                  <a:pt x="9965245" y="778288"/>
                  <a:pt x="9965245" y="721043"/>
                </a:cubicBez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22"/>
          <p:cNvSpPr/>
          <p:nvPr/>
        </p:nvSpPr>
        <p:spPr>
          <a:xfrm>
            <a:off x="8566974" y="414360"/>
            <a:ext cx="159300" cy="15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nvGrpSpPr>
          <p:cNvPr id="199" name="Google Shape;199;p22"/>
          <p:cNvGrpSpPr/>
          <p:nvPr/>
        </p:nvGrpSpPr>
        <p:grpSpPr>
          <a:xfrm flipH="1">
            <a:off x="302987" y="288516"/>
            <a:ext cx="8538026" cy="4566468"/>
            <a:chOff x="1298853" y="4144865"/>
            <a:chExt cx="3636452" cy="1944916"/>
          </a:xfrm>
        </p:grpSpPr>
        <p:sp>
          <p:nvSpPr>
            <p:cNvPr id="200" name="Google Shape;200;p22"/>
            <p:cNvSpPr/>
            <p:nvPr/>
          </p:nvSpPr>
          <p:spPr>
            <a:xfrm>
              <a:off x="4556060" y="4144865"/>
              <a:ext cx="379245" cy="379245"/>
            </a:xfrm>
            <a:custGeom>
              <a:rect b="b" l="l" r="r" t="t"/>
              <a:pathLst>
                <a:path extrusionOk="0" h="379245" w="379245">
                  <a:moveTo>
                    <a:pt x="379245" y="379245"/>
                  </a:moveTo>
                  <a:lnTo>
                    <a:pt x="379245" y="0"/>
                  </a:ln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22"/>
            <p:cNvSpPr/>
            <p:nvPr/>
          </p:nvSpPr>
          <p:spPr>
            <a:xfrm>
              <a:off x="1298853" y="5710536"/>
              <a:ext cx="379245" cy="379245"/>
            </a:xfrm>
            <a:custGeom>
              <a:rect b="b" l="l" r="r" t="t"/>
              <a:pathLst>
                <a:path extrusionOk="0" h="379245" w="379245">
                  <a:moveTo>
                    <a:pt x="0" y="0"/>
                  </a:moveTo>
                  <a:lnTo>
                    <a:pt x="0" y="379246"/>
                  </a:lnTo>
                  <a:lnTo>
                    <a:pt x="379246" y="379246"/>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02" name="Shape 202"/>
        <p:cNvGrpSpPr/>
        <p:nvPr/>
      </p:nvGrpSpPr>
      <p:grpSpPr>
        <a:xfrm>
          <a:off x="0" y="0"/>
          <a:ext cx="0" cy="0"/>
          <a:chOff x="0" y="0"/>
          <a:chExt cx="0" cy="0"/>
        </a:xfrm>
      </p:grpSpPr>
      <p:pic>
        <p:nvPicPr>
          <p:cNvPr id="203" name="Google Shape;203;p23"/>
          <p:cNvPicPr preferRelativeResize="0"/>
          <p:nvPr/>
        </p:nvPicPr>
        <p:blipFill rotWithShape="1">
          <a:blip r:embed="rId2">
            <a:alphaModFix amt="30000"/>
          </a:blip>
          <a:srcRect b="19" l="0" r="0" t="9"/>
          <a:stretch/>
        </p:blipFill>
        <p:spPr>
          <a:xfrm>
            <a:off x="0" y="0"/>
            <a:ext cx="9144002" cy="5143502"/>
          </a:xfrm>
          <a:prstGeom prst="rect">
            <a:avLst/>
          </a:prstGeom>
          <a:noFill/>
          <a:ln>
            <a:noFill/>
          </a:ln>
        </p:spPr>
      </p:pic>
      <p:sp>
        <p:nvSpPr>
          <p:cNvPr id="204" name="Google Shape;204;p23"/>
          <p:cNvSpPr/>
          <p:nvPr/>
        </p:nvSpPr>
        <p:spPr>
          <a:xfrm>
            <a:off x="303000" y="287775"/>
            <a:ext cx="8538000" cy="4567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nvGrpSpPr>
          <p:cNvPr id="205" name="Google Shape;205;p23"/>
          <p:cNvGrpSpPr/>
          <p:nvPr/>
        </p:nvGrpSpPr>
        <p:grpSpPr>
          <a:xfrm>
            <a:off x="-183080" y="-571645"/>
            <a:ext cx="9510160" cy="6286790"/>
            <a:chOff x="-183080" y="-608350"/>
            <a:chExt cx="9510160" cy="6286790"/>
          </a:xfrm>
        </p:grpSpPr>
        <p:sp>
          <p:nvSpPr>
            <p:cNvPr id="206" name="Google Shape;206;p23"/>
            <p:cNvSpPr/>
            <p:nvPr/>
          </p:nvSpPr>
          <p:spPr>
            <a:xfrm>
              <a:off x="-183080" y="4523725"/>
              <a:ext cx="9510160" cy="1154715"/>
            </a:xfrm>
            <a:custGeom>
              <a:rect b="b" l="l" r="r" t="t"/>
              <a:pathLst>
                <a:path extrusionOk="0" h="1283017" w="10566844">
                  <a:moveTo>
                    <a:pt x="5283423" y="0"/>
                  </a:moveTo>
                  <a:lnTo>
                    <a:pt x="0" y="0"/>
                  </a:lnTo>
                  <a:lnTo>
                    <a:pt x="0" y="1283018"/>
                  </a:lnTo>
                  <a:lnTo>
                    <a:pt x="10566845" y="1283018"/>
                  </a:lnTo>
                  <a:lnTo>
                    <a:pt x="10566845" y="0"/>
                  </a:lnTo>
                  <a:lnTo>
                    <a:pt x="5283423" y="0"/>
                  </a:lnTo>
                  <a:close/>
                  <a:moveTo>
                    <a:pt x="254222" y="1220057"/>
                  </a:moveTo>
                  <a:cubicBezTo>
                    <a:pt x="254222" y="1235774"/>
                    <a:pt x="239935" y="1248728"/>
                    <a:pt x="222409" y="1248728"/>
                  </a:cubicBezTo>
                  <a:lnTo>
                    <a:pt x="70866" y="1248728"/>
                  </a:lnTo>
                  <a:cubicBezTo>
                    <a:pt x="53435" y="1248728"/>
                    <a:pt x="39053" y="1235869"/>
                    <a:pt x="39053" y="1220057"/>
                  </a:cubicBezTo>
                  <a:lnTo>
                    <a:pt x="39053" y="1068324"/>
                  </a:lnTo>
                  <a:cubicBezTo>
                    <a:pt x="39053" y="1052608"/>
                    <a:pt x="53340" y="1039654"/>
                    <a:pt x="70866" y="1039654"/>
                  </a:cubicBezTo>
                  <a:lnTo>
                    <a:pt x="222409" y="1039654"/>
                  </a:lnTo>
                  <a:cubicBezTo>
                    <a:pt x="239840" y="1039654"/>
                    <a:pt x="254222" y="1052513"/>
                    <a:pt x="254222" y="1068324"/>
                  </a:cubicBezTo>
                  <a:lnTo>
                    <a:pt x="254222" y="1220057"/>
                  </a:lnTo>
                  <a:close/>
                  <a:moveTo>
                    <a:pt x="530447" y="1220057"/>
                  </a:moveTo>
                  <a:cubicBezTo>
                    <a:pt x="530447" y="1235774"/>
                    <a:pt x="516160" y="1248728"/>
                    <a:pt x="498634" y="1248728"/>
                  </a:cubicBezTo>
                  <a:lnTo>
                    <a:pt x="347091" y="1248728"/>
                  </a:lnTo>
                  <a:cubicBezTo>
                    <a:pt x="329660" y="1248728"/>
                    <a:pt x="315278" y="1235869"/>
                    <a:pt x="315278" y="1220057"/>
                  </a:cubicBezTo>
                  <a:lnTo>
                    <a:pt x="315278" y="1068324"/>
                  </a:lnTo>
                  <a:cubicBezTo>
                    <a:pt x="315278" y="1052608"/>
                    <a:pt x="329565" y="1039654"/>
                    <a:pt x="347091" y="1039654"/>
                  </a:cubicBezTo>
                  <a:lnTo>
                    <a:pt x="498634" y="1039654"/>
                  </a:lnTo>
                  <a:cubicBezTo>
                    <a:pt x="516065" y="1039654"/>
                    <a:pt x="530447" y="1052513"/>
                    <a:pt x="530447" y="1068324"/>
                  </a:cubicBezTo>
                  <a:lnTo>
                    <a:pt x="530447" y="1220057"/>
                  </a:lnTo>
                  <a:close/>
                  <a:moveTo>
                    <a:pt x="806672" y="1220057"/>
                  </a:moveTo>
                  <a:cubicBezTo>
                    <a:pt x="806672" y="1235774"/>
                    <a:pt x="792385" y="1248728"/>
                    <a:pt x="774859" y="1248728"/>
                  </a:cubicBezTo>
                  <a:lnTo>
                    <a:pt x="623316" y="1248728"/>
                  </a:lnTo>
                  <a:cubicBezTo>
                    <a:pt x="605885" y="1248728"/>
                    <a:pt x="591503" y="1235869"/>
                    <a:pt x="591503" y="1220057"/>
                  </a:cubicBezTo>
                  <a:lnTo>
                    <a:pt x="591503" y="1068324"/>
                  </a:lnTo>
                  <a:cubicBezTo>
                    <a:pt x="591503" y="1052608"/>
                    <a:pt x="605790" y="1039654"/>
                    <a:pt x="623316" y="1039654"/>
                  </a:cubicBezTo>
                  <a:lnTo>
                    <a:pt x="774859" y="1039654"/>
                  </a:lnTo>
                  <a:cubicBezTo>
                    <a:pt x="792290" y="1039654"/>
                    <a:pt x="806672" y="1052513"/>
                    <a:pt x="806672" y="1068324"/>
                  </a:cubicBezTo>
                  <a:lnTo>
                    <a:pt x="806672" y="1220057"/>
                  </a:lnTo>
                  <a:close/>
                  <a:moveTo>
                    <a:pt x="1082897" y="1220057"/>
                  </a:moveTo>
                  <a:cubicBezTo>
                    <a:pt x="1082897" y="1235774"/>
                    <a:pt x="1068610" y="1248728"/>
                    <a:pt x="1051084" y="1248728"/>
                  </a:cubicBezTo>
                  <a:lnTo>
                    <a:pt x="899541" y="1248728"/>
                  </a:lnTo>
                  <a:cubicBezTo>
                    <a:pt x="882110" y="1248728"/>
                    <a:pt x="867728" y="1235869"/>
                    <a:pt x="867728" y="1220057"/>
                  </a:cubicBezTo>
                  <a:lnTo>
                    <a:pt x="867728" y="1068324"/>
                  </a:lnTo>
                  <a:cubicBezTo>
                    <a:pt x="867728" y="1052608"/>
                    <a:pt x="882015" y="1039654"/>
                    <a:pt x="899541" y="1039654"/>
                  </a:cubicBezTo>
                  <a:lnTo>
                    <a:pt x="1051084" y="1039654"/>
                  </a:lnTo>
                  <a:cubicBezTo>
                    <a:pt x="1068515" y="1039654"/>
                    <a:pt x="1082897" y="1052513"/>
                    <a:pt x="1082897" y="1068324"/>
                  </a:cubicBezTo>
                  <a:lnTo>
                    <a:pt x="1082897" y="1220057"/>
                  </a:lnTo>
                  <a:close/>
                  <a:moveTo>
                    <a:pt x="1359122" y="1220057"/>
                  </a:moveTo>
                  <a:cubicBezTo>
                    <a:pt x="1359122" y="1235774"/>
                    <a:pt x="1344835" y="1248728"/>
                    <a:pt x="1327309" y="1248728"/>
                  </a:cubicBezTo>
                  <a:lnTo>
                    <a:pt x="1175766" y="1248728"/>
                  </a:lnTo>
                  <a:cubicBezTo>
                    <a:pt x="1158335" y="1248728"/>
                    <a:pt x="1143953" y="1235869"/>
                    <a:pt x="1143953" y="1220057"/>
                  </a:cubicBezTo>
                  <a:lnTo>
                    <a:pt x="1143953" y="1068324"/>
                  </a:lnTo>
                  <a:cubicBezTo>
                    <a:pt x="1143953" y="1052608"/>
                    <a:pt x="1158240" y="1039654"/>
                    <a:pt x="1175766" y="1039654"/>
                  </a:cubicBezTo>
                  <a:lnTo>
                    <a:pt x="1327309" y="1039654"/>
                  </a:lnTo>
                  <a:cubicBezTo>
                    <a:pt x="1344739" y="1039654"/>
                    <a:pt x="1359122" y="1052513"/>
                    <a:pt x="1359122" y="1068324"/>
                  </a:cubicBezTo>
                  <a:lnTo>
                    <a:pt x="1359122" y="1220057"/>
                  </a:lnTo>
                  <a:close/>
                  <a:moveTo>
                    <a:pt x="1635347" y="1220057"/>
                  </a:moveTo>
                  <a:cubicBezTo>
                    <a:pt x="1635347" y="1235774"/>
                    <a:pt x="1621060" y="1248728"/>
                    <a:pt x="1603534" y="1248728"/>
                  </a:cubicBezTo>
                  <a:lnTo>
                    <a:pt x="1451991" y="1248728"/>
                  </a:lnTo>
                  <a:cubicBezTo>
                    <a:pt x="1434560" y="1248728"/>
                    <a:pt x="1420178" y="1235869"/>
                    <a:pt x="1420178" y="1220057"/>
                  </a:cubicBezTo>
                  <a:lnTo>
                    <a:pt x="1420178" y="1068324"/>
                  </a:lnTo>
                  <a:cubicBezTo>
                    <a:pt x="1420178" y="1052608"/>
                    <a:pt x="1434465" y="1039654"/>
                    <a:pt x="1451991" y="1039654"/>
                  </a:cubicBezTo>
                  <a:lnTo>
                    <a:pt x="1603534" y="1039654"/>
                  </a:lnTo>
                  <a:cubicBezTo>
                    <a:pt x="1620964" y="1039654"/>
                    <a:pt x="1635347" y="1052513"/>
                    <a:pt x="1635347" y="1068324"/>
                  </a:cubicBezTo>
                  <a:lnTo>
                    <a:pt x="1635347" y="1220057"/>
                  </a:lnTo>
                  <a:close/>
                  <a:moveTo>
                    <a:pt x="1911572" y="1220057"/>
                  </a:moveTo>
                  <a:cubicBezTo>
                    <a:pt x="1911572" y="1235774"/>
                    <a:pt x="1897285" y="1248728"/>
                    <a:pt x="1879759" y="1248728"/>
                  </a:cubicBezTo>
                  <a:lnTo>
                    <a:pt x="1728216" y="1248728"/>
                  </a:lnTo>
                  <a:cubicBezTo>
                    <a:pt x="1710785" y="1248728"/>
                    <a:pt x="1696403" y="1235869"/>
                    <a:pt x="1696403" y="1220057"/>
                  </a:cubicBezTo>
                  <a:lnTo>
                    <a:pt x="1696403" y="1068324"/>
                  </a:lnTo>
                  <a:cubicBezTo>
                    <a:pt x="1696403" y="1052608"/>
                    <a:pt x="1710690" y="1039654"/>
                    <a:pt x="1728216" y="1039654"/>
                  </a:cubicBezTo>
                  <a:lnTo>
                    <a:pt x="1879759" y="1039654"/>
                  </a:lnTo>
                  <a:cubicBezTo>
                    <a:pt x="1897189" y="1039654"/>
                    <a:pt x="1911572" y="1052513"/>
                    <a:pt x="1911572" y="1068324"/>
                  </a:cubicBezTo>
                  <a:lnTo>
                    <a:pt x="1911572" y="1220057"/>
                  </a:lnTo>
                  <a:close/>
                  <a:moveTo>
                    <a:pt x="2187797" y="1220057"/>
                  </a:moveTo>
                  <a:cubicBezTo>
                    <a:pt x="2187797" y="1235774"/>
                    <a:pt x="2173510" y="1248728"/>
                    <a:pt x="2155984" y="1248728"/>
                  </a:cubicBezTo>
                  <a:lnTo>
                    <a:pt x="2004441" y="1248728"/>
                  </a:lnTo>
                  <a:cubicBezTo>
                    <a:pt x="1987010" y="1248728"/>
                    <a:pt x="1972628" y="1235869"/>
                    <a:pt x="1972628" y="1220057"/>
                  </a:cubicBezTo>
                  <a:lnTo>
                    <a:pt x="1972628" y="1068324"/>
                  </a:lnTo>
                  <a:cubicBezTo>
                    <a:pt x="1972628" y="1052608"/>
                    <a:pt x="1986915" y="1039654"/>
                    <a:pt x="2004441" y="1039654"/>
                  </a:cubicBezTo>
                  <a:lnTo>
                    <a:pt x="2155984" y="1039654"/>
                  </a:lnTo>
                  <a:cubicBezTo>
                    <a:pt x="2173415" y="1039654"/>
                    <a:pt x="2187797" y="1052513"/>
                    <a:pt x="2187797" y="1068324"/>
                  </a:cubicBezTo>
                  <a:lnTo>
                    <a:pt x="2187797" y="1220057"/>
                  </a:lnTo>
                  <a:close/>
                  <a:moveTo>
                    <a:pt x="2464022" y="1220057"/>
                  </a:moveTo>
                  <a:cubicBezTo>
                    <a:pt x="2464022" y="1235774"/>
                    <a:pt x="2449735" y="1248728"/>
                    <a:pt x="2432209" y="1248728"/>
                  </a:cubicBezTo>
                  <a:lnTo>
                    <a:pt x="2280666" y="1248728"/>
                  </a:lnTo>
                  <a:cubicBezTo>
                    <a:pt x="2263235" y="1248728"/>
                    <a:pt x="2248853" y="1235869"/>
                    <a:pt x="2248853" y="1220057"/>
                  </a:cubicBezTo>
                  <a:lnTo>
                    <a:pt x="2248853" y="1068324"/>
                  </a:lnTo>
                  <a:cubicBezTo>
                    <a:pt x="2248853" y="1052608"/>
                    <a:pt x="2263140" y="1039654"/>
                    <a:pt x="2280666" y="1039654"/>
                  </a:cubicBezTo>
                  <a:lnTo>
                    <a:pt x="2432209" y="1039654"/>
                  </a:lnTo>
                  <a:cubicBezTo>
                    <a:pt x="2449640" y="1039654"/>
                    <a:pt x="2464022" y="1052513"/>
                    <a:pt x="2464022" y="1068324"/>
                  </a:cubicBezTo>
                  <a:lnTo>
                    <a:pt x="2464022" y="1220057"/>
                  </a:lnTo>
                  <a:close/>
                  <a:moveTo>
                    <a:pt x="2740247" y="1220057"/>
                  </a:moveTo>
                  <a:cubicBezTo>
                    <a:pt x="2740247" y="1235774"/>
                    <a:pt x="2725960" y="1248728"/>
                    <a:pt x="2708434" y="1248728"/>
                  </a:cubicBezTo>
                  <a:lnTo>
                    <a:pt x="2556891" y="1248728"/>
                  </a:lnTo>
                  <a:cubicBezTo>
                    <a:pt x="2539460" y="1248728"/>
                    <a:pt x="2525078" y="1235869"/>
                    <a:pt x="2525078" y="1220057"/>
                  </a:cubicBezTo>
                  <a:lnTo>
                    <a:pt x="2525078" y="1068324"/>
                  </a:lnTo>
                  <a:cubicBezTo>
                    <a:pt x="2525078" y="1052608"/>
                    <a:pt x="2539365" y="1039654"/>
                    <a:pt x="2556891" y="1039654"/>
                  </a:cubicBezTo>
                  <a:lnTo>
                    <a:pt x="2708434" y="1039654"/>
                  </a:lnTo>
                  <a:cubicBezTo>
                    <a:pt x="2725865" y="1039654"/>
                    <a:pt x="2740247" y="1052513"/>
                    <a:pt x="2740247" y="1068324"/>
                  </a:cubicBezTo>
                  <a:lnTo>
                    <a:pt x="2740247" y="1220057"/>
                  </a:lnTo>
                  <a:close/>
                  <a:moveTo>
                    <a:pt x="3016472" y="1220057"/>
                  </a:moveTo>
                  <a:cubicBezTo>
                    <a:pt x="3016472" y="1235774"/>
                    <a:pt x="3002185" y="1248728"/>
                    <a:pt x="2984659" y="1248728"/>
                  </a:cubicBezTo>
                  <a:lnTo>
                    <a:pt x="2833116" y="1248728"/>
                  </a:lnTo>
                  <a:cubicBezTo>
                    <a:pt x="2815685" y="1248728"/>
                    <a:pt x="2801303" y="1235869"/>
                    <a:pt x="2801303" y="1220057"/>
                  </a:cubicBezTo>
                  <a:lnTo>
                    <a:pt x="2801303" y="1068324"/>
                  </a:lnTo>
                  <a:cubicBezTo>
                    <a:pt x="2801303" y="1052608"/>
                    <a:pt x="2815590" y="1039654"/>
                    <a:pt x="2833116" y="1039654"/>
                  </a:cubicBezTo>
                  <a:lnTo>
                    <a:pt x="2984659" y="1039654"/>
                  </a:lnTo>
                  <a:cubicBezTo>
                    <a:pt x="3002090" y="1039654"/>
                    <a:pt x="3016472" y="1052513"/>
                    <a:pt x="3016472" y="1068324"/>
                  </a:cubicBezTo>
                  <a:lnTo>
                    <a:pt x="3016472" y="1220057"/>
                  </a:lnTo>
                  <a:close/>
                  <a:moveTo>
                    <a:pt x="3292697" y="1220057"/>
                  </a:moveTo>
                  <a:cubicBezTo>
                    <a:pt x="3292697" y="1235774"/>
                    <a:pt x="3278410" y="1248728"/>
                    <a:pt x="3260884" y="1248728"/>
                  </a:cubicBezTo>
                  <a:lnTo>
                    <a:pt x="3109341" y="1248728"/>
                  </a:lnTo>
                  <a:cubicBezTo>
                    <a:pt x="3091910" y="1248728"/>
                    <a:pt x="3077528" y="1235869"/>
                    <a:pt x="3077528" y="1220057"/>
                  </a:cubicBezTo>
                  <a:lnTo>
                    <a:pt x="3077528" y="1068324"/>
                  </a:lnTo>
                  <a:cubicBezTo>
                    <a:pt x="3077528" y="1052608"/>
                    <a:pt x="3091815" y="1039654"/>
                    <a:pt x="3109341" y="1039654"/>
                  </a:cubicBezTo>
                  <a:lnTo>
                    <a:pt x="3260884" y="1039654"/>
                  </a:lnTo>
                  <a:cubicBezTo>
                    <a:pt x="3278315" y="1039654"/>
                    <a:pt x="3292697" y="1052513"/>
                    <a:pt x="3292697" y="1068324"/>
                  </a:cubicBezTo>
                  <a:lnTo>
                    <a:pt x="3292697" y="1220057"/>
                  </a:lnTo>
                  <a:close/>
                  <a:moveTo>
                    <a:pt x="3568922" y="1220057"/>
                  </a:moveTo>
                  <a:cubicBezTo>
                    <a:pt x="3568922" y="1235774"/>
                    <a:pt x="3554635" y="1248728"/>
                    <a:pt x="3537109" y="1248728"/>
                  </a:cubicBezTo>
                  <a:lnTo>
                    <a:pt x="3385566" y="1248728"/>
                  </a:lnTo>
                  <a:cubicBezTo>
                    <a:pt x="3368135" y="1248728"/>
                    <a:pt x="3353753" y="1235869"/>
                    <a:pt x="3353753" y="1220057"/>
                  </a:cubicBezTo>
                  <a:lnTo>
                    <a:pt x="3353753" y="1068324"/>
                  </a:lnTo>
                  <a:cubicBezTo>
                    <a:pt x="3353753" y="1052608"/>
                    <a:pt x="3368040" y="1039654"/>
                    <a:pt x="3385566" y="1039654"/>
                  </a:cubicBezTo>
                  <a:lnTo>
                    <a:pt x="3537109" y="1039654"/>
                  </a:lnTo>
                  <a:cubicBezTo>
                    <a:pt x="3554540" y="1039654"/>
                    <a:pt x="3568922" y="1052513"/>
                    <a:pt x="3568922" y="1068324"/>
                  </a:cubicBezTo>
                  <a:lnTo>
                    <a:pt x="3568922" y="1220057"/>
                  </a:lnTo>
                  <a:close/>
                  <a:moveTo>
                    <a:pt x="3845147" y="1220057"/>
                  </a:moveTo>
                  <a:cubicBezTo>
                    <a:pt x="3845147" y="1235774"/>
                    <a:pt x="3830860" y="1248728"/>
                    <a:pt x="3813334" y="1248728"/>
                  </a:cubicBezTo>
                  <a:lnTo>
                    <a:pt x="3661791" y="1248728"/>
                  </a:lnTo>
                  <a:cubicBezTo>
                    <a:pt x="3644360" y="1248728"/>
                    <a:pt x="3629978" y="1235869"/>
                    <a:pt x="3629978" y="1220057"/>
                  </a:cubicBezTo>
                  <a:lnTo>
                    <a:pt x="3629978" y="1068324"/>
                  </a:lnTo>
                  <a:cubicBezTo>
                    <a:pt x="3629978" y="1052608"/>
                    <a:pt x="3644265" y="1039654"/>
                    <a:pt x="3661791" y="1039654"/>
                  </a:cubicBezTo>
                  <a:lnTo>
                    <a:pt x="3813334" y="1039654"/>
                  </a:lnTo>
                  <a:cubicBezTo>
                    <a:pt x="3830765" y="1039654"/>
                    <a:pt x="3845147" y="1052513"/>
                    <a:pt x="3845147" y="1068324"/>
                  </a:cubicBezTo>
                  <a:lnTo>
                    <a:pt x="3845147" y="1220057"/>
                  </a:lnTo>
                  <a:close/>
                  <a:moveTo>
                    <a:pt x="4121372" y="1220057"/>
                  </a:moveTo>
                  <a:cubicBezTo>
                    <a:pt x="4121372" y="1235774"/>
                    <a:pt x="4107085" y="1248728"/>
                    <a:pt x="4089559" y="1248728"/>
                  </a:cubicBezTo>
                  <a:lnTo>
                    <a:pt x="3938016" y="1248728"/>
                  </a:lnTo>
                  <a:cubicBezTo>
                    <a:pt x="3920585" y="1248728"/>
                    <a:pt x="3906203" y="1235869"/>
                    <a:pt x="3906203" y="1220057"/>
                  </a:cubicBezTo>
                  <a:lnTo>
                    <a:pt x="3906203" y="1068324"/>
                  </a:lnTo>
                  <a:cubicBezTo>
                    <a:pt x="3906203" y="1052608"/>
                    <a:pt x="3920490" y="1039654"/>
                    <a:pt x="3938016" y="1039654"/>
                  </a:cubicBezTo>
                  <a:lnTo>
                    <a:pt x="4089559" y="1039654"/>
                  </a:lnTo>
                  <a:cubicBezTo>
                    <a:pt x="4106990" y="1039654"/>
                    <a:pt x="4121372" y="1052513"/>
                    <a:pt x="4121372" y="1068324"/>
                  </a:cubicBezTo>
                  <a:lnTo>
                    <a:pt x="4121372" y="1220057"/>
                  </a:lnTo>
                  <a:close/>
                  <a:moveTo>
                    <a:pt x="4397598" y="1220057"/>
                  </a:moveTo>
                  <a:cubicBezTo>
                    <a:pt x="4397598" y="1235774"/>
                    <a:pt x="4383310" y="1248728"/>
                    <a:pt x="4365784" y="1248728"/>
                  </a:cubicBezTo>
                  <a:lnTo>
                    <a:pt x="4214241" y="1248728"/>
                  </a:lnTo>
                  <a:cubicBezTo>
                    <a:pt x="4196810" y="1248728"/>
                    <a:pt x="4182428" y="1235869"/>
                    <a:pt x="4182428" y="1220057"/>
                  </a:cubicBezTo>
                  <a:lnTo>
                    <a:pt x="4182428" y="1068324"/>
                  </a:lnTo>
                  <a:cubicBezTo>
                    <a:pt x="4182428" y="1052608"/>
                    <a:pt x="4196715" y="1039654"/>
                    <a:pt x="4214241" y="1039654"/>
                  </a:cubicBezTo>
                  <a:lnTo>
                    <a:pt x="4365784" y="1039654"/>
                  </a:lnTo>
                  <a:cubicBezTo>
                    <a:pt x="4383215" y="1039654"/>
                    <a:pt x="4397598" y="1052513"/>
                    <a:pt x="4397598" y="1068324"/>
                  </a:cubicBezTo>
                  <a:lnTo>
                    <a:pt x="4397598" y="1220057"/>
                  </a:lnTo>
                  <a:close/>
                  <a:moveTo>
                    <a:pt x="4673823" y="1220057"/>
                  </a:moveTo>
                  <a:cubicBezTo>
                    <a:pt x="4673823" y="1235774"/>
                    <a:pt x="4659535" y="1248728"/>
                    <a:pt x="4642009" y="1248728"/>
                  </a:cubicBezTo>
                  <a:lnTo>
                    <a:pt x="4490466" y="1248728"/>
                  </a:lnTo>
                  <a:cubicBezTo>
                    <a:pt x="4473035" y="1248728"/>
                    <a:pt x="4458653" y="1235869"/>
                    <a:pt x="4458653" y="1220057"/>
                  </a:cubicBezTo>
                  <a:lnTo>
                    <a:pt x="4458653" y="1068324"/>
                  </a:lnTo>
                  <a:cubicBezTo>
                    <a:pt x="4458653" y="1052608"/>
                    <a:pt x="4472940" y="1039654"/>
                    <a:pt x="4490466" y="1039654"/>
                  </a:cubicBezTo>
                  <a:lnTo>
                    <a:pt x="4642009" y="1039654"/>
                  </a:lnTo>
                  <a:cubicBezTo>
                    <a:pt x="4659440" y="1039654"/>
                    <a:pt x="4673823" y="1052513"/>
                    <a:pt x="4673823" y="1068324"/>
                  </a:cubicBezTo>
                  <a:lnTo>
                    <a:pt x="4673823" y="1220057"/>
                  </a:lnTo>
                  <a:close/>
                  <a:moveTo>
                    <a:pt x="4950048" y="1220057"/>
                  </a:moveTo>
                  <a:cubicBezTo>
                    <a:pt x="4950048" y="1235774"/>
                    <a:pt x="4935760" y="1248728"/>
                    <a:pt x="4918234" y="1248728"/>
                  </a:cubicBezTo>
                  <a:lnTo>
                    <a:pt x="4766691" y="1248728"/>
                  </a:lnTo>
                  <a:cubicBezTo>
                    <a:pt x="4749260" y="1248728"/>
                    <a:pt x="4734878" y="1235869"/>
                    <a:pt x="4734878" y="1220057"/>
                  </a:cubicBezTo>
                  <a:lnTo>
                    <a:pt x="4734878" y="1068324"/>
                  </a:lnTo>
                  <a:cubicBezTo>
                    <a:pt x="4734878" y="1052608"/>
                    <a:pt x="4749165" y="1039654"/>
                    <a:pt x="4766691" y="1039654"/>
                  </a:cubicBezTo>
                  <a:lnTo>
                    <a:pt x="4918234" y="1039654"/>
                  </a:lnTo>
                  <a:cubicBezTo>
                    <a:pt x="4935665" y="1039654"/>
                    <a:pt x="4950048" y="1052513"/>
                    <a:pt x="4950048" y="1068324"/>
                  </a:cubicBezTo>
                  <a:lnTo>
                    <a:pt x="4950048" y="1220057"/>
                  </a:lnTo>
                  <a:close/>
                  <a:moveTo>
                    <a:pt x="5226273" y="1220057"/>
                  </a:moveTo>
                  <a:cubicBezTo>
                    <a:pt x="5226273" y="1235774"/>
                    <a:pt x="5211985" y="1248728"/>
                    <a:pt x="5194459" y="1248728"/>
                  </a:cubicBezTo>
                  <a:lnTo>
                    <a:pt x="5042916" y="1248728"/>
                  </a:lnTo>
                  <a:cubicBezTo>
                    <a:pt x="5025485" y="1248728"/>
                    <a:pt x="5011103" y="1235869"/>
                    <a:pt x="5011103" y="1220057"/>
                  </a:cubicBezTo>
                  <a:lnTo>
                    <a:pt x="5011103" y="1068324"/>
                  </a:lnTo>
                  <a:cubicBezTo>
                    <a:pt x="5011103" y="1052608"/>
                    <a:pt x="5025390" y="1039654"/>
                    <a:pt x="5042916" y="1039654"/>
                  </a:cubicBezTo>
                  <a:lnTo>
                    <a:pt x="5194459" y="1039654"/>
                  </a:lnTo>
                  <a:cubicBezTo>
                    <a:pt x="5211890" y="1039654"/>
                    <a:pt x="5226273" y="1052513"/>
                    <a:pt x="5226273" y="1068324"/>
                  </a:cubicBezTo>
                  <a:lnTo>
                    <a:pt x="5226273" y="1220057"/>
                  </a:lnTo>
                  <a:close/>
                  <a:moveTo>
                    <a:pt x="5538216" y="1220057"/>
                  </a:moveTo>
                  <a:cubicBezTo>
                    <a:pt x="5538216" y="1235774"/>
                    <a:pt x="5523929" y="1248728"/>
                    <a:pt x="5506403" y="1248728"/>
                  </a:cubicBezTo>
                  <a:lnTo>
                    <a:pt x="5354860" y="1248728"/>
                  </a:lnTo>
                  <a:cubicBezTo>
                    <a:pt x="5337429" y="1248728"/>
                    <a:pt x="5323046" y="1235869"/>
                    <a:pt x="5323046" y="1220057"/>
                  </a:cubicBezTo>
                  <a:lnTo>
                    <a:pt x="5323046" y="1068324"/>
                  </a:lnTo>
                  <a:cubicBezTo>
                    <a:pt x="5323046" y="1052608"/>
                    <a:pt x="5337334" y="1039654"/>
                    <a:pt x="5354860" y="1039654"/>
                  </a:cubicBezTo>
                  <a:lnTo>
                    <a:pt x="5506403" y="1039654"/>
                  </a:lnTo>
                  <a:cubicBezTo>
                    <a:pt x="5523833" y="1039654"/>
                    <a:pt x="5538216" y="1052513"/>
                    <a:pt x="5538216" y="1068324"/>
                  </a:cubicBezTo>
                  <a:lnTo>
                    <a:pt x="5538216" y="1220057"/>
                  </a:lnTo>
                  <a:close/>
                  <a:moveTo>
                    <a:pt x="5814441" y="1220057"/>
                  </a:moveTo>
                  <a:cubicBezTo>
                    <a:pt x="5814441" y="1235774"/>
                    <a:pt x="5800154" y="1248728"/>
                    <a:pt x="5782628" y="1248728"/>
                  </a:cubicBezTo>
                  <a:lnTo>
                    <a:pt x="5631085" y="1248728"/>
                  </a:lnTo>
                  <a:cubicBezTo>
                    <a:pt x="5613654" y="1248728"/>
                    <a:pt x="5599271" y="1235869"/>
                    <a:pt x="5599271" y="1220057"/>
                  </a:cubicBezTo>
                  <a:lnTo>
                    <a:pt x="5599271" y="1068324"/>
                  </a:lnTo>
                  <a:cubicBezTo>
                    <a:pt x="5599271" y="1052608"/>
                    <a:pt x="5613559" y="1039654"/>
                    <a:pt x="5631085" y="1039654"/>
                  </a:cubicBezTo>
                  <a:lnTo>
                    <a:pt x="5782628" y="1039654"/>
                  </a:lnTo>
                  <a:cubicBezTo>
                    <a:pt x="5800058" y="1039654"/>
                    <a:pt x="5814441" y="1052513"/>
                    <a:pt x="5814441" y="1068324"/>
                  </a:cubicBezTo>
                  <a:lnTo>
                    <a:pt x="5814441" y="1220057"/>
                  </a:lnTo>
                  <a:close/>
                  <a:moveTo>
                    <a:pt x="6090666" y="1220057"/>
                  </a:moveTo>
                  <a:cubicBezTo>
                    <a:pt x="6090666" y="1235774"/>
                    <a:pt x="6076379" y="1248728"/>
                    <a:pt x="6058853" y="1248728"/>
                  </a:cubicBezTo>
                  <a:lnTo>
                    <a:pt x="5907310" y="1248728"/>
                  </a:lnTo>
                  <a:cubicBezTo>
                    <a:pt x="5889879" y="1248728"/>
                    <a:pt x="5875496" y="1235869"/>
                    <a:pt x="5875496" y="1220057"/>
                  </a:cubicBezTo>
                  <a:lnTo>
                    <a:pt x="5875496" y="1068324"/>
                  </a:lnTo>
                  <a:cubicBezTo>
                    <a:pt x="5875496" y="1052608"/>
                    <a:pt x="5889784" y="1039654"/>
                    <a:pt x="5907310" y="1039654"/>
                  </a:cubicBezTo>
                  <a:lnTo>
                    <a:pt x="6058853" y="1039654"/>
                  </a:lnTo>
                  <a:cubicBezTo>
                    <a:pt x="6076283" y="1039654"/>
                    <a:pt x="6090666" y="1052513"/>
                    <a:pt x="6090666" y="1068324"/>
                  </a:cubicBezTo>
                  <a:lnTo>
                    <a:pt x="6090666" y="1220057"/>
                  </a:lnTo>
                  <a:close/>
                  <a:moveTo>
                    <a:pt x="6366891" y="1220057"/>
                  </a:moveTo>
                  <a:cubicBezTo>
                    <a:pt x="6366891" y="1235774"/>
                    <a:pt x="6352604" y="1248728"/>
                    <a:pt x="6335078" y="1248728"/>
                  </a:cubicBezTo>
                  <a:lnTo>
                    <a:pt x="6183535" y="1248728"/>
                  </a:lnTo>
                  <a:cubicBezTo>
                    <a:pt x="6166104" y="1248728"/>
                    <a:pt x="6151721" y="1235869"/>
                    <a:pt x="6151721" y="1220057"/>
                  </a:cubicBezTo>
                  <a:lnTo>
                    <a:pt x="6151721" y="1068324"/>
                  </a:lnTo>
                  <a:cubicBezTo>
                    <a:pt x="6151721" y="1052608"/>
                    <a:pt x="6166009" y="1039654"/>
                    <a:pt x="6183535" y="1039654"/>
                  </a:cubicBezTo>
                  <a:lnTo>
                    <a:pt x="6335078" y="1039654"/>
                  </a:lnTo>
                  <a:cubicBezTo>
                    <a:pt x="6352508" y="1039654"/>
                    <a:pt x="6366891" y="1052513"/>
                    <a:pt x="6366891" y="1068324"/>
                  </a:cubicBezTo>
                  <a:lnTo>
                    <a:pt x="6366891" y="1220057"/>
                  </a:lnTo>
                  <a:close/>
                  <a:moveTo>
                    <a:pt x="6643116" y="1220057"/>
                  </a:moveTo>
                  <a:cubicBezTo>
                    <a:pt x="6643116" y="1235774"/>
                    <a:pt x="6628829" y="1248728"/>
                    <a:pt x="6611303" y="1248728"/>
                  </a:cubicBezTo>
                  <a:lnTo>
                    <a:pt x="6459760" y="1248728"/>
                  </a:lnTo>
                  <a:cubicBezTo>
                    <a:pt x="6442329" y="1248728"/>
                    <a:pt x="6427946" y="1235869"/>
                    <a:pt x="6427946" y="1220057"/>
                  </a:cubicBezTo>
                  <a:lnTo>
                    <a:pt x="6427946" y="1068324"/>
                  </a:lnTo>
                  <a:cubicBezTo>
                    <a:pt x="6427946" y="1052608"/>
                    <a:pt x="6442234" y="1039654"/>
                    <a:pt x="6459760" y="1039654"/>
                  </a:cubicBezTo>
                  <a:lnTo>
                    <a:pt x="6611303" y="1039654"/>
                  </a:lnTo>
                  <a:cubicBezTo>
                    <a:pt x="6628733" y="1039654"/>
                    <a:pt x="6643116" y="1052513"/>
                    <a:pt x="6643116" y="1068324"/>
                  </a:cubicBezTo>
                  <a:lnTo>
                    <a:pt x="6643116" y="1220057"/>
                  </a:lnTo>
                  <a:close/>
                  <a:moveTo>
                    <a:pt x="6919341" y="1220057"/>
                  </a:moveTo>
                  <a:cubicBezTo>
                    <a:pt x="6919341" y="1235774"/>
                    <a:pt x="6905054" y="1248728"/>
                    <a:pt x="6887528" y="1248728"/>
                  </a:cubicBezTo>
                  <a:lnTo>
                    <a:pt x="6735985" y="1248728"/>
                  </a:lnTo>
                  <a:cubicBezTo>
                    <a:pt x="6718554" y="1248728"/>
                    <a:pt x="6704171" y="1235869"/>
                    <a:pt x="6704171" y="1220057"/>
                  </a:cubicBezTo>
                  <a:lnTo>
                    <a:pt x="6704171" y="1068324"/>
                  </a:lnTo>
                  <a:cubicBezTo>
                    <a:pt x="6704171" y="1052608"/>
                    <a:pt x="6718459" y="1039654"/>
                    <a:pt x="6735985" y="1039654"/>
                  </a:cubicBezTo>
                  <a:lnTo>
                    <a:pt x="6887528" y="1039654"/>
                  </a:lnTo>
                  <a:cubicBezTo>
                    <a:pt x="6904958" y="1039654"/>
                    <a:pt x="6919341" y="1052513"/>
                    <a:pt x="6919341" y="1068324"/>
                  </a:cubicBezTo>
                  <a:lnTo>
                    <a:pt x="6919341" y="1220057"/>
                  </a:lnTo>
                  <a:close/>
                  <a:moveTo>
                    <a:pt x="7195566" y="1220057"/>
                  </a:moveTo>
                  <a:cubicBezTo>
                    <a:pt x="7195566" y="1235774"/>
                    <a:pt x="7181279" y="1248728"/>
                    <a:pt x="7163753" y="1248728"/>
                  </a:cubicBezTo>
                  <a:lnTo>
                    <a:pt x="7012210" y="1248728"/>
                  </a:lnTo>
                  <a:cubicBezTo>
                    <a:pt x="6994779" y="1248728"/>
                    <a:pt x="6980396" y="1235869"/>
                    <a:pt x="6980396" y="1220057"/>
                  </a:cubicBezTo>
                  <a:lnTo>
                    <a:pt x="6980396" y="1068324"/>
                  </a:lnTo>
                  <a:cubicBezTo>
                    <a:pt x="6980396" y="1052608"/>
                    <a:pt x="6994684" y="1039654"/>
                    <a:pt x="7012210" y="1039654"/>
                  </a:cubicBezTo>
                  <a:lnTo>
                    <a:pt x="7163753" y="1039654"/>
                  </a:lnTo>
                  <a:cubicBezTo>
                    <a:pt x="7181183" y="1039654"/>
                    <a:pt x="7195566" y="1052513"/>
                    <a:pt x="7195566" y="1068324"/>
                  </a:cubicBezTo>
                  <a:lnTo>
                    <a:pt x="7195566" y="1220057"/>
                  </a:lnTo>
                  <a:close/>
                  <a:moveTo>
                    <a:pt x="7471791" y="1220057"/>
                  </a:moveTo>
                  <a:cubicBezTo>
                    <a:pt x="7471791" y="1235774"/>
                    <a:pt x="7457504" y="1248728"/>
                    <a:pt x="7439978" y="1248728"/>
                  </a:cubicBezTo>
                  <a:lnTo>
                    <a:pt x="7288435" y="1248728"/>
                  </a:lnTo>
                  <a:cubicBezTo>
                    <a:pt x="7271004" y="1248728"/>
                    <a:pt x="7256621" y="1235869"/>
                    <a:pt x="7256621" y="1220057"/>
                  </a:cubicBezTo>
                  <a:lnTo>
                    <a:pt x="7256621" y="1068324"/>
                  </a:lnTo>
                  <a:cubicBezTo>
                    <a:pt x="7256621" y="1052608"/>
                    <a:pt x="7270909" y="1039654"/>
                    <a:pt x="7288435" y="1039654"/>
                  </a:cubicBezTo>
                  <a:lnTo>
                    <a:pt x="7439978" y="1039654"/>
                  </a:lnTo>
                  <a:cubicBezTo>
                    <a:pt x="7457408" y="1039654"/>
                    <a:pt x="7471791" y="1052513"/>
                    <a:pt x="7471791" y="1068324"/>
                  </a:cubicBezTo>
                  <a:lnTo>
                    <a:pt x="7471791" y="1220057"/>
                  </a:lnTo>
                  <a:close/>
                  <a:moveTo>
                    <a:pt x="7748016" y="1220057"/>
                  </a:moveTo>
                  <a:cubicBezTo>
                    <a:pt x="7748016" y="1235774"/>
                    <a:pt x="7733729" y="1248728"/>
                    <a:pt x="7716203" y="1248728"/>
                  </a:cubicBezTo>
                  <a:lnTo>
                    <a:pt x="7564660" y="1248728"/>
                  </a:lnTo>
                  <a:cubicBezTo>
                    <a:pt x="7547229" y="1248728"/>
                    <a:pt x="7532846" y="1235869"/>
                    <a:pt x="7532846" y="1220057"/>
                  </a:cubicBezTo>
                  <a:lnTo>
                    <a:pt x="7532846" y="1068324"/>
                  </a:lnTo>
                  <a:cubicBezTo>
                    <a:pt x="7532846" y="1052608"/>
                    <a:pt x="7547134" y="1039654"/>
                    <a:pt x="7564660" y="1039654"/>
                  </a:cubicBezTo>
                  <a:lnTo>
                    <a:pt x="7716203" y="1039654"/>
                  </a:lnTo>
                  <a:cubicBezTo>
                    <a:pt x="7733633" y="1039654"/>
                    <a:pt x="7748016" y="1052513"/>
                    <a:pt x="7748016" y="1068324"/>
                  </a:cubicBezTo>
                  <a:lnTo>
                    <a:pt x="7748016" y="1220057"/>
                  </a:lnTo>
                  <a:close/>
                  <a:moveTo>
                    <a:pt x="8024241" y="1220057"/>
                  </a:moveTo>
                  <a:cubicBezTo>
                    <a:pt x="8024241" y="1235774"/>
                    <a:pt x="8009954" y="1248728"/>
                    <a:pt x="7992428" y="1248728"/>
                  </a:cubicBezTo>
                  <a:lnTo>
                    <a:pt x="7840885" y="1248728"/>
                  </a:lnTo>
                  <a:cubicBezTo>
                    <a:pt x="7823454" y="1248728"/>
                    <a:pt x="7809071" y="1235869"/>
                    <a:pt x="7809071" y="1220057"/>
                  </a:cubicBezTo>
                  <a:lnTo>
                    <a:pt x="7809071" y="1068324"/>
                  </a:lnTo>
                  <a:cubicBezTo>
                    <a:pt x="7809071" y="1052608"/>
                    <a:pt x="7823359" y="1039654"/>
                    <a:pt x="7840885" y="1039654"/>
                  </a:cubicBezTo>
                  <a:lnTo>
                    <a:pt x="7992428" y="1039654"/>
                  </a:lnTo>
                  <a:cubicBezTo>
                    <a:pt x="8009858" y="1039654"/>
                    <a:pt x="8024241" y="1052513"/>
                    <a:pt x="8024241" y="1068324"/>
                  </a:cubicBezTo>
                  <a:lnTo>
                    <a:pt x="8024241" y="1220057"/>
                  </a:lnTo>
                  <a:close/>
                  <a:moveTo>
                    <a:pt x="8300466" y="1220057"/>
                  </a:moveTo>
                  <a:cubicBezTo>
                    <a:pt x="8300466" y="1235774"/>
                    <a:pt x="8286179" y="1248728"/>
                    <a:pt x="8268653" y="1248728"/>
                  </a:cubicBezTo>
                  <a:lnTo>
                    <a:pt x="8117110" y="1248728"/>
                  </a:lnTo>
                  <a:cubicBezTo>
                    <a:pt x="8099679" y="1248728"/>
                    <a:pt x="8085296" y="1235869"/>
                    <a:pt x="8085296" y="1220057"/>
                  </a:cubicBezTo>
                  <a:lnTo>
                    <a:pt x="8085296" y="1068324"/>
                  </a:lnTo>
                  <a:cubicBezTo>
                    <a:pt x="8085296" y="1052608"/>
                    <a:pt x="8099584" y="1039654"/>
                    <a:pt x="8117110" y="1039654"/>
                  </a:cubicBezTo>
                  <a:lnTo>
                    <a:pt x="8268653" y="1039654"/>
                  </a:lnTo>
                  <a:cubicBezTo>
                    <a:pt x="8286083" y="1039654"/>
                    <a:pt x="8300466" y="1052513"/>
                    <a:pt x="8300466" y="1068324"/>
                  </a:cubicBezTo>
                  <a:lnTo>
                    <a:pt x="8300466" y="1220057"/>
                  </a:lnTo>
                  <a:close/>
                  <a:moveTo>
                    <a:pt x="8576691" y="1220057"/>
                  </a:moveTo>
                  <a:cubicBezTo>
                    <a:pt x="8576691" y="1235774"/>
                    <a:pt x="8562404" y="1248728"/>
                    <a:pt x="8544877" y="1248728"/>
                  </a:cubicBezTo>
                  <a:lnTo>
                    <a:pt x="8393335" y="1248728"/>
                  </a:lnTo>
                  <a:cubicBezTo>
                    <a:pt x="8375904" y="1248728"/>
                    <a:pt x="8361521" y="1235869"/>
                    <a:pt x="8361521" y="1220057"/>
                  </a:cubicBezTo>
                  <a:lnTo>
                    <a:pt x="8361521" y="1068324"/>
                  </a:lnTo>
                  <a:cubicBezTo>
                    <a:pt x="8361521" y="1052608"/>
                    <a:pt x="8375809" y="1039654"/>
                    <a:pt x="8393335" y="1039654"/>
                  </a:cubicBezTo>
                  <a:lnTo>
                    <a:pt x="8544877" y="1039654"/>
                  </a:lnTo>
                  <a:cubicBezTo>
                    <a:pt x="8562308" y="1039654"/>
                    <a:pt x="8576691" y="1052513"/>
                    <a:pt x="8576691" y="1068324"/>
                  </a:cubicBezTo>
                  <a:lnTo>
                    <a:pt x="8576691" y="1220057"/>
                  </a:lnTo>
                  <a:close/>
                  <a:moveTo>
                    <a:pt x="8852916" y="1220057"/>
                  </a:moveTo>
                  <a:cubicBezTo>
                    <a:pt x="8852916" y="1235774"/>
                    <a:pt x="8838629" y="1248728"/>
                    <a:pt x="8821102" y="1248728"/>
                  </a:cubicBezTo>
                  <a:lnTo>
                    <a:pt x="8669560" y="1248728"/>
                  </a:lnTo>
                  <a:cubicBezTo>
                    <a:pt x="8652129" y="1248728"/>
                    <a:pt x="8637746" y="1235869"/>
                    <a:pt x="8637746" y="1220057"/>
                  </a:cubicBezTo>
                  <a:lnTo>
                    <a:pt x="8637746" y="1068324"/>
                  </a:lnTo>
                  <a:cubicBezTo>
                    <a:pt x="8637746" y="1052608"/>
                    <a:pt x="8652034" y="1039654"/>
                    <a:pt x="8669560" y="1039654"/>
                  </a:cubicBezTo>
                  <a:lnTo>
                    <a:pt x="8821102" y="1039654"/>
                  </a:lnTo>
                  <a:cubicBezTo>
                    <a:pt x="8838533" y="1039654"/>
                    <a:pt x="8852916" y="1052513"/>
                    <a:pt x="8852916" y="1068324"/>
                  </a:cubicBezTo>
                  <a:lnTo>
                    <a:pt x="8852916" y="1220057"/>
                  </a:lnTo>
                  <a:close/>
                  <a:moveTo>
                    <a:pt x="9129141" y="1220057"/>
                  </a:moveTo>
                  <a:cubicBezTo>
                    <a:pt x="9129141" y="1235774"/>
                    <a:pt x="9114854" y="1248728"/>
                    <a:pt x="9097327" y="1248728"/>
                  </a:cubicBezTo>
                  <a:lnTo>
                    <a:pt x="8945785" y="1248728"/>
                  </a:lnTo>
                  <a:cubicBezTo>
                    <a:pt x="8928354" y="1248728"/>
                    <a:pt x="8913971" y="1235869"/>
                    <a:pt x="8913971" y="1220057"/>
                  </a:cubicBezTo>
                  <a:lnTo>
                    <a:pt x="8913971" y="1068324"/>
                  </a:lnTo>
                  <a:cubicBezTo>
                    <a:pt x="8913971" y="1052608"/>
                    <a:pt x="8928259" y="1039654"/>
                    <a:pt x="8945785" y="1039654"/>
                  </a:cubicBezTo>
                  <a:lnTo>
                    <a:pt x="9097327" y="1039654"/>
                  </a:lnTo>
                  <a:cubicBezTo>
                    <a:pt x="9114758" y="1039654"/>
                    <a:pt x="9129141" y="1052513"/>
                    <a:pt x="9129141" y="1068324"/>
                  </a:cubicBezTo>
                  <a:lnTo>
                    <a:pt x="9129141" y="1220057"/>
                  </a:lnTo>
                  <a:close/>
                  <a:moveTo>
                    <a:pt x="9405366" y="1220057"/>
                  </a:moveTo>
                  <a:cubicBezTo>
                    <a:pt x="9405366" y="1235774"/>
                    <a:pt x="9391079" y="1248728"/>
                    <a:pt x="9373552" y="1248728"/>
                  </a:cubicBezTo>
                  <a:lnTo>
                    <a:pt x="9222010" y="1248728"/>
                  </a:lnTo>
                  <a:cubicBezTo>
                    <a:pt x="9204579" y="1248728"/>
                    <a:pt x="9190196" y="1235869"/>
                    <a:pt x="9190196" y="1220057"/>
                  </a:cubicBezTo>
                  <a:lnTo>
                    <a:pt x="9190196" y="1068324"/>
                  </a:lnTo>
                  <a:cubicBezTo>
                    <a:pt x="9190196" y="1052608"/>
                    <a:pt x="9204484" y="1039654"/>
                    <a:pt x="9222010" y="1039654"/>
                  </a:cubicBezTo>
                  <a:lnTo>
                    <a:pt x="9373552" y="1039654"/>
                  </a:lnTo>
                  <a:cubicBezTo>
                    <a:pt x="9390983" y="1039654"/>
                    <a:pt x="9405366" y="1052513"/>
                    <a:pt x="9405366" y="1068324"/>
                  </a:cubicBezTo>
                  <a:lnTo>
                    <a:pt x="9405366" y="1220057"/>
                  </a:lnTo>
                  <a:close/>
                  <a:moveTo>
                    <a:pt x="9681591" y="1220057"/>
                  </a:moveTo>
                  <a:cubicBezTo>
                    <a:pt x="9681591" y="1235774"/>
                    <a:pt x="9667304" y="1248728"/>
                    <a:pt x="9649777" y="1248728"/>
                  </a:cubicBezTo>
                  <a:lnTo>
                    <a:pt x="9498235" y="1248728"/>
                  </a:lnTo>
                  <a:cubicBezTo>
                    <a:pt x="9480804" y="1248728"/>
                    <a:pt x="9466421" y="1235869"/>
                    <a:pt x="9466421" y="1220057"/>
                  </a:cubicBezTo>
                  <a:lnTo>
                    <a:pt x="9466421" y="1068324"/>
                  </a:lnTo>
                  <a:cubicBezTo>
                    <a:pt x="9466421" y="1052608"/>
                    <a:pt x="9480709" y="1039654"/>
                    <a:pt x="9498235" y="1039654"/>
                  </a:cubicBezTo>
                  <a:lnTo>
                    <a:pt x="9649777" y="1039654"/>
                  </a:lnTo>
                  <a:cubicBezTo>
                    <a:pt x="9667208" y="1039654"/>
                    <a:pt x="9681591" y="1052513"/>
                    <a:pt x="9681591" y="1068324"/>
                  </a:cubicBezTo>
                  <a:lnTo>
                    <a:pt x="9681591" y="1220057"/>
                  </a:lnTo>
                  <a:close/>
                  <a:moveTo>
                    <a:pt x="9957815" y="1220057"/>
                  </a:moveTo>
                  <a:cubicBezTo>
                    <a:pt x="9957815" y="1235774"/>
                    <a:pt x="9943528" y="1248728"/>
                    <a:pt x="9926002" y="1248728"/>
                  </a:cubicBezTo>
                  <a:lnTo>
                    <a:pt x="9774459" y="1248728"/>
                  </a:lnTo>
                  <a:cubicBezTo>
                    <a:pt x="9757029" y="1248728"/>
                    <a:pt x="9742646" y="1235869"/>
                    <a:pt x="9742646" y="1220057"/>
                  </a:cubicBezTo>
                  <a:lnTo>
                    <a:pt x="9742646" y="1068324"/>
                  </a:lnTo>
                  <a:cubicBezTo>
                    <a:pt x="9742646" y="1052608"/>
                    <a:pt x="9756934" y="1039654"/>
                    <a:pt x="9774459" y="1039654"/>
                  </a:cubicBezTo>
                  <a:lnTo>
                    <a:pt x="9926002" y="1039654"/>
                  </a:lnTo>
                  <a:cubicBezTo>
                    <a:pt x="9943434" y="1039654"/>
                    <a:pt x="9957815" y="1052513"/>
                    <a:pt x="9957815" y="1068324"/>
                  </a:cubicBezTo>
                  <a:lnTo>
                    <a:pt x="9957815" y="1220057"/>
                  </a:lnTo>
                  <a:close/>
                  <a:moveTo>
                    <a:pt x="10234040" y="1220057"/>
                  </a:moveTo>
                  <a:cubicBezTo>
                    <a:pt x="10234040" y="1235774"/>
                    <a:pt x="10219753" y="1248728"/>
                    <a:pt x="10202227" y="1248728"/>
                  </a:cubicBezTo>
                  <a:lnTo>
                    <a:pt x="10050684" y="1248728"/>
                  </a:lnTo>
                  <a:cubicBezTo>
                    <a:pt x="10033254" y="1248728"/>
                    <a:pt x="10018871" y="1235869"/>
                    <a:pt x="10018871" y="1220057"/>
                  </a:cubicBezTo>
                  <a:lnTo>
                    <a:pt x="10018871" y="1068324"/>
                  </a:lnTo>
                  <a:cubicBezTo>
                    <a:pt x="10018871" y="1052608"/>
                    <a:pt x="10033159" y="1039654"/>
                    <a:pt x="10050684" y="1039654"/>
                  </a:cubicBezTo>
                  <a:lnTo>
                    <a:pt x="10202227" y="1039654"/>
                  </a:lnTo>
                  <a:cubicBezTo>
                    <a:pt x="10219659" y="1039654"/>
                    <a:pt x="10234040" y="1052513"/>
                    <a:pt x="10234040" y="1068324"/>
                  </a:cubicBezTo>
                  <a:lnTo>
                    <a:pt x="10234040" y="1220057"/>
                  </a:lnTo>
                  <a:close/>
                  <a:moveTo>
                    <a:pt x="10510265" y="1220057"/>
                  </a:moveTo>
                  <a:cubicBezTo>
                    <a:pt x="10510265" y="1235774"/>
                    <a:pt x="10495978" y="1248728"/>
                    <a:pt x="10478452" y="1248728"/>
                  </a:cubicBezTo>
                  <a:lnTo>
                    <a:pt x="10326909" y="1248728"/>
                  </a:lnTo>
                  <a:cubicBezTo>
                    <a:pt x="10309479" y="1248728"/>
                    <a:pt x="10295096" y="1235869"/>
                    <a:pt x="10295096" y="1220057"/>
                  </a:cubicBezTo>
                  <a:lnTo>
                    <a:pt x="10295096" y="1068324"/>
                  </a:lnTo>
                  <a:cubicBezTo>
                    <a:pt x="10295096" y="1052608"/>
                    <a:pt x="10309384" y="1039654"/>
                    <a:pt x="10326909" y="1039654"/>
                  </a:cubicBezTo>
                  <a:lnTo>
                    <a:pt x="10478452" y="1039654"/>
                  </a:lnTo>
                  <a:cubicBezTo>
                    <a:pt x="10495884" y="1039654"/>
                    <a:pt x="10510265" y="1052513"/>
                    <a:pt x="10510265" y="1068324"/>
                  </a:cubicBezTo>
                  <a:lnTo>
                    <a:pt x="10510265" y="1220057"/>
                  </a:lnTo>
                  <a:close/>
                  <a:moveTo>
                    <a:pt x="10313766" y="63056"/>
                  </a:moveTo>
                  <a:cubicBezTo>
                    <a:pt x="10313766" y="47339"/>
                    <a:pt x="10328053" y="34385"/>
                    <a:pt x="10345579" y="34385"/>
                  </a:cubicBezTo>
                  <a:lnTo>
                    <a:pt x="10497122" y="34385"/>
                  </a:lnTo>
                  <a:cubicBezTo>
                    <a:pt x="10514552" y="34385"/>
                    <a:pt x="10528935" y="47244"/>
                    <a:pt x="10528935" y="63056"/>
                  </a:cubicBezTo>
                  <a:lnTo>
                    <a:pt x="10528935" y="214789"/>
                  </a:lnTo>
                  <a:cubicBezTo>
                    <a:pt x="10528935" y="230505"/>
                    <a:pt x="10514648" y="243459"/>
                    <a:pt x="10497122" y="243459"/>
                  </a:cubicBezTo>
                  <a:lnTo>
                    <a:pt x="10345579" y="243459"/>
                  </a:lnTo>
                  <a:cubicBezTo>
                    <a:pt x="10328147" y="243459"/>
                    <a:pt x="10313766" y="230600"/>
                    <a:pt x="10313766" y="214789"/>
                  </a:cubicBezTo>
                  <a:lnTo>
                    <a:pt x="10313766" y="62960"/>
                  </a:lnTo>
                  <a:close/>
                  <a:moveTo>
                    <a:pt x="10037541" y="63056"/>
                  </a:moveTo>
                  <a:cubicBezTo>
                    <a:pt x="10037541" y="47339"/>
                    <a:pt x="10051828" y="34385"/>
                    <a:pt x="10069354" y="34385"/>
                  </a:cubicBezTo>
                  <a:lnTo>
                    <a:pt x="10220897" y="34385"/>
                  </a:lnTo>
                  <a:cubicBezTo>
                    <a:pt x="10238327" y="34385"/>
                    <a:pt x="10252710" y="47244"/>
                    <a:pt x="10252710" y="63056"/>
                  </a:cubicBezTo>
                  <a:lnTo>
                    <a:pt x="10252710" y="214789"/>
                  </a:lnTo>
                  <a:cubicBezTo>
                    <a:pt x="10252710" y="230505"/>
                    <a:pt x="10238423" y="243459"/>
                    <a:pt x="10220897" y="243459"/>
                  </a:cubicBezTo>
                  <a:lnTo>
                    <a:pt x="10069354" y="243459"/>
                  </a:lnTo>
                  <a:cubicBezTo>
                    <a:pt x="10051922" y="243459"/>
                    <a:pt x="10037541" y="230600"/>
                    <a:pt x="10037541" y="214789"/>
                  </a:cubicBezTo>
                  <a:lnTo>
                    <a:pt x="10037541" y="62960"/>
                  </a:lnTo>
                  <a:close/>
                  <a:moveTo>
                    <a:pt x="9761316" y="63056"/>
                  </a:moveTo>
                  <a:cubicBezTo>
                    <a:pt x="9761316" y="47339"/>
                    <a:pt x="9775603" y="34385"/>
                    <a:pt x="9793129" y="34385"/>
                  </a:cubicBezTo>
                  <a:lnTo>
                    <a:pt x="9944672" y="34385"/>
                  </a:lnTo>
                  <a:cubicBezTo>
                    <a:pt x="9962102" y="34385"/>
                    <a:pt x="9976485" y="47244"/>
                    <a:pt x="9976485" y="63056"/>
                  </a:cubicBezTo>
                  <a:lnTo>
                    <a:pt x="9976485" y="214789"/>
                  </a:lnTo>
                  <a:cubicBezTo>
                    <a:pt x="9976485" y="230505"/>
                    <a:pt x="9962198" y="243459"/>
                    <a:pt x="9944672" y="243459"/>
                  </a:cubicBezTo>
                  <a:lnTo>
                    <a:pt x="9793129" y="243459"/>
                  </a:lnTo>
                  <a:cubicBezTo>
                    <a:pt x="9775697" y="243459"/>
                    <a:pt x="9761316" y="230600"/>
                    <a:pt x="9761316" y="214789"/>
                  </a:cubicBezTo>
                  <a:lnTo>
                    <a:pt x="9761316" y="62960"/>
                  </a:lnTo>
                  <a:close/>
                  <a:moveTo>
                    <a:pt x="9485090" y="63056"/>
                  </a:moveTo>
                  <a:cubicBezTo>
                    <a:pt x="9485090" y="47339"/>
                    <a:pt x="9499378" y="34385"/>
                    <a:pt x="9516904" y="34385"/>
                  </a:cubicBezTo>
                  <a:lnTo>
                    <a:pt x="9668446" y="34385"/>
                  </a:lnTo>
                  <a:cubicBezTo>
                    <a:pt x="9685877" y="34385"/>
                    <a:pt x="9700260" y="47244"/>
                    <a:pt x="9700260" y="63056"/>
                  </a:cubicBezTo>
                  <a:lnTo>
                    <a:pt x="9700260" y="214789"/>
                  </a:lnTo>
                  <a:cubicBezTo>
                    <a:pt x="9700260" y="230505"/>
                    <a:pt x="9685973" y="243459"/>
                    <a:pt x="9668446" y="243459"/>
                  </a:cubicBezTo>
                  <a:lnTo>
                    <a:pt x="9516904" y="243459"/>
                  </a:lnTo>
                  <a:cubicBezTo>
                    <a:pt x="9499473" y="243459"/>
                    <a:pt x="9485090" y="230600"/>
                    <a:pt x="9485090" y="214789"/>
                  </a:cubicBezTo>
                  <a:lnTo>
                    <a:pt x="9485090" y="62960"/>
                  </a:lnTo>
                  <a:close/>
                  <a:moveTo>
                    <a:pt x="9208865" y="63056"/>
                  </a:moveTo>
                  <a:cubicBezTo>
                    <a:pt x="9208865" y="47339"/>
                    <a:pt x="9223153" y="34385"/>
                    <a:pt x="9240679" y="34385"/>
                  </a:cubicBezTo>
                  <a:lnTo>
                    <a:pt x="9392221" y="34385"/>
                  </a:lnTo>
                  <a:cubicBezTo>
                    <a:pt x="9409652" y="34385"/>
                    <a:pt x="9424035" y="47244"/>
                    <a:pt x="9424035" y="63056"/>
                  </a:cubicBezTo>
                  <a:lnTo>
                    <a:pt x="9424035" y="214789"/>
                  </a:lnTo>
                  <a:cubicBezTo>
                    <a:pt x="9424035" y="230505"/>
                    <a:pt x="9409748" y="243459"/>
                    <a:pt x="9392221" y="243459"/>
                  </a:cubicBezTo>
                  <a:lnTo>
                    <a:pt x="9240679" y="243459"/>
                  </a:lnTo>
                  <a:cubicBezTo>
                    <a:pt x="9223248" y="243459"/>
                    <a:pt x="9208865" y="230600"/>
                    <a:pt x="9208865" y="214789"/>
                  </a:cubicBezTo>
                  <a:lnTo>
                    <a:pt x="9208865" y="62960"/>
                  </a:lnTo>
                  <a:close/>
                  <a:moveTo>
                    <a:pt x="8932640" y="63056"/>
                  </a:moveTo>
                  <a:cubicBezTo>
                    <a:pt x="8932640" y="47339"/>
                    <a:pt x="8946928" y="34385"/>
                    <a:pt x="8964454" y="34385"/>
                  </a:cubicBezTo>
                  <a:lnTo>
                    <a:pt x="9115996" y="34385"/>
                  </a:lnTo>
                  <a:cubicBezTo>
                    <a:pt x="9133427" y="34385"/>
                    <a:pt x="9147810" y="47244"/>
                    <a:pt x="9147810" y="63056"/>
                  </a:cubicBezTo>
                  <a:lnTo>
                    <a:pt x="9147810" y="214789"/>
                  </a:lnTo>
                  <a:cubicBezTo>
                    <a:pt x="9147810" y="230505"/>
                    <a:pt x="9133523" y="243459"/>
                    <a:pt x="9115996" y="243459"/>
                  </a:cubicBezTo>
                  <a:lnTo>
                    <a:pt x="8964454" y="243459"/>
                  </a:lnTo>
                  <a:cubicBezTo>
                    <a:pt x="8947023" y="243459"/>
                    <a:pt x="8932640" y="230600"/>
                    <a:pt x="8932640" y="214789"/>
                  </a:cubicBezTo>
                  <a:lnTo>
                    <a:pt x="8932640" y="62960"/>
                  </a:lnTo>
                  <a:close/>
                  <a:moveTo>
                    <a:pt x="8656415" y="63056"/>
                  </a:moveTo>
                  <a:cubicBezTo>
                    <a:pt x="8656415" y="47339"/>
                    <a:pt x="8670703" y="34385"/>
                    <a:pt x="8688229" y="34385"/>
                  </a:cubicBezTo>
                  <a:lnTo>
                    <a:pt x="8839771" y="34385"/>
                  </a:lnTo>
                  <a:cubicBezTo>
                    <a:pt x="8857202" y="34385"/>
                    <a:pt x="8871585" y="47244"/>
                    <a:pt x="8871585" y="63056"/>
                  </a:cubicBezTo>
                  <a:lnTo>
                    <a:pt x="8871585" y="214789"/>
                  </a:lnTo>
                  <a:cubicBezTo>
                    <a:pt x="8871585" y="230505"/>
                    <a:pt x="8857298" y="243459"/>
                    <a:pt x="8839771" y="243459"/>
                  </a:cubicBezTo>
                  <a:lnTo>
                    <a:pt x="8688229" y="243459"/>
                  </a:lnTo>
                  <a:cubicBezTo>
                    <a:pt x="8670798" y="243459"/>
                    <a:pt x="8656415" y="230600"/>
                    <a:pt x="8656415" y="214789"/>
                  </a:cubicBezTo>
                  <a:lnTo>
                    <a:pt x="8656415" y="62960"/>
                  </a:lnTo>
                  <a:close/>
                  <a:moveTo>
                    <a:pt x="8380190" y="63056"/>
                  </a:moveTo>
                  <a:cubicBezTo>
                    <a:pt x="8380190" y="47339"/>
                    <a:pt x="8394478" y="34385"/>
                    <a:pt x="8412004" y="34385"/>
                  </a:cubicBezTo>
                  <a:lnTo>
                    <a:pt x="8563546" y="34385"/>
                  </a:lnTo>
                  <a:cubicBezTo>
                    <a:pt x="8580977" y="34385"/>
                    <a:pt x="8595360" y="47244"/>
                    <a:pt x="8595360" y="63056"/>
                  </a:cubicBezTo>
                  <a:lnTo>
                    <a:pt x="8595360" y="214789"/>
                  </a:lnTo>
                  <a:cubicBezTo>
                    <a:pt x="8595360" y="230505"/>
                    <a:pt x="8581073" y="243459"/>
                    <a:pt x="8563546" y="243459"/>
                  </a:cubicBezTo>
                  <a:lnTo>
                    <a:pt x="8412004" y="243459"/>
                  </a:lnTo>
                  <a:cubicBezTo>
                    <a:pt x="8394573" y="243459"/>
                    <a:pt x="8380190" y="230600"/>
                    <a:pt x="8380190" y="214789"/>
                  </a:cubicBezTo>
                  <a:lnTo>
                    <a:pt x="8380190" y="62960"/>
                  </a:lnTo>
                  <a:close/>
                  <a:moveTo>
                    <a:pt x="8103965" y="63056"/>
                  </a:moveTo>
                  <a:cubicBezTo>
                    <a:pt x="8103965" y="47339"/>
                    <a:pt x="8118253" y="34385"/>
                    <a:pt x="8135779" y="34385"/>
                  </a:cubicBezTo>
                  <a:lnTo>
                    <a:pt x="8287322" y="34385"/>
                  </a:lnTo>
                  <a:cubicBezTo>
                    <a:pt x="8304753" y="34385"/>
                    <a:pt x="8319135" y="47244"/>
                    <a:pt x="8319135" y="63056"/>
                  </a:cubicBezTo>
                  <a:lnTo>
                    <a:pt x="8319135" y="214789"/>
                  </a:lnTo>
                  <a:cubicBezTo>
                    <a:pt x="8319135" y="230505"/>
                    <a:pt x="8304848" y="243459"/>
                    <a:pt x="8287322" y="243459"/>
                  </a:cubicBezTo>
                  <a:lnTo>
                    <a:pt x="8135779" y="243459"/>
                  </a:lnTo>
                  <a:cubicBezTo>
                    <a:pt x="8118348" y="243459"/>
                    <a:pt x="8103965" y="230600"/>
                    <a:pt x="8103965" y="214789"/>
                  </a:cubicBezTo>
                  <a:lnTo>
                    <a:pt x="8103965" y="62960"/>
                  </a:lnTo>
                  <a:close/>
                  <a:moveTo>
                    <a:pt x="7827740" y="63056"/>
                  </a:moveTo>
                  <a:cubicBezTo>
                    <a:pt x="7827740" y="47339"/>
                    <a:pt x="7842028" y="34385"/>
                    <a:pt x="7859554" y="34385"/>
                  </a:cubicBezTo>
                  <a:lnTo>
                    <a:pt x="8011097" y="34385"/>
                  </a:lnTo>
                  <a:cubicBezTo>
                    <a:pt x="8028528" y="34385"/>
                    <a:pt x="8042910" y="47244"/>
                    <a:pt x="8042910" y="63056"/>
                  </a:cubicBezTo>
                  <a:lnTo>
                    <a:pt x="8042910" y="214789"/>
                  </a:lnTo>
                  <a:cubicBezTo>
                    <a:pt x="8042910" y="230505"/>
                    <a:pt x="8028623" y="243459"/>
                    <a:pt x="8011097" y="243459"/>
                  </a:cubicBezTo>
                  <a:lnTo>
                    <a:pt x="7859554" y="243459"/>
                  </a:lnTo>
                  <a:cubicBezTo>
                    <a:pt x="7842123" y="243459"/>
                    <a:pt x="7827740" y="230600"/>
                    <a:pt x="7827740" y="214789"/>
                  </a:cubicBezTo>
                  <a:lnTo>
                    <a:pt x="7827740" y="62960"/>
                  </a:lnTo>
                  <a:close/>
                  <a:moveTo>
                    <a:pt x="7551515" y="63056"/>
                  </a:moveTo>
                  <a:cubicBezTo>
                    <a:pt x="7551515" y="47339"/>
                    <a:pt x="7565803" y="34385"/>
                    <a:pt x="7583329" y="34385"/>
                  </a:cubicBezTo>
                  <a:lnTo>
                    <a:pt x="7734872" y="34385"/>
                  </a:lnTo>
                  <a:cubicBezTo>
                    <a:pt x="7752303" y="34385"/>
                    <a:pt x="7766685" y="47244"/>
                    <a:pt x="7766685" y="63056"/>
                  </a:cubicBezTo>
                  <a:lnTo>
                    <a:pt x="7766685" y="214789"/>
                  </a:lnTo>
                  <a:cubicBezTo>
                    <a:pt x="7766685" y="230505"/>
                    <a:pt x="7752398" y="243459"/>
                    <a:pt x="7734872" y="243459"/>
                  </a:cubicBezTo>
                  <a:lnTo>
                    <a:pt x="7583329" y="243459"/>
                  </a:lnTo>
                  <a:cubicBezTo>
                    <a:pt x="7565898" y="243459"/>
                    <a:pt x="7551515" y="230600"/>
                    <a:pt x="7551515" y="214789"/>
                  </a:cubicBezTo>
                  <a:lnTo>
                    <a:pt x="7551515" y="62960"/>
                  </a:lnTo>
                  <a:close/>
                  <a:moveTo>
                    <a:pt x="7275290" y="63056"/>
                  </a:moveTo>
                  <a:cubicBezTo>
                    <a:pt x="7275290" y="47339"/>
                    <a:pt x="7289578" y="34385"/>
                    <a:pt x="7307104" y="34385"/>
                  </a:cubicBezTo>
                  <a:lnTo>
                    <a:pt x="7458647" y="34385"/>
                  </a:lnTo>
                  <a:cubicBezTo>
                    <a:pt x="7476078" y="34385"/>
                    <a:pt x="7490460" y="47244"/>
                    <a:pt x="7490460" y="63056"/>
                  </a:cubicBezTo>
                  <a:lnTo>
                    <a:pt x="7490460" y="214789"/>
                  </a:lnTo>
                  <a:cubicBezTo>
                    <a:pt x="7490460" y="230505"/>
                    <a:pt x="7476173" y="243459"/>
                    <a:pt x="7458647" y="243459"/>
                  </a:cubicBezTo>
                  <a:lnTo>
                    <a:pt x="7307104" y="243459"/>
                  </a:lnTo>
                  <a:cubicBezTo>
                    <a:pt x="7289673" y="243459"/>
                    <a:pt x="7275290" y="230600"/>
                    <a:pt x="7275290" y="214789"/>
                  </a:cubicBezTo>
                  <a:lnTo>
                    <a:pt x="7275290" y="62960"/>
                  </a:lnTo>
                  <a:close/>
                  <a:moveTo>
                    <a:pt x="6999065" y="63056"/>
                  </a:moveTo>
                  <a:cubicBezTo>
                    <a:pt x="6999065" y="47339"/>
                    <a:pt x="7013353" y="34385"/>
                    <a:pt x="7030879" y="34385"/>
                  </a:cubicBezTo>
                  <a:lnTo>
                    <a:pt x="7182422" y="34385"/>
                  </a:lnTo>
                  <a:cubicBezTo>
                    <a:pt x="7199853" y="34385"/>
                    <a:pt x="7214235" y="47244"/>
                    <a:pt x="7214235" y="63056"/>
                  </a:cubicBezTo>
                  <a:lnTo>
                    <a:pt x="7214235" y="214789"/>
                  </a:lnTo>
                  <a:cubicBezTo>
                    <a:pt x="7214235" y="230505"/>
                    <a:pt x="7199948" y="243459"/>
                    <a:pt x="7182422" y="243459"/>
                  </a:cubicBezTo>
                  <a:lnTo>
                    <a:pt x="7030879" y="243459"/>
                  </a:lnTo>
                  <a:cubicBezTo>
                    <a:pt x="7013448" y="243459"/>
                    <a:pt x="6999065" y="230600"/>
                    <a:pt x="6999065" y="214789"/>
                  </a:cubicBezTo>
                  <a:lnTo>
                    <a:pt x="6999065" y="62960"/>
                  </a:lnTo>
                  <a:close/>
                  <a:moveTo>
                    <a:pt x="6722840" y="63056"/>
                  </a:moveTo>
                  <a:cubicBezTo>
                    <a:pt x="6722840" y="47339"/>
                    <a:pt x="6737128" y="34385"/>
                    <a:pt x="6754654" y="34385"/>
                  </a:cubicBezTo>
                  <a:lnTo>
                    <a:pt x="6906197" y="34385"/>
                  </a:lnTo>
                  <a:cubicBezTo>
                    <a:pt x="6923628" y="34385"/>
                    <a:pt x="6938010" y="47244"/>
                    <a:pt x="6938010" y="63056"/>
                  </a:cubicBezTo>
                  <a:lnTo>
                    <a:pt x="6938010" y="214789"/>
                  </a:lnTo>
                  <a:cubicBezTo>
                    <a:pt x="6938010" y="230505"/>
                    <a:pt x="6923723" y="243459"/>
                    <a:pt x="6906197" y="243459"/>
                  </a:cubicBezTo>
                  <a:lnTo>
                    <a:pt x="6754654" y="243459"/>
                  </a:lnTo>
                  <a:cubicBezTo>
                    <a:pt x="6737223" y="243459"/>
                    <a:pt x="6722840" y="230600"/>
                    <a:pt x="6722840" y="214789"/>
                  </a:cubicBezTo>
                  <a:lnTo>
                    <a:pt x="6722840" y="62960"/>
                  </a:lnTo>
                  <a:close/>
                  <a:moveTo>
                    <a:pt x="6446615" y="63056"/>
                  </a:moveTo>
                  <a:cubicBezTo>
                    <a:pt x="6446615" y="47339"/>
                    <a:pt x="6460903" y="34385"/>
                    <a:pt x="6478429" y="34385"/>
                  </a:cubicBezTo>
                  <a:lnTo>
                    <a:pt x="6629972" y="34385"/>
                  </a:lnTo>
                  <a:cubicBezTo>
                    <a:pt x="6647403" y="34385"/>
                    <a:pt x="6661785" y="47244"/>
                    <a:pt x="6661785" y="63056"/>
                  </a:cubicBezTo>
                  <a:lnTo>
                    <a:pt x="6661785" y="214789"/>
                  </a:lnTo>
                  <a:cubicBezTo>
                    <a:pt x="6661785" y="230505"/>
                    <a:pt x="6647498" y="243459"/>
                    <a:pt x="6629972" y="243459"/>
                  </a:cubicBezTo>
                  <a:lnTo>
                    <a:pt x="6478429" y="243459"/>
                  </a:lnTo>
                  <a:cubicBezTo>
                    <a:pt x="6460998" y="243459"/>
                    <a:pt x="6446615" y="230600"/>
                    <a:pt x="6446615" y="214789"/>
                  </a:cubicBezTo>
                  <a:lnTo>
                    <a:pt x="6446615" y="62960"/>
                  </a:lnTo>
                  <a:close/>
                  <a:moveTo>
                    <a:pt x="6170390" y="63056"/>
                  </a:moveTo>
                  <a:cubicBezTo>
                    <a:pt x="6170390" y="47339"/>
                    <a:pt x="6184678" y="34385"/>
                    <a:pt x="6202204" y="34385"/>
                  </a:cubicBezTo>
                  <a:lnTo>
                    <a:pt x="6353747" y="34385"/>
                  </a:lnTo>
                  <a:cubicBezTo>
                    <a:pt x="6371178" y="34385"/>
                    <a:pt x="6385560" y="47244"/>
                    <a:pt x="6385560" y="63056"/>
                  </a:cubicBezTo>
                  <a:lnTo>
                    <a:pt x="6385560" y="214789"/>
                  </a:lnTo>
                  <a:cubicBezTo>
                    <a:pt x="6385560" y="230505"/>
                    <a:pt x="6371273" y="243459"/>
                    <a:pt x="6353747" y="243459"/>
                  </a:cubicBezTo>
                  <a:lnTo>
                    <a:pt x="6202204" y="243459"/>
                  </a:lnTo>
                  <a:cubicBezTo>
                    <a:pt x="6184773" y="243459"/>
                    <a:pt x="6170390" y="230600"/>
                    <a:pt x="6170390" y="214789"/>
                  </a:cubicBezTo>
                  <a:lnTo>
                    <a:pt x="6170390" y="62960"/>
                  </a:lnTo>
                  <a:close/>
                  <a:moveTo>
                    <a:pt x="5894165" y="63056"/>
                  </a:moveTo>
                  <a:cubicBezTo>
                    <a:pt x="5894165" y="47339"/>
                    <a:pt x="5908453" y="34385"/>
                    <a:pt x="5925979" y="34385"/>
                  </a:cubicBezTo>
                  <a:lnTo>
                    <a:pt x="6077522" y="34385"/>
                  </a:lnTo>
                  <a:cubicBezTo>
                    <a:pt x="6094953" y="34385"/>
                    <a:pt x="6109335" y="47244"/>
                    <a:pt x="6109335" y="63056"/>
                  </a:cubicBezTo>
                  <a:lnTo>
                    <a:pt x="6109335" y="214789"/>
                  </a:lnTo>
                  <a:cubicBezTo>
                    <a:pt x="6109335" y="230505"/>
                    <a:pt x="6095048" y="243459"/>
                    <a:pt x="6077522" y="243459"/>
                  </a:cubicBezTo>
                  <a:lnTo>
                    <a:pt x="5925979" y="243459"/>
                  </a:lnTo>
                  <a:cubicBezTo>
                    <a:pt x="5908548" y="243459"/>
                    <a:pt x="5894165" y="230600"/>
                    <a:pt x="5894165" y="214789"/>
                  </a:cubicBezTo>
                  <a:lnTo>
                    <a:pt x="5894165" y="62960"/>
                  </a:lnTo>
                  <a:close/>
                  <a:moveTo>
                    <a:pt x="5617940" y="63056"/>
                  </a:moveTo>
                  <a:cubicBezTo>
                    <a:pt x="5617940" y="47339"/>
                    <a:pt x="5632228" y="34385"/>
                    <a:pt x="5649754" y="34385"/>
                  </a:cubicBezTo>
                  <a:lnTo>
                    <a:pt x="5801297" y="34385"/>
                  </a:lnTo>
                  <a:cubicBezTo>
                    <a:pt x="5818728" y="34385"/>
                    <a:pt x="5833110" y="47244"/>
                    <a:pt x="5833110" y="63056"/>
                  </a:cubicBezTo>
                  <a:lnTo>
                    <a:pt x="5833110" y="214789"/>
                  </a:lnTo>
                  <a:cubicBezTo>
                    <a:pt x="5833110" y="230505"/>
                    <a:pt x="5818823" y="243459"/>
                    <a:pt x="5801297" y="243459"/>
                  </a:cubicBezTo>
                  <a:lnTo>
                    <a:pt x="5649754" y="243459"/>
                  </a:lnTo>
                  <a:cubicBezTo>
                    <a:pt x="5632323" y="243459"/>
                    <a:pt x="5617940" y="230600"/>
                    <a:pt x="5617940" y="214789"/>
                  </a:cubicBezTo>
                  <a:lnTo>
                    <a:pt x="5617940" y="62960"/>
                  </a:lnTo>
                  <a:close/>
                  <a:moveTo>
                    <a:pt x="5341715" y="63056"/>
                  </a:moveTo>
                  <a:cubicBezTo>
                    <a:pt x="5341715" y="47339"/>
                    <a:pt x="5356003" y="34385"/>
                    <a:pt x="5373529" y="34385"/>
                  </a:cubicBezTo>
                  <a:lnTo>
                    <a:pt x="5525072" y="34385"/>
                  </a:lnTo>
                  <a:cubicBezTo>
                    <a:pt x="5542503" y="34385"/>
                    <a:pt x="5556885" y="47244"/>
                    <a:pt x="5556885" y="63056"/>
                  </a:cubicBezTo>
                  <a:lnTo>
                    <a:pt x="5556885" y="214789"/>
                  </a:lnTo>
                  <a:cubicBezTo>
                    <a:pt x="5556885" y="230505"/>
                    <a:pt x="5542598" y="243459"/>
                    <a:pt x="5525072" y="243459"/>
                  </a:cubicBezTo>
                  <a:lnTo>
                    <a:pt x="5373529" y="243459"/>
                  </a:lnTo>
                  <a:cubicBezTo>
                    <a:pt x="5356098" y="243459"/>
                    <a:pt x="5341715" y="230600"/>
                    <a:pt x="5341715" y="214789"/>
                  </a:cubicBezTo>
                  <a:lnTo>
                    <a:pt x="5341715" y="62960"/>
                  </a:lnTo>
                  <a:close/>
                  <a:moveTo>
                    <a:pt x="5029772" y="63056"/>
                  </a:moveTo>
                  <a:cubicBezTo>
                    <a:pt x="5029772" y="47339"/>
                    <a:pt x="5044059" y="34385"/>
                    <a:pt x="5061585" y="34385"/>
                  </a:cubicBezTo>
                  <a:lnTo>
                    <a:pt x="5213128" y="34385"/>
                  </a:lnTo>
                  <a:cubicBezTo>
                    <a:pt x="5230559" y="34385"/>
                    <a:pt x="5244942" y="47244"/>
                    <a:pt x="5244942" y="63056"/>
                  </a:cubicBezTo>
                  <a:lnTo>
                    <a:pt x="5244942" y="214789"/>
                  </a:lnTo>
                  <a:cubicBezTo>
                    <a:pt x="5244942" y="230505"/>
                    <a:pt x="5230654" y="243459"/>
                    <a:pt x="5213128" y="243459"/>
                  </a:cubicBezTo>
                  <a:lnTo>
                    <a:pt x="5061585" y="243459"/>
                  </a:lnTo>
                  <a:cubicBezTo>
                    <a:pt x="5044155" y="243459"/>
                    <a:pt x="5029772" y="230600"/>
                    <a:pt x="5029772" y="214789"/>
                  </a:cubicBezTo>
                  <a:lnTo>
                    <a:pt x="5029772" y="62960"/>
                  </a:lnTo>
                  <a:close/>
                  <a:moveTo>
                    <a:pt x="4753547" y="63056"/>
                  </a:moveTo>
                  <a:cubicBezTo>
                    <a:pt x="4753547" y="47339"/>
                    <a:pt x="4767834" y="34385"/>
                    <a:pt x="4785360" y="34385"/>
                  </a:cubicBezTo>
                  <a:lnTo>
                    <a:pt x="4936903" y="34385"/>
                  </a:lnTo>
                  <a:cubicBezTo>
                    <a:pt x="4954334" y="34385"/>
                    <a:pt x="4968717" y="47244"/>
                    <a:pt x="4968717" y="63056"/>
                  </a:cubicBezTo>
                  <a:lnTo>
                    <a:pt x="4968717" y="214789"/>
                  </a:lnTo>
                  <a:cubicBezTo>
                    <a:pt x="4968717" y="230505"/>
                    <a:pt x="4954429" y="243459"/>
                    <a:pt x="4936903" y="243459"/>
                  </a:cubicBezTo>
                  <a:lnTo>
                    <a:pt x="4785360" y="243459"/>
                  </a:lnTo>
                  <a:cubicBezTo>
                    <a:pt x="4767930" y="243459"/>
                    <a:pt x="4753547" y="230600"/>
                    <a:pt x="4753547" y="214789"/>
                  </a:cubicBezTo>
                  <a:lnTo>
                    <a:pt x="4753547" y="62960"/>
                  </a:lnTo>
                  <a:close/>
                  <a:moveTo>
                    <a:pt x="4477322" y="63056"/>
                  </a:moveTo>
                  <a:cubicBezTo>
                    <a:pt x="4477322" y="47339"/>
                    <a:pt x="4491609" y="34385"/>
                    <a:pt x="4509135" y="34385"/>
                  </a:cubicBezTo>
                  <a:lnTo>
                    <a:pt x="4660678" y="34385"/>
                  </a:lnTo>
                  <a:cubicBezTo>
                    <a:pt x="4678109" y="34385"/>
                    <a:pt x="4692491" y="47244"/>
                    <a:pt x="4692491" y="63056"/>
                  </a:cubicBezTo>
                  <a:lnTo>
                    <a:pt x="4692491" y="214789"/>
                  </a:lnTo>
                  <a:cubicBezTo>
                    <a:pt x="4692491" y="230505"/>
                    <a:pt x="4678204" y="243459"/>
                    <a:pt x="4660678" y="243459"/>
                  </a:cubicBezTo>
                  <a:lnTo>
                    <a:pt x="4509135" y="243459"/>
                  </a:lnTo>
                  <a:cubicBezTo>
                    <a:pt x="4491705" y="243459"/>
                    <a:pt x="4477322" y="230600"/>
                    <a:pt x="4477322" y="214789"/>
                  </a:cubicBezTo>
                  <a:lnTo>
                    <a:pt x="4477322" y="62960"/>
                  </a:lnTo>
                  <a:close/>
                  <a:moveTo>
                    <a:pt x="4201097" y="63056"/>
                  </a:moveTo>
                  <a:cubicBezTo>
                    <a:pt x="4201097" y="47339"/>
                    <a:pt x="4215384" y="34385"/>
                    <a:pt x="4232910" y="34385"/>
                  </a:cubicBezTo>
                  <a:lnTo>
                    <a:pt x="4384453" y="34385"/>
                  </a:lnTo>
                  <a:cubicBezTo>
                    <a:pt x="4401884" y="34385"/>
                    <a:pt x="4416266" y="47244"/>
                    <a:pt x="4416266" y="63056"/>
                  </a:cubicBezTo>
                  <a:lnTo>
                    <a:pt x="4416266" y="214789"/>
                  </a:lnTo>
                  <a:cubicBezTo>
                    <a:pt x="4416266" y="230505"/>
                    <a:pt x="4401979" y="243459"/>
                    <a:pt x="4384453" y="243459"/>
                  </a:cubicBezTo>
                  <a:lnTo>
                    <a:pt x="4232910" y="243459"/>
                  </a:lnTo>
                  <a:cubicBezTo>
                    <a:pt x="4215480" y="243459"/>
                    <a:pt x="4201097" y="230600"/>
                    <a:pt x="4201097" y="214789"/>
                  </a:cubicBezTo>
                  <a:lnTo>
                    <a:pt x="4201097" y="62960"/>
                  </a:lnTo>
                  <a:close/>
                  <a:moveTo>
                    <a:pt x="3924872" y="63056"/>
                  </a:moveTo>
                  <a:cubicBezTo>
                    <a:pt x="3924872" y="47339"/>
                    <a:pt x="3939159" y="34385"/>
                    <a:pt x="3956685" y="34385"/>
                  </a:cubicBezTo>
                  <a:lnTo>
                    <a:pt x="4108228" y="34385"/>
                  </a:lnTo>
                  <a:cubicBezTo>
                    <a:pt x="4125659" y="34385"/>
                    <a:pt x="4140041" y="47244"/>
                    <a:pt x="4140041" y="63056"/>
                  </a:cubicBezTo>
                  <a:lnTo>
                    <a:pt x="4140041" y="214789"/>
                  </a:lnTo>
                  <a:cubicBezTo>
                    <a:pt x="4140041" y="230505"/>
                    <a:pt x="4125754" y="243459"/>
                    <a:pt x="4108228" y="243459"/>
                  </a:cubicBezTo>
                  <a:lnTo>
                    <a:pt x="3956685" y="243459"/>
                  </a:lnTo>
                  <a:cubicBezTo>
                    <a:pt x="3939254" y="243459"/>
                    <a:pt x="3924872" y="230600"/>
                    <a:pt x="3924872" y="214789"/>
                  </a:cubicBezTo>
                  <a:lnTo>
                    <a:pt x="3924872" y="62960"/>
                  </a:lnTo>
                  <a:close/>
                  <a:moveTo>
                    <a:pt x="3648647" y="63056"/>
                  </a:moveTo>
                  <a:cubicBezTo>
                    <a:pt x="3648647" y="47339"/>
                    <a:pt x="3662934" y="34385"/>
                    <a:pt x="3680460" y="34385"/>
                  </a:cubicBezTo>
                  <a:lnTo>
                    <a:pt x="3832003" y="34385"/>
                  </a:lnTo>
                  <a:cubicBezTo>
                    <a:pt x="3849434" y="34385"/>
                    <a:pt x="3863816" y="47244"/>
                    <a:pt x="3863816" y="63056"/>
                  </a:cubicBezTo>
                  <a:lnTo>
                    <a:pt x="3863816" y="214789"/>
                  </a:lnTo>
                  <a:cubicBezTo>
                    <a:pt x="3863816" y="230505"/>
                    <a:pt x="3849529" y="243459"/>
                    <a:pt x="3832003" y="243459"/>
                  </a:cubicBezTo>
                  <a:lnTo>
                    <a:pt x="3680460" y="243459"/>
                  </a:lnTo>
                  <a:cubicBezTo>
                    <a:pt x="3663029" y="243459"/>
                    <a:pt x="3648647" y="230600"/>
                    <a:pt x="3648647" y="214789"/>
                  </a:cubicBezTo>
                  <a:lnTo>
                    <a:pt x="3648647" y="62960"/>
                  </a:lnTo>
                  <a:close/>
                  <a:moveTo>
                    <a:pt x="3372422" y="63056"/>
                  </a:moveTo>
                  <a:cubicBezTo>
                    <a:pt x="3372422" y="47339"/>
                    <a:pt x="3386709" y="34385"/>
                    <a:pt x="3404235" y="34385"/>
                  </a:cubicBezTo>
                  <a:lnTo>
                    <a:pt x="3555778" y="34385"/>
                  </a:lnTo>
                  <a:cubicBezTo>
                    <a:pt x="3573209" y="34385"/>
                    <a:pt x="3587591" y="47244"/>
                    <a:pt x="3587591" y="63056"/>
                  </a:cubicBezTo>
                  <a:lnTo>
                    <a:pt x="3587591" y="214789"/>
                  </a:lnTo>
                  <a:cubicBezTo>
                    <a:pt x="3587591" y="230505"/>
                    <a:pt x="3573304" y="243459"/>
                    <a:pt x="3555778" y="243459"/>
                  </a:cubicBezTo>
                  <a:lnTo>
                    <a:pt x="3404235" y="243459"/>
                  </a:lnTo>
                  <a:cubicBezTo>
                    <a:pt x="3386804" y="243459"/>
                    <a:pt x="3372422" y="230600"/>
                    <a:pt x="3372422" y="214789"/>
                  </a:cubicBezTo>
                  <a:lnTo>
                    <a:pt x="3372422" y="62960"/>
                  </a:lnTo>
                  <a:close/>
                  <a:moveTo>
                    <a:pt x="3096197" y="63056"/>
                  </a:moveTo>
                  <a:cubicBezTo>
                    <a:pt x="3096197" y="47339"/>
                    <a:pt x="3110484" y="34385"/>
                    <a:pt x="3128010" y="34385"/>
                  </a:cubicBezTo>
                  <a:lnTo>
                    <a:pt x="3279553" y="34385"/>
                  </a:lnTo>
                  <a:cubicBezTo>
                    <a:pt x="3296984" y="34385"/>
                    <a:pt x="3311366" y="47244"/>
                    <a:pt x="3311366" y="63056"/>
                  </a:cubicBezTo>
                  <a:lnTo>
                    <a:pt x="3311366" y="214789"/>
                  </a:lnTo>
                  <a:cubicBezTo>
                    <a:pt x="3311366" y="230505"/>
                    <a:pt x="3297079" y="243459"/>
                    <a:pt x="3279553" y="243459"/>
                  </a:cubicBezTo>
                  <a:lnTo>
                    <a:pt x="3128010" y="243459"/>
                  </a:lnTo>
                  <a:cubicBezTo>
                    <a:pt x="3110579" y="243459"/>
                    <a:pt x="3096197" y="230600"/>
                    <a:pt x="3096197" y="214789"/>
                  </a:cubicBezTo>
                  <a:lnTo>
                    <a:pt x="3096197" y="62960"/>
                  </a:lnTo>
                  <a:close/>
                  <a:moveTo>
                    <a:pt x="2819972" y="63056"/>
                  </a:moveTo>
                  <a:cubicBezTo>
                    <a:pt x="2819972" y="47339"/>
                    <a:pt x="2834259" y="34385"/>
                    <a:pt x="2851785" y="34385"/>
                  </a:cubicBezTo>
                  <a:lnTo>
                    <a:pt x="3003328" y="34385"/>
                  </a:lnTo>
                  <a:cubicBezTo>
                    <a:pt x="3020759" y="34385"/>
                    <a:pt x="3035141" y="47244"/>
                    <a:pt x="3035141" y="63056"/>
                  </a:cubicBezTo>
                  <a:lnTo>
                    <a:pt x="3035141" y="214789"/>
                  </a:lnTo>
                  <a:cubicBezTo>
                    <a:pt x="3035141" y="230505"/>
                    <a:pt x="3020854" y="243459"/>
                    <a:pt x="3003328" y="243459"/>
                  </a:cubicBezTo>
                  <a:lnTo>
                    <a:pt x="2851785" y="243459"/>
                  </a:lnTo>
                  <a:cubicBezTo>
                    <a:pt x="2834354" y="243459"/>
                    <a:pt x="2819972" y="230600"/>
                    <a:pt x="2819972" y="214789"/>
                  </a:cubicBezTo>
                  <a:lnTo>
                    <a:pt x="2819972" y="62960"/>
                  </a:lnTo>
                  <a:close/>
                  <a:moveTo>
                    <a:pt x="2543747" y="63056"/>
                  </a:moveTo>
                  <a:cubicBezTo>
                    <a:pt x="2543747" y="47339"/>
                    <a:pt x="2558034" y="34385"/>
                    <a:pt x="2575560" y="34385"/>
                  </a:cubicBezTo>
                  <a:lnTo>
                    <a:pt x="2727103" y="34385"/>
                  </a:lnTo>
                  <a:cubicBezTo>
                    <a:pt x="2744534" y="34385"/>
                    <a:pt x="2758916" y="47244"/>
                    <a:pt x="2758916" y="63056"/>
                  </a:cubicBezTo>
                  <a:lnTo>
                    <a:pt x="2758916" y="214789"/>
                  </a:lnTo>
                  <a:cubicBezTo>
                    <a:pt x="2758916" y="230505"/>
                    <a:pt x="2744629" y="243459"/>
                    <a:pt x="2727103" y="243459"/>
                  </a:cubicBezTo>
                  <a:lnTo>
                    <a:pt x="2575560" y="243459"/>
                  </a:lnTo>
                  <a:cubicBezTo>
                    <a:pt x="2558129" y="243459"/>
                    <a:pt x="2543747" y="230600"/>
                    <a:pt x="2543747" y="214789"/>
                  </a:cubicBezTo>
                  <a:lnTo>
                    <a:pt x="2543747" y="62960"/>
                  </a:lnTo>
                  <a:close/>
                  <a:moveTo>
                    <a:pt x="2267522" y="63056"/>
                  </a:moveTo>
                  <a:cubicBezTo>
                    <a:pt x="2267522" y="47339"/>
                    <a:pt x="2281809" y="34385"/>
                    <a:pt x="2299335" y="34385"/>
                  </a:cubicBezTo>
                  <a:lnTo>
                    <a:pt x="2450878" y="34385"/>
                  </a:lnTo>
                  <a:cubicBezTo>
                    <a:pt x="2468309" y="34385"/>
                    <a:pt x="2482691" y="47244"/>
                    <a:pt x="2482691" y="63056"/>
                  </a:cubicBezTo>
                  <a:lnTo>
                    <a:pt x="2482691" y="214789"/>
                  </a:lnTo>
                  <a:cubicBezTo>
                    <a:pt x="2482691" y="230505"/>
                    <a:pt x="2468404" y="243459"/>
                    <a:pt x="2450878" y="243459"/>
                  </a:cubicBezTo>
                  <a:lnTo>
                    <a:pt x="2299335" y="243459"/>
                  </a:lnTo>
                  <a:cubicBezTo>
                    <a:pt x="2281904" y="243459"/>
                    <a:pt x="2267522" y="230600"/>
                    <a:pt x="2267522" y="214789"/>
                  </a:cubicBezTo>
                  <a:lnTo>
                    <a:pt x="2267522" y="62960"/>
                  </a:lnTo>
                  <a:close/>
                  <a:moveTo>
                    <a:pt x="1991297" y="63056"/>
                  </a:moveTo>
                  <a:cubicBezTo>
                    <a:pt x="1991297" y="47339"/>
                    <a:pt x="2005584" y="34385"/>
                    <a:pt x="2023110" y="34385"/>
                  </a:cubicBezTo>
                  <a:lnTo>
                    <a:pt x="2174653" y="34385"/>
                  </a:lnTo>
                  <a:cubicBezTo>
                    <a:pt x="2192084" y="34385"/>
                    <a:pt x="2206466" y="47244"/>
                    <a:pt x="2206466" y="63056"/>
                  </a:cubicBezTo>
                  <a:lnTo>
                    <a:pt x="2206466" y="214789"/>
                  </a:lnTo>
                  <a:cubicBezTo>
                    <a:pt x="2206466" y="230505"/>
                    <a:pt x="2192179" y="243459"/>
                    <a:pt x="2174653" y="243459"/>
                  </a:cubicBezTo>
                  <a:lnTo>
                    <a:pt x="2023110" y="243459"/>
                  </a:lnTo>
                  <a:cubicBezTo>
                    <a:pt x="2005679" y="243459"/>
                    <a:pt x="1991297" y="230600"/>
                    <a:pt x="1991297" y="214789"/>
                  </a:cubicBezTo>
                  <a:lnTo>
                    <a:pt x="1991297" y="62960"/>
                  </a:lnTo>
                  <a:close/>
                  <a:moveTo>
                    <a:pt x="1715072" y="63056"/>
                  </a:moveTo>
                  <a:cubicBezTo>
                    <a:pt x="1715072" y="47339"/>
                    <a:pt x="1729359" y="34385"/>
                    <a:pt x="1746885" y="34385"/>
                  </a:cubicBezTo>
                  <a:lnTo>
                    <a:pt x="1898428" y="34385"/>
                  </a:lnTo>
                  <a:cubicBezTo>
                    <a:pt x="1915859" y="34385"/>
                    <a:pt x="1930241" y="47244"/>
                    <a:pt x="1930241" y="63056"/>
                  </a:cubicBezTo>
                  <a:lnTo>
                    <a:pt x="1930241" y="214789"/>
                  </a:lnTo>
                  <a:cubicBezTo>
                    <a:pt x="1930241" y="230505"/>
                    <a:pt x="1915954" y="243459"/>
                    <a:pt x="1898428" y="243459"/>
                  </a:cubicBezTo>
                  <a:lnTo>
                    <a:pt x="1746885" y="243459"/>
                  </a:lnTo>
                  <a:cubicBezTo>
                    <a:pt x="1729454" y="243459"/>
                    <a:pt x="1715072" y="230600"/>
                    <a:pt x="1715072" y="214789"/>
                  </a:cubicBezTo>
                  <a:lnTo>
                    <a:pt x="1715072" y="62960"/>
                  </a:lnTo>
                  <a:close/>
                  <a:moveTo>
                    <a:pt x="1438847" y="63056"/>
                  </a:moveTo>
                  <a:cubicBezTo>
                    <a:pt x="1438847" y="47339"/>
                    <a:pt x="1453134" y="34385"/>
                    <a:pt x="1470660" y="34385"/>
                  </a:cubicBezTo>
                  <a:lnTo>
                    <a:pt x="1622203" y="34385"/>
                  </a:lnTo>
                  <a:cubicBezTo>
                    <a:pt x="1639634" y="34385"/>
                    <a:pt x="1654016" y="47244"/>
                    <a:pt x="1654016" y="63056"/>
                  </a:cubicBezTo>
                  <a:lnTo>
                    <a:pt x="1654016" y="214789"/>
                  </a:lnTo>
                  <a:cubicBezTo>
                    <a:pt x="1654016" y="230505"/>
                    <a:pt x="1639729" y="243459"/>
                    <a:pt x="1622203" y="243459"/>
                  </a:cubicBezTo>
                  <a:lnTo>
                    <a:pt x="1470660" y="243459"/>
                  </a:lnTo>
                  <a:cubicBezTo>
                    <a:pt x="1453229" y="243459"/>
                    <a:pt x="1438847" y="230600"/>
                    <a:pt x="1438847" y="214789"/>
                  </a:cubicBezTo>
                  <a:lnTo>
                    <a:pt x="1438847" y="62960"/>
                  </a:lnTo>
                  <a:close/>
                  <a:moveTo>
                    <a:pt x="1162622" y="63056"/>
                  </a:moveTo>
                  <a:cubicBezTo>
                    <a:pt x="1162622" y="47339"/>
                    <a:pt x="1176909" y="34385"/>
                    <a:pt x="1194435" y="34385"/>
                  </a:cubicBezTo>
                  <a:lnTo>
                    <a:pt x="1345978" y="34385"/>
                  </a:lnTo>
                  <a:cubicBezTo>
                    <a:pt x="1363409" y="34385"/>
                    <a:pt x="1377791" y="47244"/>
                    <a:pt x="1377791" y="63056"/>
                  </a:cubicBezTo>
                  <a:lnTo>
                    <a:pt x="1377791" y="214789"/>
                  </a:lnTo>
                  <a:cubicBezTo>
                    <a:pt x="1377791" y="230505"/>
                    <a:pt x="1363504" y="243459"/>
                    <a:pt x="1345978" y="243459"/>
                  </a:cubicBezTo>
                  <a:lnTo>
                    <a:pt x="1194435" y="243459"/>
                  </a:lnTo>
                  <a:cubicBezTo>
                    <a:pt x="1177004" y="243459"/>
                    <a:pt x="1162622" y="230600"/>
                    <a:pt x="1162622" y="214789"/>
                  </a:cubicBezTo>
                  <a:lnTo>
                    <a:pt x="1162622" y="62960"/>
                  </a:lnTo>
                  <a:close/>
                  <a:moveTo>
                    <a:pt x="886397" y="63056"/>
                  </a:moveTo>
                  <a:cubicBezTo>
                    <a:pt x="886397" y="47339"/>
                    <a:pt x="900684" y="34385"/>
                    <a:pt x="918210" y="34385"/>
                  </a:cubicBezTo>
                  <a:lnTo>
                    <a:pt x="1069753" y="34385"/>
                  </a:lnTo>
                  <a:cubicBezTo>
                    <a:pt x="1087184" y="34385"/>
                    <a:pt x="1101566" y="47244"/>
                    <a:pt x="1101566" y="63056"/>
                  </a:cubicBezTo>
                  <a:lnTo>
                    <a:pt x="1101566" y="214789"/>
                  </a:lnTo>
                  <a:cubicBezTo>
                    <a:pt x="1101566" y="230505"/>
                    <a:pt x="1087279" y="243459"/>
                    <a:pt x="1069753" y="243459"/>
                  </a:cubicBezTo>
                  <a:lnTo>
                    <a:pt x="918210" y="243459"/>
                  </a:lnTo>
                  <a:cubicBezTo>
                    <a:pt x="900779" y="243459"/>
                    <a:pt x="886397" y="230600"/>
                    <a:pt x="886397" y="214789"/>
                  </a:cubicBezTo>
                  <a:lnTo>
                    <a:pt x="886397" y="62960"/>
                  </a:lnTo>
                  <a:close/>
                  <a:moveTo>
                    <a:pt x="610172" y="63056"/>
                  </a:moveTo>
                  <a:cubicBezTo>
                    <a:pt x="610172" y="47339"/>
                    <a:pt x="624459" y="34385"/>
                    <a:pt x="641985" y="34385"/>
                  </a:cubicBezTo>
                  <a:lnTo>
                    <a:pt x="793528" y="34385"/>
                  </a:lnTo>
                  <a:cubicBezTo>
                    <a:pt x="810959" y="34385"/>
                    <a:pt x="825341" y="47244"/>
                    <a:pt x="825341" y="63056"/>
                  </a:cubicBezTo>
                  <a:lnTo>
                    <a:pt x="825341" y="214789"/>
                  </a:lnTo>
                  <a:cubicBezTo>
                    <a:pt x="825341" y="230505"/>
                    <a:pt x="811054" y="243459"/>
                    <a:pt x="793528" y="243459"/>
                  </a:cubicBezTo>
                  <a:lnTo>
                    <a:pt x="641985" y="243459"/>
                  </a:lnTo>
                  <a:cubicBezTo>
                    <a:pt x="624554" y="243459"/>
                    <a:pt x="610172" y="230600"/>
                    <a:pt x="610172" y="214789"/>
                  </a:cubicBezTo>
                  <a:lnTo>
                    <a:pt x="610172" y="62960"/>
                  </a:lnTo>
                  <a:close/>
                  <a:moveTo>
                    <a:pt x="333947" y="63056"/>
                  </a:moveTo>
                  <a:cubicBezTo>
                    <a:pt x="333947" y="47339"/>
                    <a:pt x="348234" y="34385"/>
                    <a:pt x="365760" y="34385"/>
                  </a:cubicBezTo>
                  <a:lnTo>
                    <a:pt x="517303" y="34385"/>
                  </a:lnTo>
                  <a:cubicBezTo>
                    <a:pt x="534734" y="34385"/>
                    <a:pt x="549116" y="47244"/>
                    <a:pt x="549116" y="63056"/>
                  </a:cubicBezTo>
                  <a:lnTo>
                    <a:pt x="549116" y="214789"/>
                  </a:lnTo>
                  <a:cubicBezTo>
                    <a:pt x="549116" y="230505"/>
                    <a:pt x="534829" y="243459"/>
                    <a:pt x="517303" y="243459"/>
                  </a:cubicBezTo>
                  <a:lnTo>
                    <a:pt x="365760" y="243459"/>
                  </a:lnTo>
                  <a:cubicBezTo>
                    <a:pt x="348329" y="243459"/>
                    <a:pt x="333947" y="230600"/>
                    <a:pt x="333947" y="214789"/>
                  </a:cubicBezTo>
                  <a:lnTo>
                    <a:pt x="333947" y="62960"/>
                  </a:lnTo>
                  <a:close/>
                  <a:moveTo>
                    <a:pt x="57722" y="63056"/>
                  </a:moveTo>
                  <a:cubicBezTo>
                    <a:pt x="57722" y="47339"/>
                    <a:pt x="72009" y="34385"/>
                    <a:pt x="89535" y="34385"/>
                  </a:cubicBezTo>
                  <a:lnTo>
                    <a:pt x="241078" y="34385"/>
                  </a:lnTo>
                  <a:cubicBezTo>
                    <a:pt x="258509" y="34385"/>
                    <a:pt x="272891" y="47244"/>
                    <a:pt x="272891" y="63056"/>
                  </a:cubicBezTo>
                  <a:lnTo>
                    <a:pt x="272891" y="214789"/>
                  </a:lnTo>
                  <a:cubicBezTo>
                    <a:pt x="272891" y="230505"/>
                    <a:pt x="258604" y="243459"/>
                    <a:pt x="241078" y="243459"/>
                  </a:cubicBezTo>
                  <a:lnTo>
                    <a:pt x="89535" y="243459"/>
                  </a:lnTo>
                  <a:cubicBezTo>
                    <a:pt x="72104" y="243459"/>
                    <a:pt x="57722" y="230600"/>
                    <a:pt x="57722" y="214789"/>
                  </a:cubicBezTo>
                  <a:lnTo>
                    <a:pt x="57722" y="62960"/>
                  </a:ln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23"/>
            <p:cNvSpPr/>
            <p:nvPr/>
          </p:nvSpPr>
          <p:spPr>
            <a:xfrm>
              <a:off x="-183080" y="-608350"/>
              <a:ext cx="9510160" cy="1154715"/>
            </a:xfrm>
            <a:custGeom>
              <a:rect b="b" l="l" r="r" t="t"/>
              <a:pathLst>
                <a:path extrusionOk="0" h="1283017" w="10566844">
                  <a:moveTo>
                    <a:pt x="5283423" y="0"/>
                  </a:moveTo>
                  <a:lnTo>
                    <a:pt x="0" y="0"/>
                  </a:lnTo>
                  <a:lnTo>
                    <a:pt x="0" y="1283018"/>
                  </a:lnTo>
                  <a:lnTo>
                    <a:pt x="10566845" y="1283018"/>
                  </a:lnTo>
                  <a:lnTo>
                    <a:pt x="10566845" y="0"/>
                  </a:lnTo>
                  <a:lnTo>
                    <a:pt x="5283423" y="0"/>
                  </a:lnTo>
                  <a:close/>
                  <a:moveTo>
                    <a:pt x="254222" y="1220057"/>
                  </a:moveTo>
                  <a:cubicBezTo>
                    <a:pt x="254222" y="1235774"/>
                    <a:pt x="239935" y="1248728"/>
                    <a:pt x="222409" y="1248728"/>
                  </a:cubicBezTo>
                  <a:lnTo>
                    <a:pt x="70866" y="1248728"/>
                  </a:lnTo>
                  <a:cubicBezTo>
                    <a:pt x="53435" y="1248728"/>
                    <a:pt x="39053" y="1235869"/>
                    <a:pt x="39053" y="1220057"/>
                  </a:cubicBezTo>
                  <a:lnTo>
                    <a:pt x="39053" y="1068324"/>
                  </a:lnTo>
                  <a:cubicBezTo>
                    <a:pt x="39053" y="1052608"/>
                    <a:pt x="53340" y="1039654"/>
                    <a:pt x="70866" y="1039654"/>
                  </a:cubicBezTo>
                  <a:lnTo>
                    <a:pt x="222409" y="1039654"/>
                  </a:lnTo>
                  <a:cubicBezTo>
                    <a:pt x="239840" y="1039654"/>
                    <a:pt x="254222" y="1052513"/>
                    <a:pt x="254222" y="1068324"/>
                  </a:cubicBezTo>
                  <a:lnTo>
                    <a:pt x="254222" y="1220057"/>
                  </a:lnTo>
                  <a:close/>
                  <a:moveTo>
                    <a:pt x="530447" y="1220057"/>
                  </a:moveTo>
                  <a:cubicBezTo>
                    <a:pt x="530447" y="1235774"/>
                    <a:pt x="516160" y="1248728"/>
                    <a:pt x="498634" y="1248728"/>
                  </a:cubicBezTo>
                  <a:lnTo>
                    <a:pt x="347091" y="1248728"/>
                  </a:lnTo>
                  <a:cubicBezTo>
                    <a:pt x="329660" y="1248728"/>
                    <a:pt x="315278" y="1235869"/>
                    <a:pt x="315278" y="1220057"/>
                  </a:cubicBezTo>
                  <a:lnTo>
                    <a:pt x="315278" y="1068324"/>
                  </a:lnTo>
                  <a:cubicBezTo>
                    <a:pt x="315278" y="1052608"/>
                    <a:pt x="329565" y="1039654"/>
                    <a:pt x="347091" y="1039654"/>
                  </a:cubicBezTo>
                  <a:lnTo>
                    <a:pt x="498634" y="1039654"/>
                  </a:lnTo>
                  <a:cubicBezTo>
                    <a:pt x="516065" y="1039654"/>
                    <a:pt x="530447" y="1052513"/>
                    <a:pt x="530447" y="1068324"/>
                  </a:cubicBezTo>
                  <a:lnTo>
                    <a:pt x="530447" y="1220057"/>
                  </a:lnTo>
                  <a:close/>
                  <a:moveTo>
                    <a:pt x="806672" y="1220057"/>
                  </a:moveTo>
                  <a:cubicBezTo>
                    <a:pt x="806672" y="1235774"/>
                    <a:pt x="792385" y="1248728"/>
                    <a:pt x="774859" y="1248728"/>
                  </a:cubicBezTo>
                  <a:lnTo>
                    <a:pt x="623316" y="1248728"/>
                  </a:lnTo>
                  <a:cubicBezTo>
                    <a:pt x="605885" y="1248728"/>
                    <a:pt x="591503" y="1235869"/>
                    <a:pt x="591503" y="1220057"/>
                  </a:cubicBezTo>
                  <a:lnTo>
                    <a:pt x="591503" y="1068324"/>
                  </a:lnTo>
                  <a:cubicBezTo>
                    <a:pt x="591503" y="1052608"/>
                    <a:pt x="605790" y="1039654"/>
                    <a:pt x="623316" y="1039654"/>
                  </a:cubicBezTo>
                  <a:lnTo>
                    <a:pt x="774859" y="1039654"/>
                  </a:lnTo>
                  <a:cubicBezTo>
                    <a:pt x="792290" y="1039654"/>
                    <a:pt x="806672" y="1052513"/>
                    <a:pt x="806672" y="1068324"/>
                  </a:cubicBezTo>
                  <a:lnTo>
                    <a:pt x="806672" y="1220057"/>
                  </a:lnTo>
                  <a:close/>
                  <a:moveTo>
                    <a:pt x="1082897" y="1220057"/>
                  </a:moveTo>
                  <a:cubicBezTo>
                    <a:pt x="1082897" y="1235774"/>
                    <a:pt x="1068610" y="1248728"/>
                    <a:pt x="1051084" y="1248728"/>
                  </a:cubicBezTo>
                  <a:lnTo>
                    <a:pt x="899541" y="1248728"/>
                  </a:lnTo>
                  <a:cubicBezTo>
                    <a:pt x="882110" y="1248728"/>
                    <a:pt x="867728" y="1235869"/>
                    <a:pt x="867728" y="1220057"/>
                  </a:cubicBezTo>
                  <a:lnTo>
                    <a:pt x="867728" y="1068324"/>
                  </a:lnTo>
                  <a:cubicBezTo>
                    <a:pt x="867728" y="1052608"/>
                    <a:pt x="882015" y="1039654"/>
                    <a:pt x="899541" y="1039654"/>
                  </a:cubicBezTo>
                  <a:lnTo>
                    <a:pt x="1051084" y="1039654"/>
                  </a:lnTo>
                  <a:cubicBezTo>
                    <a:pt x="1068515" y="1039654"/>
                    <a:pt x="1082897" y="1052513"/>
                    <a:pt x="1082897" y="1068324"/>
                  </a:cubicBezTo>
                  <a:lnTo>
                    <a:pt x="1082897" y="1220057"/>
                  </a:lnTo>
                  <a:close/>
                  <a:moveTo>
                    <a:pt x="1359122" y="1220057"/>
                  </a:moveTo>
                  <a:cubicBezTo>
                    <a:pt x="1359122" y="1235774"/>
                    <a:pt x="1344835" y="1248728"/>
                    <a:pt x="1327309" y="1248728"/>
                  </a:cubicBezTo>
                  <a:lnTo>
                    <a:pt x="1175766" y="1248728"/>
                  </a:lnTo>
                  <a:cubicBezTo>
                    <a:pt x="1158335" y="1248728"/>
                    <a:pt x="1143953" y="1235869"/>
                    <a:pt x="1143953" y="1220057"/>
                  </a:cubicBezTo>
                  <a:lnTo>
                    <a:pt x="1143953" y="1068324"/>
                  </a:lnTo>
                  <a:cubicBezTo>
                    <a:pt x="1143953" y="1052608"/>
                    <a:pt x="1158240" y="1039654"/>
                    <a:pt x="1175766" y="1039654"/>
                  </a:cubicBezTo>
                  <a:lnTo>
                    <a:pt x="1327309" y="1039654"/>
                  </a:lnTo>
                  <a:cubicBezTo>
                    <a:pt x="1344739" y="1039654"/>
                    <a:pt x="1359122" y="1052513"/>
                    <a:pt x="1359122" y="1068324"/>
                  </a:cubicBezTo>
                  <a:lnTo>
                    <a:pt x="1359122" y="1220057"/>
                  </a:lnTo>
                  <a:close/>
                  <a:moveTo>
                    <a:pt x="1635347" y="1220057"/>
                  </a:moveTo>
                  <a:cubicBezTo>
                    <a:pt x="1635347" y="1235774"/>
                    <a:pt x="1621060" y="1248728"/>
                    <a:pt x="1603534" y="1248728"/>
                  </a:cubicBezTo>
                  <a:lnTo>
                    <a:pt x="1451991" y="1248728"/>
                  </a:lnTo>
                  <a:cubicBezTo>
                    <a:pt x="1434560" y="1248728"/>
                    <a:pt x="1420178" y="1235869"/>
                    <a:pt x="1420178" y="1220057"/>
                  </a:cubicBezTo>
                  <a:lnTo>
                    <a:pt x="1420178" y="1068324"/>
                  </a:lnTo>
                  <a:cubicBezTo>
                    <a:pt x="1420178" y="1052608"/>
                    <a:pt x="1434465" y="1039654"/>
                    <a:pt x="1451991" y="1039654"/>
                  </a:cubicBezTo>
                  <a:lnTo>
                    <a:pt x="1603534" y="1039654"/>
                  </a:lnTo>
                  <a:cubicBezTo>
                    <a:pt x="1620964" y="1039654"/>
                    <a:pt x="1635347" y="1052513"/>
                    <a:pt x="1635347" y="1068324"/>
                  </a:cubicBezTo>
                  <a:lnTo>
                    <a:pt x="1635347" y="1220057"/>
                  </a:lnTo>
                  <a:close/>
                  <a:moveTo>
                    <a:pt x="1911572" y="1220057"/>
                  </a:moveTo>
                  <a:cubicBezTo>
                    <a:pt x="1911572" y="1235774"/>
                    <a:pt x="1897285" y="1248728"/>
                    <a:pt x="1879759" y="1248728"/>
                  </a:cubicBezTo>
                  <a:lnTo>
                    <a:pt x="1728216" y="1248728"/>
                  </a:lnTo>
                  <a:cubicBezTo>
                    <a:pt x="1710785" y="1248728"/>
                    <a:pt x="1696403" y="1235869"/>
                    <a:pt x="1696403" y="1220057"/>
                  </a:cubicBezTo>
                  <a:lnTo>
                    <a:pt x="1696403" y="1068324"/>
                  </a:lnTo>
                  <a:cubicBezTo>
                    <a:pt x="1696403" y="1052608"/>
                    <a:pt x="1710690" y="1039654"/>
                    <a:pt x="1728216" y="1039654"/>
                  </a:cubicBezTo>
                  <a:lnTo>
                    <a:pt x="1879759" y="1039654"/>
                  </a:lnTo>
                  <a:cubicBezTo>
                    <a:pt x="1897189" y="1039654"/>
                    <a:pt x="1911572" y="1052513"/>
                    <a:pt x="1911572" y="1068324"/>
                  </a:cubicBezTo>
                  <a:lnTo>
                    <a:pt x="1911572" y="1220057"/>
                  </a:lnTo>
                  <a:close/>
                  <a:moveTo>
                    <a:pt x="2187797" y="1220057"/>
                  </a:moveTo>
                  <a:cubicBezTo>
                    <a:pt x="2187797" y="1235774"/>
                    <a:pt x="2173510" y="1248728"/>
                    <a:pt x="2155984" y="1248728"/>
                  </a:cubicBezTo>
                  <a:lnTo>
                    <a:pt x="2004441" y="1248728"/>
                  </a:lnTo>
                  <a:cubicBezTo>
                    <a:pt x="1987010" y="1248728"/>
                    <a:pt x="1972628" y="1235869"/>
                    <a:pt x="1972628" y="1220057"/>
                  </a:cubicBezTo>
                  <a:lnTo>
                    <a:pt x="1972628" y="1068324"/>
                  </a:lnTo>
                  <a:cubicBezTo>
                    <a:pt x="1972628" y="1052608"/>
                    <a:pt x="1986915" y="1039654"/>
                    <a:pt x="2004441" y="1039654"/>
                  </a:cubicBezTo>
                  <a:lnTo>
                    <a:pt x="2155984" y="1039654"/>
                  </a:lnTo>
                  <a:cubicBezTo>
                    <a:pt x="2173415" y="1039654"/>
                    <a:pt x="2187797" y="1052513"/>
                    <a:pt x="2187797" y="1068324"/>
                  </a:cubicBezTo>
                  <a:lnTo>
                    <a:pt x="2187797" y="1220057"/>
                  </a:lnTo>
                  <a:close/>
                  <a:moveTo>
                    <a:pt x="2464022" y="1220057"/>
                  </a:moveTo>
                  <a:cubicBezTo>
                    <a:pt x="2464022" y="1235774"/>
                    <a:pt x="2449735" y="1248728"/>
                    <a:pt x="2432209" y="1248728"/>
                  </a:cubicBezTo>
                  <a:lnTo>
                    <a:pt x="2280666" y="1248728"/>
                  </a:lnTo>
                  <a:cubicBezTo>
                    <a:pt x="2263235" y="1248728"/>
                    <a:pt x="2248853" y="1235869"/>
                    <a:pt x="2248853" y="1220057"/>
                  </a:cubicBezTo>
                  <a:lnTo>
                    <a:pt x="2248853" y="1068324"/>
                  </a:lnTo>
                  <a:cubicBezTo>
                    <a:pt x="2248853" y="1052608"/>
                    <a:pt x="2263140" y="1039654"/>
                    <a:pt x="2280666" y="1039654"/>
                  </a:cubicBezTo>
                  <a:lnTo>
                    <a:pt x="2432209" y="1039654"/>
                  </a:lnTo>
                  <a:cubicBezTo>
                    <a:pt x="2449640" y="1039654"/>
                    <a:pt x="2464022" y="1052513"/>
                    <a:pt x="2464022" y="1068324"/>
                  </a:cubicBezTo>
                  <a:lnTo>
                    <a:pt x="2464022" y="1220057"/>
                  </a:lnTo>
                  <a:close/>
                  <a:moveTo>
                    <a:pt x="2740247" y="1220057"/>
                  </a:moveTo>
                  <a:cubicBezTo>
                    <a:pt x="2740247" y="1235774"/>
                    <a:pt x="2725960" y="1248728"/>
                    <a:pt x="2708434" y="1248728"/>
                  </a:cubicBezTo>
                  <a:lnTo>
                    <a:pt x="2556891" y="1248728"/>
                  </a:lnTo>
                  <a:cubicBezTo>
                    <a:pt x="2539460" y="1248728"/>
                    <a:pt x="2525078" y="1235869"/>
                    <a:pt x="2525078" y="1220057"/>
                  </a:cubicBezTo>
                  <a:lnTo>
                    <a:pt x="2525078" y="1068324"/>
                  </a:lnTo>
                  <a:cubicBezTo>
                    <a:pt x="2525078" y="1052608"/>
                    <a:pt x="2539365" y="1039654"/>
                    <a:pt x="2556891" y="1039654"/>
                  </a:cubicBezTo>
                  <a:lnTo>
                    <a:pt x="2708434" y="1039654"/>
                  </a:lnTo>
                  <a:cubicBezTo>
                    <a:pt x="2725865" y="1039654"/>
                    <a:pt x="2740247" y="1052513"/>
                    <a:pt x="2740247" y="1068324"/>
                  </a:cubicBezTo>
                  <a:lnTo>
                    <a:pt x="2740247" y="1220057"/>
                  </a:lnTo>
                  <a:close/>
                  <a:moveTo>
                    <a:pt x="3016472" y="1220057"/>
                  </a:moveTo>
                  <a:cubicBezTo>
                    <a:pt x="3016472" y="1235774"/>
                    <a:pt x="3002185" y="1248728"/>
                    <a:pt x="2984659" y="1248728"/>
                  </a:cubicBezTo>
                  <a:lnTo>
                    <a:pt x="2833116" y="1248728"/>
                  </a:lnTo>
                  <a:cubicBezTo>
                    <a:pt x="2815685" y="1248728"/>
                    <a:pt x="2801303" y="1235869"/>
                    <a:pt x="2801303" y="1220057"/>
                  </a:cubicBezTo>
                  <a:lnTo>
                    <a:pt x="2801303" y="1068324"/>
                  </a:lnTo>
                  <a:cubicBezTo>
                    <a:pt x="2801303" y="1052608"/>
                    <a:pt x="2815590" y="1039654"/>
                    <a:pt x="2833116" y="1039654"/>
                  </a:cubicBezTo>
                  <a:lnTo>
                    <a:pt x="2984659" y="1039654"/>
                  </a:lnTo>
                  <a:cubicBezTo>
                    <a:pt x="3002090" y="1039654"/>
                    <a:pt x="3016472" y="1052513"/>
                    <a:pt x="3016472" y="1068324"/>
                  </a:cubicBezTo>
                  <a:lnTo>
                    <a:pt x="3016472" y="1220057"/>
                  </a:lnTo>
                  <a:close/>
                  <a:moveTo>
                    <a:pt x="3292697" y="1220057"/>
                  </a:moveTo>
                  <a:cubicBezTo>
                    <a:pt x="3292697" y="1235774"/>
                    <a:pt x="3278410" y="1248728"/>
                    <a:pt x="3260884" y="1248728"/>
                  </a:cubicBezTo>
                  <a:lnTo>
                    <a:pt x="3109341" y="1248728"/>
                  </a:lnTo>
                  <a:cubicBezTo>
                    <a:pt x="3091910" y="1248728"/>
                    <a:pt x="3077528" y="1235869"/>
                    <a:pt x="3077528" y="1220057"/>
                  </a:cubicBezTo>
                  <a:lnTo>
                    <a:pt x="3077528" y="1068324"/>
                  </a:lnTo>
                  <a:cubicBezTo>
                    <a:pt x="3077528" y="1052608"/>
                    <a:pt x="3091815" y="1039654"/>
                    <a:pt x="3109341" y="1039654"/>
                  </a:cubicBezTo>
                  <a:lnTo>
                    <a:pt x="3260884" y="1039654"/>
                  </a:lnTo>
                  <a:cubicBezTo>
                    <a:pt x="3278315" y="1039654"/>
                    <a:pt x="3292697" y="1052513"/>
                    <a:pt x="3292697" y="1068324"/>
                  </a:cubicBezTo>
                  <a:lnTo>
                    <a:pt x="3292697" y="1220057"/>
                  </a:lnTo>
                  <a:close/>
                  <a:moveTo>
                    <a:pt x="3568922" y="1220057"/>
                  </a:moveTo>
                  <a:cubicBezTo>
                    <a:pt x="3568922" y="1235774"/>
                    <a:pt x="3554635" y="1248728"/>
                    <a:pt x="3537109" y="1248728"/>
                  </a:cubicBezTo>
                  <a:lnTo>
                    <a:pt x="3385566" y="1248728"/>
                  </a:lnTo>
                  <a:cubicBezTo>
                    <a:pt x="3368135" y="1248728"/>
                    <a:pt x="3353753" y="1235869"/>
                    <a:pt x="3353753" y="1220057"/>
                  </a:cubicBezTo>
                  <a:lnTo>
                    <a:pt x="3353753" y="1068324"/>
                  </a:lnTo>
                  <a:cubicBezTo>
                    <a:pt x="3353753" y="1052608"/>
                    <a:pt x="3368040" y="1039654"/>
                    <a:pt x="3385566" y="1039654"/>
                  </a:cubicBezTo>
                  <a:lnTo>
                    <a:pt x="3537109" y="1039654"/>
                  </a:lnTo>
                  <a:cubicBezTo>
                    <a:pt x="3554540" y="1039654"/>
                    <a:pt x="3568922" y="1052513"/>
                    <a:pt x="3568922" y="1068324"/>
                  </a:cubicBezTo>
                  <a:lnTo>
                    <a:pt x="3568922" y="1220057"/>
                  </a:lnTo>
                  <a:close/>
                  <a:moveTo>
                    <a:pt x="3845147" y="1220057"/>
                  </a:moveTo>
                  <a:cubicBezTo>
                    <a:pt x="3845147" y="1235774"/>
                    <a:pt x="3830860" y="1248728"/>
                    <a:pt x="3813334" y="1248728"/>
                  </a:cubicBezTo>
                  <a:lnTo>
                    <a:pt x="3661791" y="1248728"/>
                  </a:lnTo>
                  <a:cubicBezTo>
                    <a:pt x="3644360" y="1248728"/>
                    <a:pt x="3629978" y="1235869"/>
                    <a:pt x="3629978" y="1220057"/>
                  </a:cubicBezTo>
                  <a:lnTo>
                    <a:pt x="3629978" y="1068324"/>
                  </a:lnTo>
                  <a:cubicBezTo>
                    <a:pt x="3629978" y="1052608"/>
                    <a:pt x="3644265" y="1039654"/>
                    <a:pt x="3661791" y="1039654"/>
                  </a:cubicBezTo>
                  <a:lnTo>
                    <a:pt x="3813334" y="1039654"/>
                  </a:lnTo>
                  <a:cubicBezTo>
                    <a:pt x="3830765" y="1039654"/>
                    <a:pt x="3845147" y="1052513"/>
                    <a:pt x="3845147" y="1068324"/>
                  </a:cubicBezTo>
                  <a:lnTo>
                    <a:pt x="3845147" y="1220057"/>
                  </a:lnTo>
                  <a:close/>
                  <a:moveTo>
                    <a:pt x="4121372" y="1220057"/>
                  </a:moveTo>
                  <a:cubicBezTo>
                    <a:pt x="4121372" y="1235774"/>
                    <a:pt x="4107085" y="1248728"/>
                    <a:pt x="4089559" y="1248728"/>
                  </a:cubicBezTo>
                  <a:lnTo>
                    <a:pt x="3938016" y="1248728"/>
                  </a:lnTo>
                  <a:cubicBezTo>
                    <a:pt x="3920585" y="1248728"/>
                    <a:pt x="3906203" y="1235869"/>
                    <a:pt x="3906203" y="1220057"/>
                  </a:cubicBezTo>
                  <a:lnTo>
                    <a:pt x="3906203" y="1068324"/>
                  </a:lnTo>
                  <a:cubicBezTo>
                    <a:pt x="3906203" y="1052608"/>
                    <a:pt x="3920490" y="1039654"/>
                    <a:pt x="3938016" y="1039654"/>
                  </a:cubicBezTo>
                  <a:lnTo>
                    <a:pt x="4089559" y="1039654"/>
                  </a:lnTo>
                  <a:cubicBezTo>
                    <a:pt x="4106990" y="1039654"/>
                    <a:pt x="4121372" y="1052513"/>
                    <a:pt x="4121372" y="1068324"/>
                  </a:cubicBezTo>
                  <a:lnTo>
                    <a:pt x="4121372" y="1220057"/>
                  </a:lnTo>
                  <a:close/>
                  <a:moveTo>
                    <a:pt x="4397598" y="1220057"/>
                  </a:moveTo>
                  <a:cubicBezTo>
                    <a:pt x="4397598" y="1235774"/>
                    <a:pt x="4383310" y="1248728"/>
                    <a:pt x="4365784" y="1248728"/>
                  </a:cubicBezTo>
                  <a:lnTo>
                    <a:pt x="4214241" y="1248728"/>
                  </a:lnTo>
                  <a:cubicBezTo>
                    <a:pt x="4196810" y="1248728"/>
                    <a:pt x="4182428" y="1235869"/>
                    <a:pt x="4182428" y="1220057"/>
                  </a:cubicBezTo>
                  <a:lnTo>
                    <a:pt x="4182428" y="1068324"/>
                  </a:lnTo>
                  <a:cubicBezTo>
                    <a:pt x="4182428" y="1052608"/>
                    <a:pt x="4196715" y="1039654"/>
                    <a:pt x="4214241" y="1039654"/>
                  </a:cubicBezTo>
                  <a:lnTo>
                    <a:pt x="4365784" y="1039654"/>
                  </a:lnTo>
                  <a:cubicBezTo>
                    <a:pt x="4383215" y="1039654"/>
                    <a:pt x="4397598" y="1052513"/>
                    <a:pt x="4397598" y="1068324"/>
                  </a:cubicBezTo>
                  <a:lnTo>
                    <a:pt x="4397598" y="1220057"/>
                  </a:lnTo>
                  <a:close/>
                  <a:moveTo>
                    <a:pt x="4673823" y="1220057"/>
                  </a:moveTo>
                  <a:cubicBezTo>
                    <a:pt x="4673823" y="1235774"/>
                    <a:pt x="4659535" y="1248728"/>
                    <a:pt x="4642009" y="1248728"/>
                  </a:cubicBezTo>
                  <a:lnTo>
                    <a:pt x="4490466" y="1248728"/>
                  </a:lnTo>
                  <a:cubicBezTo>
                    <a:pt x="4473035" y="1248728"/>
                    <a:pt x="4458653" y="1235869"/>
                    <a:pt x="4458653" y="1220057"/>
                  </a:cubicBezTo>
                  <a:lnTo>
                    <a:pt x="4458653" y="1068324"/>
                  </a:lnTo>
                  <a:cubicBezTo>
                    <a:pt x="4458653" y="1052608"/>
                    <a:pt x="4472940" y="1039654"/>
                    <a:pt x="4490466" y="1039654"/>
                  </a:cubicBezTo>
                  <a:lnTo>
                    <a:pt x="4642009" y="1039654"/>
                  </a:lnTo>
                  <a:cubicBezTo>
                    <a:pt x="4659440" y="1039654"/>
                    <a:pt x="4673823" y="1052513"/>
                    <a:pt x="4673823" y="1068324"/>
                  </a:cubicBezTo>
                  <a:lnTo>
                    <a:pt x="4673823" y="1220057"/>
                  </a:lnTo>
                  <a:close/>
                  <a:moveTo>
                    <a:pt x="4950048" y="1220057"/>
                  </a:moveTo>
                  <a:cubicBezTo>
                    <a:pt x="4950048" y="1235774"/>
                    <a:pt x="4935760" y="1248728"/>
                    <a:pt x="4918234" y="1248728"/>
                  </a:cubicBezTo>
                  <a:lnTo>
                    <a:pt x="4766691" y="1248728"/>
                  </a:lnTo>
                  <a:cubicBezTo>
                    <a:pt x="4749260" y="1248728"/>
                    <a:pt x="4734878" y="1235869"/>
                    <a:pt x="4734878" y="1220057"/>
                  </a:cubicBezTo>
                  <a:lnTo>
                    <a:pt x="4734878" y="1068324"/>
                  </a:lnTo>
                  <a:cubicBezTo>
                    <a:pt x="4734878" y="1052608"/>
                    <a:pt x="4749165" y="1039654"/>
                    <a:pt x="4766691" y="1039654"/>
                  </a:cubicBezTo>
                  <a:lnTo>
                    <a:pt x="4918234" y="1039654"/>
                  </a:lnTo>
                  <a:cubicBezTo>
                    <a:pt x="4935665" y="1039654"/>
                    <a:pt x="4950048" y="1052513"/>
                    <a:pt x="4950048" y="1068324"/>
                  </a:cubicBezTo>
                  <a:lnTo>
                    <a:pt x="4950048" y="1220057"/>
                  </a:lnTo>
                  <a:close/>
                  <a:moveTo>
                    <a:pt x="5226273" y="1220057"/>
                  </a:moveTo>
                  <a:cubicBezTo>
                    <a:pt x="5226273" y="1235774"/>
                    <a:pt x="5211985" y="1248728"/>
                    <a:pt x="5194459" y="1248728"/>
                  </a:cubicBezTo>
                  <a:lnTo>
                    <a:pt x="5042916" y="1248728"/>
                  </a:lnTo>
                  <a:cubicBezTo>
                    <a:pt x="5025485" y="1248728"/>
                    <a:pt x="5011103" y="1235869"/>
                    <a:pt x="5011103" y="1220057"/>
                  </a:cubicBezTo>
                  <a:lnTo>
                    <a:pt x="5011103" y="1068324"/>
                  </a:lnTo>
                  <a:cubicBezTo>
                    <a:pt x="5011103" y="1052608"/>
                    <a:pt x="5025390" y="1039654"/>
                    <a:pt x="5042916" y="1039654"/>
                  </a:cubicBezTo>
                  <a:lnTo>
                    <a:pt x="5194459" y="1039654"/>
                  </a:lnTo>
                  <a:cubicBezTo>
                    <a:pt x="5211890" y="1039654"/>
                    <a:pt x="5226273" y="1052513"/>
                    <a:pt x="5226273" y="1068324"/>
                  </a:cubicBezTo>
                  <a:lnTo>
                    <a:pt x="5226273" y="1220057"/>
                  </a:lnTo>
                  <a:close/>
                  <a:moveTo>
                    <a:pt x="5538216" y="1220057"/>
                  </a:moveTo>
                  <a:cubicBezTo>
                    <a:pt x="5538216" y="1235774"/>
                    <a:pt x="5523929" y="1248728"/>
                    <a:pt x="5506403" y="1248728"/>
                  </a:cubicBezTo>
                  <a:lnTo>
                    <a:pt x="5354860" y="1248728"/>
                  </a:lnTo>
                  <a:cubicBezTo>
                    <a:pt x="5337429" y="1248728"/>
                    <a:pt x="5323046" y="1235869"/>
                    <a:pt x="5323046" y="1220057"/>
                  </a:cubicBezTo>
                  <a:lnTo>
                    <a:pt x="5323046" y="1068324"/>
                  </a:lnTo>
                  <a:cubicBezTo>
                    <a:pt x="5323046" y="1052608"/>
                    <a:pt x="5337334" y="1039654"/>
                    <a:pt x="5354860" y="1039654"/>
                  </a:cubicBezTo>
                  <a:lnTo>
                    <a:pt x="5506403" y="1039654"/>
                  </a:lnTo>
                  <a:cubicBezTo>
                    <a:pt x="5523833" y="1039654"/>
                    <a:pt x="5538216" y="1052513"/>
                    <a:pt x="5538216" y="1068324"/>
                  </a:cubicBezTo>
                  <a:lnTo>
                    <a:pt x="5538216" y="1220057"/>
                  </a:lnTo>
                  <a:close/>
                  <a:moveTo>
                    <a:pt x="5814441" y="1220057"/>
                  </a:moveTo>
                  <a:cubicBezTo>
                    <a:pt x="5814441" y="1235774"/>
                    <a:pt x="5800154" y="1248728"/>
                    <a:pt x="5782628" y="1248728"/>
                  </a:cubicBezTo>
                  <a:lnTo>
                    <a:pt x="5631085" y="1248728"/>
                  </a:lnTo>
                  <a:cubicBezTo>
                    <a:pt x="5613654" y="1248728"/>
                    <a:pt x="5599271" y="1235869"/>
                    <a:pt x="5599271" y="1220057"/>
                  </a:cubicBezTo>
                  <a:lnTo>
                    <a:pt x="5599271" y="1068324"/>
                  </a:lnTo>
                  <a:cubicBezTo>
                    <a:pt x="5599271" y="1052608"/>
                    <a:pt x="5613559" y="1039654"/>
                    <a:pt x="5631085" y="1039654"/>
                  </a:cubicBezTo>
                  <a:lnTo>
                    <a:pt x="5782628" y="1039654"/>
                  </a:lnTo>
                  <a:cubicBezTo>
                    <a:pt x="5800058" y="1039654"/>
                    <a:pt x="5814441" y="1052513"/>
                    <a:pt x="5814441" y="1068324"/>
                  </a:cubicBezTo>
                  <a:lnTo>
                    <a:pt x="5814441" y="1220057"/>
                  </a:lnTo>
                  <a:close/>
                  <a:moveTo>
                    <a:pt x="6090666" y="1220057"/>
                  </a:moveTo>
                  <a:cubicBezTo>
                    <a:pt x="6090666" y="1235774"/>
                    <a:pt x="6076379" y="1248728"/>
                    <a:pt x="6058853" y="1248728"/>
                  </a:cubicBezTo>
                  <a:lnTo>
                    <a:pt x="5907310" y="1248728"/>
                  </a:lnTo>
                  <a:cubicBezTo>
                    <a:pt x="5889879" y="1248728"/>
                    <a:pt x="5875496" y="1235869"/>
                    <a:pt x="5875496" y="1220057"/>
                  </a:cubicBezTo>
                  <a:lnTo>
                    <a:pt x="5875496" y="1068324"/>
                  </a:lnTo>
                  <a:cubicBezTo>
                    <a:pt x="5875496" y="1052608"/>
                    <a:pt x="5889784" y="1039654"/>
                    <a:pt x="5907310" y="1039654"/>
                  </a:cubicBezTo>
                  <a:lnTo>
                    <a:pt x="6058853" y="1039654"/>
                  </a:lnTo>
                  <a:cubicBezTo>
                    <a:pt x="6076283" y="1039654"/>
                    <a:pt x="6090666" y="1052513"/>
                    <a:pt x="6090666" y="1068324"/>
                  </a:cubicBezTo>
                  <a:lnTo>
                    <a:pt x="6090666" y="1220057"/>
                  </a:lnTo>
                  <a:close/>
                  <a:moveTo>
                    <a:pt x="6366891" y="1220057"/>
                  </a:moveTo>
                  <a:cubicBezTo>
                    <a:pt x="6366891" y="1235774"/>
                    <a:pt x="6352604" y="1248728"/>
                    <a:pt x="6335078" y="1248728"/>
                  </a:cubicBezTo>
                  <a:lnTo>
                    <a:pt x="6183535" y="1248728"/>
                  </a:lnTo>
                  <a:cubicBezTo>
                    <a:pt x="6166104" y="1248728"/>
                    <a:pt x="6151721" y="1235869"/>
                    <a:pt x="6151721" y="1220057"/>
                  </a:cubicBezTo>
                  <a:lnTo>
                    <a:pt x="6151721" y="1068324"/>
                  </a:lnTo>
                  <a:cubicBezTo>
                    <a:pt x="6151721" y="1052608"/>
                    <a:pt x="6166009" y="1039654"/>
                    <a:pt x="6183535" y="1039654"/>
                  </a:cubicBezTo>
                  <a:lnTo>
                    <a:pt x="6335078" y="1039654"/>
                  </a:lnTo>
                  <a:cubicBezTo>
                    <a:pt x="6352508" y="1039654"/>
                    <a:pt x="6366891" y="1052513"/>
                    <a:pt x="6366891" y="1068324"/>
                  </a:cubicBezTo>
                  <a:lnTo>
                    <a:pt x="6366891" y="1220057"/>
                  </a:lnTo>
                  <a:close/>
                  <a:moveTo>
                    <a:pt x="6643116" y="1220057"/>
                  </a:moveTo>
                  <a:cubicBezTo>
                    <a:pt x="6643116" y="1235774"/>
                    <a:pt x="6628829" y="1248728"/>
                    <a:pt x="6611303" y="1248728"/>
                  </a:cubicBezTo>
                  <a:lnTo>
                    <a:pt x="6459760" y="1248728"/>
                  </a:lnTo>
                  <a:cubicBezTo>
                    <a:pt x="6442329" y="1248728"/>
                    <a:pt x="6427946" y="1235869"/>
                    <a:pt x="6427946" y="1220057"/>
                  </a:cubicBezTo>
                  <a:lnTo>
                    <a:pt x="6427946" y="1068324"/>
                  </a:lnTo>
                  <a:cubicBezTo>
                    <a:pt x="6427946" y="1052608"/>
                    <a:pt x="6442234" y="1039654"/>
                    <a:pt x="6459760" y="1039654"/>
                  </a:cubicBezTo>
                  <a:lnTo>
                    <a:pt x="6611303" y="1039654"/>
                  </a:lnTo>
                  <a:cubicBezTo>
                    <a:pt x="6628733" y="1039654"/>
                    <a:pt x="6643116" y="1052513"/>
                    <a:pt x="6643116" y="1068324"/>
                  </a:cubicBezTo>
                  <a:lnTo>
                    <a:pt x="6643116" y="1220057"/>
                  </a:lnTo>
                  <a:close/>
                  <a:moveTo>
                    <a:pt x="6919341" y="1220057"/>
                  </a:moveTo>
                  <a:cubicBezTo>
                    <a:pt x="6919341" y="1235774"/>
                    <a:pt x="6905054" y="1248728"/>
                    <a:pt x="6887528" y="1248728"/>
                  </a:cubicBezTo>
                  <a:lnTo>
                    <a:pt x="6735985" y="1248728"/>
                  </a:lnTo>
                  <a:cubicBezTo>
                    <a:pt x="6718554" y="1248728"/>
                    <a:pt x="6704171" y="1235869"/>
                    <a:pt x="6704171" y="1220057"/>
                  </a:cubicBezTo>
                  <a:lnTo>
                    <a:pt x="6704171" y="1068324"/>
                  </a:lnTo>
                  <a:cubicBezTo>
                    <a:pt x="6704171" y="1052608"/>
                    <a:pt x="6718459" y="1039654"/>
                    <a:pt x="6735985" y="1039654"/>
                  </a:cubicBezTo>
                  <a:lnTo>
                    <a:pt x="6887528" y="1039654"/>
                  </a:lnTo>
                  <a:cubicBezTo>
                    <a:pt x="6904958" y="1039654"/>
                    <a:pt x="6919341" y="1052513"/>
                    <a:pt x="6919341" y="1068324"/>
                  </a:cubicBezTo>
                  <a:lnTo>
                    <a:pt x="6919341" y="1220057"/>
                  </a:lnTo>
                  <a:close/>
                  <a:moveTo>
                    <a:pt x="7195566" y="1220057"/>
                  </a:moveTo>
                  <a:cubicBezTo>
                    <a:pt x="7195566" y="1235774"/>
                    <a:pt x="7181279" y="1248728"/>
                    <a:pt x="7163753" y="1248728"/>
                  </a:cubicBezTo>
                  <a:lnTo>
                    <a:pt x="7012210" y="1248728"/>
                  </a:lnTo>
                  <a:cubicBezTo>
                    <a:pt x="6994779" y="1248728"/>
                    <a:pt x="6980396" y="1235869"/>
                    <a:pt x="6980396" y="1220057"/>
                  </a:cubicBezTo>
                  <a:lnTo>
                    <a:pt x="6980396" y="1068324"/>
                  </a:lnTo>
                  <a:cubicBezTo>
                    <a:pt x="6980396" y="1052608"/>
                    <a:pt x="6994684" y="1039654"/>
                    <a:pt x="7012210" y="1039654"/>
                  </a:cubicBezTo>
                  <a:lnTo>
                    <a:pt x="7163753" y="1039654"/>
                  </a:lnTo>
                  <a:cubicBezTo>
                    <a:pt x="7181183" y="1039654"/>
                    <a:pt x="7195566" y="1052513"/>
                    <a:pt x="7195566" y="1068324"/>
                  </a:cubicBezTo>
                  <a:lnTo>
                    <a:pt x="7195566" y="1220057"/>
                  </a:lnTo>
                  <a:close/>
                  <a:moveTo>
                    <a:pt x="7471791" y="1220057"/>
                  </a:moveTo>
                  <a:cubicBezTo>
                    <a:pt x="7471791" y="1235774"/>
                    <a:pt x="7457504" y="1248728"/>
                    <a:pt x="7439978" y="1248728"/>
                  </a:cubicBezTo>
                  <a:lnTo>
                    <a:pt x="7288435" y="1248728"/>
                  </a:lnTo>
                  <a:cubicBezTo>
                    <a:pt x="7271004" y="1248728"/>
                    <a:pt x="7256621" y="1235869"/>
                    <a:pt x="7256621" y="1220057"/>
                  </a:cubicBezTo>
                  <a:lnTo>
                    <a:pt x="7256621" y="1068324"/>
                  </a:lnTo>
                  <a:cubicBezTo>
                    <a:pt x="7256621" y="1052608"/>
                    <a:pt x="7270909" y="1039654"/>
                    <a:pt x="7288435" y="1039654"/>
                  </a:cubicBezTo>
                  <a:lnTo>
                    <a:pt x="7439978" y="1039654"/>
                  </a:lnTo>
                  <a:cubicBezTo>
                    <a:pt x="7457408" y="1039654"/>
                    <a:pt x="7471791" y="1052513"/>
                    <a:pt x="7471791" y="1068324"/>
                  </a:cubicBezTo>
                  <a:lnTo>
                    <a:pt x="7471791" y="1220057"/>
                  </a:lnTo>
                  <a:close/>
                  <a:moveTo>
                    <a:pt x="7748016" y="1220057"/>
                  </a:moveTo>
                  <a:cubicBezTo>
                    <a:pt x="7748016" y="1235774"/>
                    <a:pt x="7733729" y="1248728"/>
                    <a:pt x="7716203" y="1248728"/>
                  </a:cubicBezTo>
                  <a:lnTo>
                    <a:pt x="7564660" y="1248728"/>
                  </a:lnTo>
                  <a:cubicBezTo>
                    <a:pt x="7547229" y="1248728"/>
                    <a:pt x="7532846" y="1235869"/>
                    <a:pt x="7532846" y="1220057"/>
                  </a:cubicBezTo>
                  <a:lnTo>
                    <a:pt x="7532846" y="1068324"/>
                  </a:lnTo>
                  <a:cubicBezTo>
                    <a:pt x="7532846" y="1052608"/>
                    <a:pt x="7547134" y="1039654"/>
                    <a:pt x="7564660" y="1039654"/>
                  </a:cubicBezTo>
                  <a:lnTo>
                    <a:pt x="7716203" y="1039654"/>
                  </a:lnTo>
                  <a:cubicBezTo>
                    <a:pt x="7733633" y="1039654"/>
                    <a:pt x="7748016" y="1052513"/>
                    <a:pt x="7748016" y="1068324"/>
                  </a:cubicBezTo>
                  <a:lnTo>
                    <a:pt x="7748016" y="1220057"/>
                  </a:lnTo>
                  <a:close/>
                  <a:moveTo>
                    <a:pt x="8024241" y="1220057"/>
                  </a:moveTo>
                  <a:cubicBezTo>
                    <a:pt x="8024241" y="1235774"/>
                    <a:pt x="8009954" y="1248728"/>
                    <a:pt x="7992428" y="1248728"/>
                  </a:cubicBezTo>
                  <a:lnTo>
                    <a:pt x="7840885" y="1248728"/>
                  </a:lnTo>
                  <a:cubicBezTo>
                    <a:pt x="7823454" y="1248728"/>
                    <a:pt x="7809071" y="1235869"/>
                    <a:pt x="7809071" y="1220057"/>
                  </a:cubicBezTo>
                  <a:lnTo>
                    <a:pt x="7809071" y="1068324"/>
                  </a:lnTo>
                  <a:cubicBezTo>
                    <a:pt x="7809071" y="1052608"/>
                    <a:pt x="7823359" y="1039654"/>
                    <a:pt x="7840885" y="1039654"/>
                  </a:cubicBezTo>
                  <a:lnTo>
                    <a:pt x="7992428" y="1039654"/>
                  </a:lnTo>
                  <a:cubicBezTo>
                    <a:pt x="8009858" y="1039654"/>
                    <a:pt x="8024241" y="1052513"/>
                    <a:pt x="8024241" y="1068324"/>
                  </a:cubicBezTo>
                  <a:lnTo>
                    <a:pt x="8024241" y="1220057"/>
                  </a:lnTo>
                  <a:close/>
                  <a:moveTo>
                    <a:pt x="8300466" y="1220057"/>
                  </a:moveTo>
                  <a:cubicBezTo>
                    <a:pt x="8300466" y="1235774"/>
                    <a:pt x="8286179" y="1248728"/>
                    <a:pt x="8268653" y="1248728"/>
                  </a:cubicBezTo>
                  <a:lnTo>
                    <a:pt x="8117110" y="1248728"/>
                  </a:lnTo>
                  <a:cubicBezTo>
                    <a:pt x="8099679" y="1248728"/>
                    <a:pt x="8085296" y="1235869"/>
                    <a:pt x="8085296" y="1220057"/>
                  </a:cubicBezTo>
                  <a:lnTo>
                    <a:pt x="8085296" y="1068324"/>
                  </a:lnTo>
                  <a:cubicBezTo>
                    <a:pt x="8085296" y="1052608"/>
                    <a:pt x="8099584" y="1039654"/>
                    <a:pt x="8117110" y="1039654"/>
                  </a:cubicBezTo>
                  <a:lnTo>
                    <a:pt x="8268653" y="1039654"/>
                  </a:lnTo>
                  <a:cubicBezTo>
                    <a:pt x="8286083" y="1039654"/>
                    <a:pt x="8300466" y="1052513"/>
                    <a:pt x="8300466" y="1068324"/>
                  </a:cubicBezTo>
                  <a:lnTo>
                    <a:pt x="8300466" y="1220057"/>
                  </a:lnTo>
                  <a:close/>
                  <a:moveTo>
                    <a:pt x="8576691" y="1220057"/>
                  </a:moveTo>
                  <a:cubicBezTo>
                    <a:pt x="8576691" y="1235774"/>
                    <a:pt x="8562404" y="1248728"/>
                    <a:pt x="8544877" y="1248728"/>
                  </a:cubicBezTo>
                  <a:lnTo>
                    <a:pt x="8393335" y="1248728"/>
                  </a:lnTo>
                  <a:cubicBezTo>
                    <a:pt x="8375904" y="1248728"/>
                    <a:pt x="8361521" y="1235869"/>
                    <a:pt x="8361521" y="1220057"/>
                  </a:cubicBezTo>
                  <a:lnTo>
                    <a:pt x="8361521" y="1068324"/>
                  </a:lnTo>
                  <a:cubicBezTo>
                    <a:pt x="8361521" y="1052608"/>
                    <a:pt x="8375809" y="1039654"/>
                    <a:pt x="8393335" y="1039654"/>
                  </a:cubicBezTo>
                  <a:lnTo>
                    <a:pt x="8544877" y="1039654"/>
                  </a:lnTo>
                  <a:cubicBezTo>
                    <a:pt x="8562308" y="1039654"/>
                    <a:pt x="8576691" y="1052513"/>
                    <a:pt x="8576691" y="1068324"/>
                  </a:cubicBezTo>
                  <a:lnTo>
                    <a:pt x="8576691" y="1220057"/>
                  </a:lnTo>
                  <a:close/>
                  <a:moveTo>
                    <a:pt x="8852916" y="1220057"/>
                  </a:moveTo>
                  <a:cubicBezTo>
                    <a:pt x="8852916" y="1235774"/>
                    <a:pt x="8838629" y="1248728"/>
                    <a:pt x="8821102" y="1248728"/>
                  </a:cubicBezTo>
                  <a:lnTo>
                    <a:pt x="8669560" y="1248728"/>
                  </a:lnTo>
                  <a:cubicBezTo>
                    <a:pt x="8652129" y="1248728"/>
                    <a:pt x="8637746" y="1235869"/>
                    <a:pt x="8637746" y="1220057"/>
                  </a:cubicBezTo>
                  <a:lnTo>
                    <a:pt x="8637746" y="1068324"/>
                  </a:lnTo>
                  <a:cubicBezTo>
                    <a:pt x="8637746" y="1052608"/>
                    <a:pt x="8652034" y="1039654"/>
                    <a:pt x="8669560" y="1039654"/>
                  </a:cubicBezTo>
                  <a:lnTo>
                    <a:pt x="8821102" y="1039654"/>
                  </a:lnTo>
                  <a:cubicBezTo>
                    <a:pt x="8838533" y="1039654"/>
                    <a:pt x="8852916" y="1052513"/>
                    <a:pt x="8852916" y="1068324"/>
                  </a:cubicBezTo>
                  <a:lnTo>
                    <a:pt x="8852916" y="1220057"/>
                  </a:lnTo>
                  <a:close/>
                  <a:moveTo>
                    <a:pt x="9129141" y="1220057"/>
                  </a:moveTo>
                  <a:cubicBezTo>
                    <a:pt x="9129141" y="1235774"/>
                    <a:pt x="9114854" y="1248728"/>
                    <a:pt x="9097327" y="1248728"/>
                  </a:cubicBezTo>
                  <a:lnTo>
                    <a:pt x="8945785" y="1248728"/>
                  </a:lnTo>
                  <a:cubicBezTo>
                    <a:pt x="8928354" y="1248728"/>
                    <a:pt x="8913971" y="1235869"/>
                    <a:pt x="8913971" y="1220057"/>
                  </a:cubicBezTo>
                  <a:lnTo>
                    <a:pt x="8913971" y="1068324"/>
                  </a:lnTo>
                  <a:cubicBezTo>
                    <a:pt x="8913971" y="1052608"/>
                    <a:pt x="8928259" y="1039654"/>
                    <a:pt x="8945785" y="1039654"/>
                  </a:cubicBezTo>
                  <a:lnTo>
                    <a:pt x="9097327" y="1039654"/>
                  </a:lnTo>
                  <a:cubicBezTo>
                    <a:pt x="9114758" y="1039654"/>
                    <a:pt x="9129141" y="1052513"/>
                    <a:pt x="9129141" y="1068324"/>
                  </a:cubicBezTo>
                  <a:lnTo>
                    <a:pt x="9129141" y="1220057"/>
                  </a:lnTo>
                  <a:close/>
                  <a:moveTo>
                    <a:pt x="9405366" y="1220057"/>
                  </a:moveTo>
                  <a:cubicBezTo>
                    <a:pt x="9405366" y="1235774"/>
                    <a:pt x="9391079" y="1248728"/>
                    <a:pt x="9373552" y="1248728"/>
                  </a:cubicBezTo>
                  <a:lnTo>
                    <a:pt x="9222010" y="1248728"/>
                  </a:lnTo>
                  <a:cubicBezTo>
                    <a:pt x="9204579" y="1248728"/>
                    <a:pt x="9190196" y="1235869"/>
                    <a:pt x="9190196" y="1220057"/>
                  </a:cubicBezTo>
                  <a:lnTo>
                    <a:pt x="9190196" y="1068324"/>
                  </a:lnTo>
                  <a:cubicBezTo>
                    <a:pt x="9190196" y="1052608"/>
                    <a:pt x="9204484" y="1039654"/>
                    <a:pt x="9222010" y="1039654"/>
                  </a:cubicBezTo>
                  <a:lnTo>
                    <a:pt x="9373552" y="1039654"/>
                  </a:lnTo>
                  <a:cubicBezTo>
                    <a:pt x="9390983" y="1039654"/>
                    <a:pt x="9405366" y="1052513"/>
                    <a:pt x="9405366" y="1068324"/>
                  </a:cubicBezTo>
                  <a:lnTo>
                    <a:pt x="9405366" y="1220057"/>
                  </a:lnTo>
                  <a:close/>
                  <a:moveTo>
                    <a:pt x="9681591" y="1220057"/>
                  </a:moveTo>
                  <a:cubicBezTo>
                    <a:pt x="9681591" y="1235774"/>
                    <a:pt x="9667304" y="1248728"/>
                    <a:pt x="9649777" y="1248728"/>
                  </a:cubicBezTo>
                  <a:lnTo>
                    <a:pt x="9498235" y="1248728"/>
                  </a:lnTo>
                  <a:cubicBezTo>
                    <a:pt x="9480804" y="1248728"/>
                    <a:pt x="9466421" y="1235869"/>
                    <a:pt x="9466421" y="1220057"/>
                  </a:cubicBezTo>
                  <a:lnTo>
                    <a:pt x="9466421" y="1068324"/>
                  </a:lnTo>
                  <a:cubicBezTo>
                    <a:pt x="9466421" y="1052608"/>
                    <a:pt x="9480709" y="1039654"/>
                    <a:pt x="9498235" y="1039654"/>
                  </a:cubicBezTo>
                  <a:lnTo>
                    <a:pt x="9649777" y="1039654"/>
                  </a:lnTo>
                  <a:cubicBezTo>
                    <a:pt x="9667208" y="1039654"/>
                    <a:pt x="9681591" y="1052513"/>
                    <a:pt x="9681591" y="1068324"/>
                  </a:cubicBezTo>
                  <a:lnTo>
                    <a:pt x="9681591" y="1220057"/>
                  </a:lnTo>
                  <a:close/>
                  <a:moveTo>
                    <a:pt x="9957815" y="1220057"/>
                  </a:moveTo>
                  <a:cubicBezTo>
                    <a:pt x="9957815" y="1235774"/>
                    <a:pt x="9943528" y="1248728"/>
                    <a:pt x="9926002" y="1248728"/>
                  </a:cubicBezTo>
                  <a:lnTo>
                    <a:pt x="9774459" y="1248728"/>
                  </a:lnTo>
                  <a:cubicBezTo>
                    <a:pt x="9757029" y="1248728"/>
                    <a:pt x="9742646" y="1235869"/>
                    <a:pt x="9742646" y="1220057"/>
                  </a:cubicBezTo>
                  <a:lnTo>
                    <a:pt x="9742646" y="1068324"/>
                  </a:lnTo>
                  <a:cubicBezTo>
                    <a:pt x="9742646" y="1052608"/>
                    <a:pt x="9756934" y="1039654"/>
                    <a:pt x="9774459" y="1039654"/>
                  </a:cubicBezTo>
                  <a:lnTo>
                    <a:pt x="9926002" y="1039654"/>
                  </a:lnTo>
                  <a:cubicBezTo>
                    <a:pt x="9943434" y="1039654"/>
                    <a:pt x="9957815" y="1052513"/>
                    <a:pt x="9957815" y="1068324"/>
                  </a:cubicBezTo>
                  <a:lnTo>
                    <a:pt x="9957815" y="1220057"/>
                  </a:lnTo>
                  <a:close/>
                  <a:moveTo>
                    <a:pt x="10234040" y="1220057"/>
                  </a:moveTo>
                  <a:cubicBezTo>
                    <a:pt x="10234040" y="1235774"/>
                    <a:pt x="10219753" y="1248728"/>
                    <a:pt x="10202227" y="1248728"/>
                  </a:cubicBezTo>
                  <a:lnTo>
                    <a:pt x="10050684" y="1248728"/>
                  </a:lnTo>
                  <a:cubicBezTo>
                    <a:pt x="10033254" y="1248728"/>
                    <a:pt x="10018871" y="1235869"/>
                    <a:pt x="10018871" y="1220057"/>
                  </a:cubicBezTo>
                  <a:lnTo>
                    <a:pt x="10018871" y="1068324"/>
                  </a:lnTo>
                  <a:cubicBezTo>
                    <a:pt x="10018871" y="1052608"/>
                    <a:pt x="10033159" y="1039654"/>
                    <a:pt x="10050684" y="1039654"/>
                  </a:cubicBezTo>
                  <a:lnTo>
                    <a:pt x="10202227" y="1039654"/>
                  </a:lnTo>
                  <a:cubicBezTo>
                    <a:pt x="10219659" y="1039654"/>
                    <a:pt x="10234040" y="1052513"/>
                    <a:pt x="10234040" y="1068324"/>
                  </a:cubicBezTo>
                  <a:lnTo>
                    <a:pt x="10234040" y="1220057"/>
                  </a:lnTo>
                  <a:close/>
                  <a:moveTo>
                    <a:pt x="10510265" y="1220057"/>
                  </a:moveTo>
                  <a:cubicBezTo>
                    <a:pt x="10510265" y="1235774"/>
                    <a:pt x="10495978" y="1248728"/>
                    <a:pt x="10478452" y="1248728"/>
                  </a:cubicBezTo>
                  <a:lnTo>
                    <a:pt x="10326909" y="1248728"/>
                  </a:lnTo>
                  <a:cubicBezTo>
                    <a:pt x="10309479" y="1248728"/>
                    <a:pt x="10295096" y="1235869"/>
                    <a:pt x="10295096" y="1220057"/>
                  </a:cubicBezTo>
                  <a:lnTo>
                    <a:pt x="10295096" y="1068324"/>
                  </a:lnTo>
                  <a:cubicBezTo>
                    <a:pt x="10295096" y="1052608"/>
                    <a:pt x="10309384" y="1039654"/>
                    <a:pt x="10326909" y="1039654"/>
                  </a:cubicBezTo>
                  <a:lnTo>
                    <a:pt x="10478452" y="1039654"/>
                  </a:lnTo>
                  <a:cubicBezTo>
                    <a:pt x="10495884" y="1039654"/>
                    <a:pt x="10510265" y="1052513"/>
                    <a:pt x="10510265" y="1068324"/>
                  </a:cubicBezTo>
                  <a:lnTo>
                    <a:pt x="10510265" y="1220057"/>
                  </a:lnTo>
                  <a:close/>
                  <a:moveTo>
                    <a:pt x="10313766" y="63056"/>
                  </a:moveTo>
                  <a:cubicBezTo>
                    <a:pt x="10313766" y="47339"/>
                    <a:pt x="10328053" y="34385"/>
                    <a:pt x="10345579" y="34385"/>
                  </a:cubicBezTo>
                  <a:lnTo>
                    <a:pt x="10497122" y="34385"/>
                  </a:lnTo>
                  <a:cubicBezTo>
                    <a:pt x="10514552" y="34385"/>
                    <a:pt x="10528935" y="47244"/>
                    <a:pt x="10528935" y="63056"/>
                  </a:cubicBezTo>
                  <a:lnTo>
                    <a:pt x="10528935" y="214789"/>
                  </a:lnTo>
                  <a:cubicBezTo>
                    <a:pt x="10528935" y="230505"/>
                    <a:pt x="10514648" y="243459"/>
                    <a:pt x="10497122" y="243459"/>
                  </a:cubicBezTo>
                  <a:lnTo>
                    <a:pt x="10345579" y="243459"/>
                  </a:lnTo>
                  <a:cubicBezTo>
                    <a:pt x="10328147" y="243459"/>
                    <a:pt x="10313766" y="230600"/>
                    <a:pt x="10313766" y="214789"/>
                  </a:cubicBezTo>
                  <a:lnTo>
                    <a:pt x="10313766" y="62960"/>
                  </a:lnTo>
                  <a:close/>
                  <a:moveTo>
                    <a:pt x="10037541" y="63056"/>
                  </a:moveTo>
                  <a:cubicBezTo>
                    <a:pt x="10037541" y="47339"/>
                    <a:pt x="10051828" y="34385"/>
                    <a:pt x="10069354" y="34385"/>
                  </a:cubicBezTo>
                  <a:lnTo>
                    <a:pt x="10220897" y="34385"/>
                  </a:lnTo>
                  <a:cubicBezTo>
                    <a:pt x="10238327" y="34385"/>
                    <a:pt x="10252710" y="47244"/>
                    <a:pt x="10252710" y="63056"/>
                  </a:cubicBezTo>
                  <a:lnTo>
                    <a:pt x="10252710" y="214789"/>
                  </a:lnTo>
                  <a:cubicBezTo>
                    <a:pt x="10252710" y="230505"/>
                    <a:pt x="10238423" y="243459"/>
                    <a:pt x="10220897" y="243459"/>
                  </a:cubicBezTo>
                  <a:lnTo>
                    <a:pt x="10069354" y="243459"/>
                  </a:lnTo>
                  <a:cubicBezTo>
                    <a:pt x="10051922" y="243459"/>
                    <a:pt x="10037541" y="230600"/>
                    <a:pt x="10037541" y="214789"/>
                  </a:cubicBezTo>
                  <a:lnTo>
                    <a:pt x="10037541" y="62960"/>
                  </a:lnTo>
                  <a:close/>
                  <a:moveTo>
                    <a:pt x="9761316" y="63056"/>
                  </a:moveTo>
                  <a:cubicBezTo>
                    <a:pt x="9761316" y="47339"/>
                    <a:pt x="9775603" y="34385"/>
                    <a:pt x="9793129" y="34385"/>
                  </a:cubicBezTo>
                  <a:lnTo>
                    <a:pt x="9944672" y="34385"/>
                  </a:lnTo>
                  <a:cubicBezTo>
                    <a:pt x="9962102" y="34385"/>
                    <a:pt x="9976485" y="47244"/>
                    <a:pt x="9976485" y="63056"/>
                  </a:cubicBezTo>
                  <a:lnTo>
                    <a:pt x="9976485" y="214789"/>
                  </a:lnTo>
                  <a:cubicBezTo>
                    <a:pt x="9976485" y="230505"/>
                    <a:pt x="9962198" y="243459"/>
                    <a:pt x="9944672" y="243459"/>
                  </a:cubicBezTo>
                  <a:lnTo>
                    <a:pt x="9793129" y="243459"/>
                  </a:lnTo>
                  <a:cubicBezTo>
                    <a:pt x="9775697" y="243459"/>
                    <a:pt x="9761316" y="230600"/>
                    <a:pt x="9761316" y="214789"/>
                  </a:cubicBezTo>
                  <a:lnTo>
                    <a:pt x="9761316" y="62960"/>
                  </a:lnTo>
                  <a:close/>
                  <a:moveTo>
                    <a:pt x="9485090" y="63056"/>
                  </a:moveTo>
                  <a:cubicBezTo>
                    <a:pt x="9485090" y="47339"/>
                    <a:pt x="9499378" y="34385"/>
                    <a:pt x="9516904" y="34385"/>
                  </a:cubicBezTo>
                  <a:lnTo>
                    <a:pt x="9668446" y="34385"/>
                  </a:lnTo>
                  <a:cubicBezTo>
                    <a:pt x="9685877" y="34385"/>
                    <a:pt x="9700260" y="47244"/>
                    <a:pt x="9700260" y="63056"/>
                  </a:cubicBezTo>
                  <a:lnTo>
                    <a:pt x="9700260" y="214789"/>
                  </a:lnTo>
                  <a:cubicBezTo>
                    <a:pt x="9700260" y="230505"/>
                    <a:pt x="9685973" y="243459"/>
                    <a:pt x="9668446" y="243459"/>
                  </a:cubicBezTo>
                  <a:lnTo>
                    <a:pt x="9516904" y="243459"/>
                  </a:lnTo>
                  <a:cubicBezTo>
                    <a:pt x="9499473" y="243459"/>
                    <a:pt x="9485090" y="230600"/>
                    <a:pt x="9485090" y="214789"/>
                  </a:cubicBezTo>
                  <a:lnTo>
                    <a:pt x="9485090" y="62960"/>
                  </a:lnTo>
                  <a:close/>
                  <a:moveTo>
                    <a:pt x="9208865" y="63056"/>
                  </a:moveTo>
                  <a:cubicBezTo>
                    <a:pt x="9208865" y="47339"/>
                    <a:pt x="9223153" y="34385"/>
                    <a:pt x="9240679" y="34385"/>
                  </a:cubicBezTo>
                  <a:lnTo>
                    <a:pt x="9392221" y="34385"/>
                  </a:lnTo>
                  <a:cubicBezTo>
                    <a:pt x="9409652" y="34385"/>
                    <a:pt x="9424035" y="47244"/>
                    <a:pt x="9424035" y="63056"/>
                  </a:cubicBezTo>
                  <a:lnTo>
                    <a:pt x="9424035" y="214789"/>
                  </a:lnTo>
                  <a:cubicBezTo>
                    <a:pt x="9424035" y="230505"/>
                    <a:pt x="9409748" y="243459"/>
                    <a:pt x="9392221" y="243459"/>
                  </a:cubicBezTo>
                  <a:lnTo>
                    <a:pt x="9240679" y="243459"/>
                  </a:lnTo>
                  <a:cubicBezTo>
                    <a:pt x="9223248" y="243459"/>
                    <a:pt x="9208865" y="230600"/>
                    <a:pt x="9208865" y="214789"/>
                  </a:cubicBezTo>
                  <a:lnTo>
                    <a:pt x="9208865" y="62960"/>
                  </a:lnTo>
                  <a:close/>
                  <a:moveTo>
                    <a:pt x="8932640" y="63056"/>
                  </a:moveTo>
                  <a:cubicBezTo>
                    <a:pt x="8932640" y="47339"/>
                    <a:pt x="8946928" y="34385"/>
                    <a:pt x="8964454" y="34385"/>
                  </a:cubicBezTo>
                  <a:lnTo>
                    <a:pt x="9115996" y="34385"/>
                  </a:lnTo>
                  <a:cubicBezTo>
                    <a:pt x="9133427" y="34385"/>
                    <a:pt x="9147810" y="47244"/>
                    <a:pt x="9147810" y="63056"/>
                  </a:cubicBezTo>
                  <a:lnTo>
                    <a:pt x="9147810" y="214789"/>
                  </a:lnTo>
                  <a:cubicBezTo>
                    <a:pt x="9147810" y="230505"/>
                    <a:pt x="9133523" y="243459"/>
                    <a:pt x="9115996" y="243459"/>
                  </a:cubicBezTo>
                  <a:lnTo>
                    <a:pt x="8964454" y="243459"/>
                  </a:lnTo>
                  <a:cubicBezTo>
                    <a:pt x="8947023" y="243459"/>
                    <a:pt x="8932640" y="230600"/>
                    <a:pt x="8932640" y="214789"/>
                  </a:cubicBezTo>
                  <a:lnTo>
                    <a:pt x="8932640" y="62960"/>
                  </a:lnTo>
                  <a:close/>
                  <a:moveTo>
                    <a:pt x="8656415" y="63056"/>
                  </a:moveTo>
                  <a:cubicBezTo>
                    <a:pt x="8656415" y="47339"/>
                    <a:pt x="8670703" y="34385"/>
                    <a:pt x="8688229" y="34385"/>
                  </a:cubicBezTo>
                  <a:lnTo>
                    <a:pt x="8839771" y="34385"/>
                  </a:lnTo>
                  <a:cubicBezTo>
                    <a:pt x="8857202" y="34385"/>
                    <a:pt x="8871585" y="47244"/>
                    <a:pt x="8871585" y="63056"/>
                  </a:cubicBezTo>
                  <a:lnTo>
                    <a:pt x="8871585" y="214789"/>
                  </a:lnTo>
                  <a:cubicBezTo>
                    <a:pt x="8871585" y="230505"/>
                    <a:pt x="8857298" y="243459"/>
                    <a:pt x="8839771" y="243459"/>
                  </a:cubicBezTo>
                  <a:lnTo>
                    <a:pt x="8688229" y="243459"/>
                  </a:lnTo>
                  <a:cubicBezTo>
                    <a:pt x="8670798" y="243459"/>
                    <a:pt x="8656415" y="230600"/>
                    <a:pt x="8656415" y="214789"/>
                  </a:cubicBezTo>
                  <a:lnTo>
                    <a:pt x="8656415" y="62960"/>
                  </a:lnTo>
                  <a:close/>
                  <a:moveTo>
                    <a:pt x="8380190" y="63056"/>
                  </a:moveTo>
                  <a:cubicBezTo>
                    <a:pt x="8380190" y="47339"/>
                    <a:pt x="8394478" y="34385"/>
                    <a:pt x="8412004" y="34385"/>
                  </a:cubicBezTo>
                  <a:lnTo>
                    <a:pt x="8563546" y="34385"/>
                  </a:lnTo>
                  <a:cubicBezTo>
                    <a:pt x="8580977" y="34385"/>
                    <a:pt x="8595360" y="47244"/>
                    <a:pt x="8595360" y="63056"/>
                  </a:cubicBezTo>
                  <a:lnTo>
                    <a:pt x="8595360" y="214789"/>
                  </a:lnTo>
                  <a:cubicBezTo>
                    <a:pt x="8595360" y="230505"/>
                    <a:pt x="8581073" y="243459"/>
                    <a:pt x="8563546" y="243459"/>
                  </a:cubicBezTo>
                  <a:lnTo>
                    <a:pt x="8412004" y="243459"/>
                  </a:lnTo>
                  <a:cubicBezTo>
                    <a:pt x="8394573" y="243459"/>
                    <a:pt x="8380190" y="230600"/>
                    <a:pt x="8380190" y="214789"/>
                  </a:cubicBezTo>
                  <a:lnTo>
                    <a:pt x="8380190" y="62960"/>
                  </a:lnTo>
                  <a:close/>
                  <a:moveTo>
                    <a:pt x="8103965" y="63056"/>
                  </a:moveTo>
                  <a:cubicBezTo>
                    <a:pt x="8103965" y="47339"/>
                    <a:pt x="8118253" y="34385"/>
                    <a:pt x="8135779" y="34385"/>
                  </a:cubicBezTo>
                  <a:lnTo>
                    <a:pt x="8287322" y="34385"/>
                  </a:lnTo>
                  <a:cubicBezTo>
                    <a:pt x="8304753" y="34385"/>
                    <a:pt x="8319135" y="47244"/>
                    <a:pt x="8319135" y="63056"/>
                  </a:cubicBezTo>
                  <a:lnTo>
                    <a:pt x="8319135" y="214789"/>
                  </a:lnTo>
                  <a:cubicBezTo>
                    <a:pt x="8319135" y="230505"/>
                    <a:pt x="8304848" y="243459"/>
                    <a:pt x="8287322" y="243459"/>
                  </a:cubicBezTo>
                  <a:lnTo>
                    <a:pt x="8135779" y="243459"/>
                  </a:lnTo>
                  <a:cubicBezTo>
                    <a:pt x="8118348" y="243459"/>
                    <a:pt x="8103965" y="230600"/>
                    <a:pt x="8103965" y="214789"/>
                  </a:cubicBezTo>
                  <a:lnTo>
                    <a:pt x="8103965" y="62960"/>
                  </a:lnTo>
                  <a:close/>
                  <a:moveTo>
                    <a:pt x="7827740" y="63056"/>
                  </a:moveTo>
                  <a:cubicBezTo>
                    <a:pt x="7827740" y="47339"/>
                    <a:pt x="7842028" y="34385"/>
                    <a:pt x="7859554" y="34385"/>
                  </a:cubicBezTo>
                  <a:lnTo>
                    <a:pt x="8011097" y="34385"/>
                  </a:lnTo>
                  <a:cubicBezTo>
                    <a:pt x="8028528" y="34385"/>
                    <a:pt x="8042910" y="47244"/>
                    <a:pt x="8042910" y="63056"/>
                  </a:cubicBezTo>
                  <a:lnTo>
                    <a:pt x="8042910" y="214789"/>
                  </a:lnTo>
                  <a:cubicBezTo>
                    <a:pt x="8042910" y="230505"/>
                    <a:pt x="8028623" y="243459"/>
                    <a:pt x="8011097" y="243459"/>
                  </a:cubicBezTo>
                  <a:lnTo>
                    <a:pt x="7859554" y="243459"/>
                  </a:lnTo>
                  <a:cubicBezTo>
                    <a:pt x="7842123" y="243459"/>
                    <a:pt x="7827740" y="230600"/>
                    <a:pt x="7827740" y="214789"/>
                  </a:cubicBezTo>
                  <a:lnTo>
                    <a:pt x="7827740" y="62960"/>
                  </a:lnTo>
                  <a:close/>
                  <a:moveTo>
                    <a:pt x="7551515" y="63056"/>
                  </a:moveTo>
                  <a:cubicBezTo>
                    <a:pt x="7551515" y="47339"/>
                    <a:pt x="7565803" y="34385"/>
                    <a:pt x="7583329" y="34385"/>
                  </a:cubicBezTo>
                  <a:lnTo>
                    <a:pt x="7734872" y="34385"/>
                  </a:lnTo>
                  <a:cubicBezTo>
                    <a:pt x="7752303" y="34385"/>
                    <a:pt x="7766685" y="47244"/>
                    <a:pt x="7766685" y="63056"/>
                  </a:cubicBezTo>
                  <a:lnTo>
                    <a:pt x="7766685" y="214789"/>
                  </a:lnTo>
                  <a:cubicBezTo>
                    <a:pt x="7766685" y="230505"/>
                    <a:pt x="7752398" y="243459"/>
                    <a:pt x="7734872" y="243459"/>
                  </a:cubicBezTo>
                  <a:lnTo>
                    <a:pt x="7583329" y="243459"/>
                  </a:lnTo>
                  <a:cubicBezTo>
                    <a:pt x="7565898" y="243459"/>
                    <a:pt x="7551515" y="230600"/>
                    <a:pt x="7551515" y="214789"/>
                  </a:cubicBezTo>
                  <a:lnTo>
                    <a:pt x="7551515" y="62960"/>
                  </a:lnTo>
                  <a:close/>
                  <a:moveTo>
                    <a:pt x="7275290" y="63056"/>
                  </a:moveTo>
                  <a:cubicBezTo>
                    <a:pt x="7275290" y="47339"/>
                    <a:pt x="7289578" y="34385"/>
                    <a:pt x="7307104" y="34385"/>
                  </a:cubicBezTo>
                  <a:lnTo>
                    <a:pt x="7458647" y="34385"/>
                  </a:lnTo>
                  <a:cubicBezTo>
                    <a:pt x="7476078" y="34385"/>
                    <a:pt x="7490460" y="47244"/>
                    <a:pt x="7490460" y="63056"/>
                  </a:cubicBezTo>
                  <a:lnTo>
                    <a:pt x="7490460" y="214789"/>
                  </a:lnTo>
                  <a:cubicBezTo>
                    <a:pt x="7490460" y="230505"/>
                    <a:pt x="7476173" y="243459"/>
                    <a:pt x="7458647" y="243459"/>
                  </a:cubicBezTo>
                  <a:lnTo>
                    <a:pt x="7307104" y="243459"/>
                  </a:lnTo>
                  <a:cubicBezTo>
                    <a:pt x="7289673" y="243459"/>
                    <a:pt x="7275290" y="230600"/>
                    <a:pt x="7275290" y="214789"/>
                  </a:cubicBezTo>
                  <a:lnTo>
                    <a:pt x="7275290" y="62960"/>
                  </a:lnTo>
                  <a:close/>
                  <a:moveTo>
                    <a:pt x="6999065" y="63056"/>
                  </a:moveTo>
                  <a:cubicBezTo>
                    <a:pt x="6999065" y="47339"/>
                    <a:pt x="7013353" y="34385"/>
                    <a:pt x="7030879" y="34385"/>
                  </a:cubicBezTo>
                  <a:lnTo>
                    <a:pt x="7182422" y="34385"/>
                  </a:lnTo>
                  <a:cubicBezTo>
                    <a:pt x="7199853" y="34385"/>
                    <a:pt x="7214235" y="47244"/>
                    <a:pt x="7214235" y="63056"/>
                  </a:cubicBezTo>
                  <a:lnTo>
                    <a:pt x="7214235" y="214789"/>
                  </a:lnTo>
                  <a:cubicBezTo>
                    <a:pt x="7214235" y="230505"/>
                    <a:pt x="7199948" y="243459"/>
                    <a:pt x="7182422" y="243459"/>
                  </a:cubicBezTo>
                  <a:lnTo>
                    <a:pt x="7030879" y="243459"/>
                  </a:lnTo>
                  <a:cubicBezTo>
                    <a:pt x="7013448" y="243459"/>
                    <a:pt x="6999065" y="230600"/>
                    <a:pt x="6999065" y="214789"/>
                  </a:cubicBezTo>
                  <a:lnTo>
                    <a:pt x="6999065" y="62960"/>
                  </a:lnTo>
                  <a:close/>
                  <a:moveTo>
                    <a:pt x="6722840" y="63056"/>
                  </a:moveTo>
                  <a:cubicBezTo>
                    <a:pt x="6722840" y="47339"/>
                    <a:pt x="6737128" y="34385"/>
                    <a:pt x="6754654" y="34385"/>
                  </a:cubicBezTo>
                  <a:lnTo>
                    <a:pt x="6906197" y="34385"/>
                  </a:lnTo>
                  <a:cubicBezTo>
                    <a:pt x="6923628" y="34385"/>
                    <a:pt x="6938010" y="47244"/>
                    <a:pt x="6938010" y="63056"/>
                  </a:cubicBezTo>
                  <a:lnTo>
                    <a:pt x="6938010" y="214789"/>
                  </a:lnTo>
                  <a:cubicBezTo>
                    <a:pt x="6938010" y="230505"/>
                    <a:pt x="6923723" y="243459"/>
                    <a:pt x="6906197" y="243459"/>
                  </a:cubicBezTo>
                  <a:lnTo>
                    <a:pt x="6754654" y="243459"/>
                  </a:lnTo>
                  <a:cubicBezTo>
                    <a:pt x="6737223" y="243459"/>
                    <a:pt x="6722840" y="230600"/>
                    <a:pt x="6722840" y="214789"/>
                  </a:cubicBezTo>
                  <a:lnTo>
                    <a:pt x="6722840" y="62960"/>
                  </a:lnTo>
                  <a:close/>
                  <a:moveTo>
                    <a:pt x="6446615" y="63056"/>
                  </a:moveTo>
                  <a:cubicBezTo>
                    <a:pt x="6446615" y="47339"/>
                    <a:pt x="6460903" y="34385"/>
                    <a:pt x="6478429" y="34385"/>
                  </a:cubicBezTo>
                  <a:lnTo>
                    <a:pt x="6629972" y="34385"/>
                  </a:lnTo>
                  <a:cubicBezTo>
                    <a:pt x="6647403" y="34385"/>
                    <a:pt x="6661785" y="47244"/>
                    <a:pt x="6661785" y="63056"/>
                  </a:cubicBezTo>
                  <a:lnTo>
                    <a:pt x="6661785" y="214789"/>
                  </a:lnTo>
                  <a:cubicBezTo>
                    <a:pt x="6661785" y="230505"/>
                    <a:pt x="6647498" y="243459"/>
                    <a:pt x="6629972" y="243459"/>
                  </a:cubicBezTo>
                  <a:lnTo>
                    <a:pt x="6478429" y="243459"/>
                  </a:lnTo>
                  <a:cubicBezTo>
                    <a:pt x="6460998" y="243459"/>
                    <a:pt x="6446615" y="230600"/>
                    <a:pt x="6446615" y="214789"/>
                  </a:cubicBezTo>
                  <a:lnTo>
                    <a:pt x="6446615" y="62960"/>
                  </a:lnTo>
                  <a:close/>
                  <a:moveTo>
                    <a:pt x="6170390" y="63056"/>
                  </a:moveTo>
                  <a:cubicBezTo>
                    <a:pt x="6170390" y="47339"/>
                    <a:pt x="6184678" y="34385"/>
                    <a:pt x="6202204" y="34385"/>
                  </a:cubicBezTo>
                  <a:lnTo>
                    <a:pt x="6353747" y="34385"/>
                  </a:lnTo>
                  <a:cubicBezTo>
                    <a:pt x="6371178" y="34385"/>
                    <a:pt x="6385560" y="47244"/>
                    <a:pt x="6385560" y="63056"/>
                  </a:cubicBezTo>
                  <a:lnTo>
                    <a:pt x="6385560" y="214789"/>
                  </a:lnTo>
                  <a:cubicBezTo>
                    <a:pt x="6385560" y="230505"/>
                    <a:pt x="6371273" y="243459"/>
                    <a:pt x="6353747" y="243459"/>
                  </a:cubicBezTo>
                  <a:lnTo>
                    <a:pt x="6202204" y="243459"/>
                  </a:lnTo>
                  <a:cubicBezTo>
                    <a:pt x="6184773" y="243459"/>
                    <a:pt x="6170390" y="230600"/>
                    <a:pt x="6170390" y="214789"/>
                  </a:cubicBezTo>
                  <a:lnTo>
                    <a:pt x="6170390" y="62960"/>
                  </a:lnTo>
                  <a:close/>
                  <a:moveTo>
                    <a:pt x="5894165" y="63056"/>
                  </a:moveTo>
                  <a:cubicBezTo>
                    <a:pt x="5894165" y="47339"/>
                    <a:pt x="5908453" y="34385"/>
                    <a:pt x="5925979" y="34385"/>
                  </a:cubicBezTo>
                  <a:lnTo>
                    <a:pt x="6077522" y="34385"/>
                  </a:lnTo>
                  <a:cubicBezTo>
                    <a:pt x="6094953" y="34385"/>
                    <a:pt x="6109335" y="47244"/>
                    <a:pt x="6109335" y="63056"/>
                  </a:cubicBezTo>
                  <a:lnTo>
                    <a:pt x="6109335" y="214789"/>
                  </a:lnTo>
                  <a:cubicBezTo>
                    <a:pt x="6109335" y="230505"/>
                    <a:pt x="6095048" y="243459"/>
                    <a:pt x="6077522" y="243459"/>
                  </a:cubicBezTo>
                  <a:lnTo>
                    <a:pt x="5925979" y="243459"/>
                  </a:lnTo>
                  <a:cubicBezTo>
                    <a:pt x="5908548" y="243459"/>
                    <a:pt x="5894165" y="230600"/>
                    <a:pt x="5894165" y="214789"/>
                  </a:cubicBezTo>
                  <a:lnTo>
                    <a:pt x="5894165" y="62960"/>
                  </a:lnTo>
                  <a:close/>
                  <a:moveTo>
                    <a:pt x="5617940" y="63056"/>
                  </a:moveTo>
                  <a:cubicBezTo>
                    <a:pt x="5617940" y="47339"/>
                    <a:pt x="5632228" y="34385"/>
                    <a:pt x="5649754" y="34385"/>
                  </a:cubicBezTo>
                  <a:lnTo>
                    <a:pt x="5801297" y="34385"/>
                  </a:lnTo>
                  <a:cubicBezTo>
                    <a:pt x="5818728" y="34385"/>
                    <a:pt x="5833110" y="47244"/>
                    <a:pt x="5833110" y="63056"/>
                  </a:cubicBezTo>
                  <a:lnTo>
                    <a:pt x="5833110" y="214789"/>
                  </a:lnTo>
                  <a:cubicBezTo>
                    <a:pt x="5833110" y="230505"/>
                    <a:pt x="5818823" y="243459"/>
                    <a:pt x="5801297" y="243459"/>
                  </a:cubicBezTo>
                  <a:lnTo>
                    <a:pt x="5649754" y="243459"/>
                  </a:lnTo>
                  <a:cubicBezTo>
                    <a:pt x="5632323" y="243459"/>
                    <a:pt x="5617940" y="230600"/>
                    <a:pt x="5617940" y="214789"/>
                  </a:cubicBezTo>
                  <a:lnTo>
                    <a:pt x="5617940" y="62960"/>
                  </a:lnTo>
                  <a:close/>
                  <a:moveTo>
                    <a:pt x="5341715" y="63056"/>
                  </a:moveTo>
                  <a:cubicBezTo>
                    <a:pt x="5341715" y="47339"/>
                    <a:pt x="5356003" y="34385"/>
                    <a:pt x="5373529" y="34385"/>
                  </a:cubicBezTo>
                  <a:lnTo>
                    <a:pt x="5525072" y="34385"/>
                  </a:lnTo>
                  <a:cubicBezTo>
                    <a:pt x="5542503" y="34385"/>
                    <a:pt x="5556885" y="47244"/>
                    <a:pt x="5556885" y="63056"/>
                  </a:cubicBezTo>
                  <a:lnTo>
                    <a:pt x="5556885" y="214789"/>
                  </a:lnTo>
                  <a:cubicBezTo>
                    <a:pt x="5556885" y="230505"/>
                    <a:pt x="5542598" y="243459"/>
                    <a:pt x="5525072" y="243459"/>
                  </a:cubicBezTo>
                  <a:lnTo>
                    <a:pt x="5373529" y="243459"/>
                  </a:lnTo>
                  <a:cubicBezTo>
                    <a:pt x="5356098" y="243459"/>
                    <a:pt x="5341715" y="230600"/>
                    <a:pt x="5341715" y="214789"/>
                  </a:cubicBezTo>
                  <a:lnTo>
                    <a:pt x="5341715" y="62960"/>
                  </a:lnTo>
                  <a:close/>
                  <a:moveTo>
                    <a:pt x="5029772" y="63056"/>
                  </a:moveTo>
                  <a:cubicBezTo>
                    <a:pt x="5029772" y="47339"/>
                    <a:pt x="5044059" y="34385"/>
                    <a:pt x="5061585" y="34385"/>
                  </a:cubicBezTo>
                  <a:lnTo>
                    <a:pt x="5213128" y="34385"/>
                  </a:lnTo>
                  <a:cubicBezTo>
                    <a:pt x="5230559" y="34385"/>
                    <a:pt x="5244942" y="47244"/>
                    <a:pt x="5244942" y="63056"/>
                  </a:cubicBezTo>
                  <a:lnTo>
                    <a:pt x="5244942" y="214789"/>
                  </a:lnTo>
                  <a:cubicBezTo>
                    <a:pt x="5244942" y="230505"/>
                    <a:pt x="5230654" y="243459"/>
                    <a:pt x="5213128" y="243459"/>
                  </a:cubicBezTo>
                  <a:lnTo>
                    <a:pt x="5061585" y="243459"/>
                  </a:lnTo>
                  <a:cubicBezTo>
                    <a:pt x="5044155" y="243459"/>
                    <a:pt x="5029772" y="230600"/>
                    <a:pt x="5029772" y="214789"/>
                  </a:cubicBezTo>
                  <a:lnTo>
                    <a:pt x="5029772" y="62960"/>
                  </a:lnTo>
                  <a:close/>
                  <a:moveTo>
                    <a:pt x="4753547" y="63056"/>
                  </a:moveTo>
                  <a:cubicBezTo>
                    <a:pt x="4753547" y="47339"/>
                    <a:pt x="4767834" y="34385"/>
                    <a:pt x="4785360" y="34385"/>
                  </a:cubicBezTo>
                  <a:lnTo>
                    <a:pt x="4936903" y="34385"/>
                  </a:lnTo>
                  <a:cubicBezTo>
                    <a:pt x="4954334" y="34385"/>
                    <a:pt x="4968717" y="47244"/>
                    <a:pt x="4968717" y="63056"/>
                  </a:cubicBezTo>
                  <a:lnTo>
                    <a:pt x="4968717" y="214789"/>
                  </a:lnTo>
                  <a:cubicBezTo>
                    <a:pt x="4968717" y="230505"/>
                    <a:pt x="4954429" y="243459"/>
                    <a:pt x="4936903" y="243459"/>
                  </a:cubicBezTo>
                  <a:lnTo>
                    <a:pt x="4785360" y="243459"/>
                  </a:lnTo>
                  <a:cubicBezTo>
                    <a:pt x="4767930" y="243459"/>
                    <a:pt x="4753547" y="230600"/>
                    <a:pt x="4753547" y="214789"/>
                  </a:cubicBezTo>
                  <a:lnTo>
                    <a:pt x="4753547" y="62960"/>
                  </a:lnTo>
                  <a:close/>
                  <a:moveTo>
                    <a:pt x="4477322" y="63056"/>
                  </a:moveTo>
                  <a:cubicBezTo>
                    <a:pt x="4477322" y="47339"/>
                    <a:pt x="4491609" y="34385"/>
                    <a:pt x="4509135" y="34385"/>
                  </a:cubicBezTo>
                  <a:lnTo>
                    <a:pt x="4660678" y="34385"/>
                  </a:lnTo>
                  <a:cubicBezTo>
                    <a:pt x="4678109" y="34385"/>
                    <a:pt x="4692491" y="47244"/>
                    <a:pt x="4692491" y="63056"/>
                  </a:cubicBezTo>
                  <a:lnTo>
                    <a:pt x="4692491" y="214789"/>
                  </a:lnTo>
                  <a:cubicBezTo>
                    <a:pt x="4692491" y="230505"/>
                    <a:pt x="4678204" y="243459"/>
                    <a:pt x="4660678" y="243459"/>
                  </a:cubicBezTo>
                  <a:lnTo>
                    <a:pt x="4509135" y="243459"/>
                  </a:lnTo>
                  <a:cubicBezTo>
                    <a:pt x="4491705" y="243459"/>
                    <a:pt x="4477322" y="230600"/>
                    <a:pt x="4477322" y="214789"/>
                  </a:cubicBezTo>
                  <a:lnTo>
                    <a:pt x="4477322" y="62960"/>
                  </a:lnTo>
                  <a:close/>
                  <a:moveTo>
                    <a:pt x="4201097" y="63056"/>
                  </a:moveTo>
                  <a:cubicBezTo>
                    <a:pt x="4201097" y="47339"/>
                    <a:pt x="4215384" y="34385"/>
                    <a:pt x="4232910" y="34385"/>
                  </a:cubicBezTo>
                  <a:lnTo>
                    <a:pt x="4384453" y="34385"/>
                  </a:lnTo>
                  <a:cubicBezTo>
                    <a:pt x="4401884" y="34385"/>
                    <a:pt x="4416266" y="47244"/>
                    <a:pt x="4416266" y="63056"/>
                  </a:cubicBezTo>
                  <a:lnTo>
                    <a:pt x="4416266" y="214789"/>
                  </a:lnTo>
                  <a:cubicBezTo>
                    <a:pt x="4416266" y="230505"/>
                    <a:pt x="4401979" y="243459"/>
                    <a:pt x="4384453" y="243459"/>
                  </a:cubicBezTo>
                  <a:lnTo>
                    <a:pt x="4232910" y="243459"/>
                  </a:lnTo>
                  <a:cubicBezTo>
                    <a:pt x="4215480" y="243459"/>
                    <a:pt x="4201097" y="230600"/>
                    <a:pt x="4201097" y="214789"/>
                  </a:cubicBezTo>
                  <a:lnTo>
                    <a:pt x="4201097" y="62960"/>
                  </a:lnTo>
                  <a:close/>
                  <a:moveTo>
                    <a:pt x="3924872" y="63056"/>
                  </a:moveTo>
                  <a:cubicBezTo>
                    <a:pt x="3924872" y="47339"/>
                    <a:pt x="3939159" y="34385"/>
                    <a:pt x="3956685" y="34385"/>
                  </a:cubicBezTo>
                  <a:lnTo>
                    <a:pt x="4108228" y="34385"/>
                  </a:lnTo>
                  <a:cubicBezTo>
                    <a:pt x="4125659" y="34385"/>
                    <a:pt x="4140041" y="47244"/>
                    <a:pt x="4140041" y="63056"/>
                  </a:cubicBezTo>
                  <a:lnTo>
                    <a:pt x="4140041" y="214789"/>
                  </a:lnTo>
                  <a:cubicBezTo>
                    <a:pt x="4140041" y="230505"/>
                    <a:pt x="4125754" y="243459"/>
                    <a:pt x="4108228" y="243459"/>
                  </a:cubicBezTo>
                  <a:lnTo>
                    <a:pt x="3956685" y="243459"/>
                  </a:lnTo>
                  <a:cubicBezTo>
                    <a:pt x="3939254" y="243459"/>
                    <a:pt x="3924872" y="230600"/>
                    <a:pt x="3924872" y="214789"/>
                  </a:cubicBezTo>
                  <a:lnTo>
                    <a:pt x="3924872" y="62960"/>
                  </a:lnTo>
                  <a:close/>
                  <a:moveTo>
                    <a:pt x="3648647" y="63056"/>
                  </a:moveTo>
                  <a:cubicBezTo>
                    <a:pt x="3648647" y="47339"/>
                    <a:pt x="3662934" y="34385"/>
                    <a:pt x="3680460" y="34385"/>
                  </a:cubicBezTo>
                  <a:lnTo>
                    <a:pt x="3832003" y="34385"/>
                  </a:lnTo>
                  <a:cubicBezTo>
                    <a:pt x="3849434" y="34385"/>
                    <a:pt x="3863816" y="47244"/>
                    <a:pt x="3863816" y="63056"/>
                  </a:cubicBezTo>
                  <a:lnTo>
                    <a:pt x="3863816" y="214789"/>
                  </a:lnTo>
                  <a:cubicBezTo>
                    <a:pt x="3863816" y="230505"/>
                    <a:pt x="3849529" y="243459"/>
                    <a:pt x="3832003" y="243459"/>
                  </a:cubicBezTo>
                  <a:lnTo>
                    <a:pt x="3680460" y="243459"/>
                  </a:lnTo>
                  <a:cubicBezTo>
                    <a:pt x="3663029" y="243459"/>
                    <a:pt x="3648647" y="230600"/>
                    <a:pt x="3648647" y="214789"/>
                  </a:cubicBezTo>
                  <a:lnTo>
                    <a:pt x="3648647" y="62960"/>
                  </a:lnTo>
                  <a:close/>
                  <a:moveTo>
                    <a:pt x="3372422" y="63056"/>
                  </a:moveTo>
                  <a:cubicBezTo>
                    <a:pt x="3372422" y="47339"/>
                    <a:pt x="3386709" y="34385"/>
                    <a:pt x="3404235" y="34385"/>
                  </a:cubicBezTo>
                  <a:lnTo>
                    <a:pt x="3555778" y="34385"/>
                  </a:lnTo>
                  <a:cubicBezTo>
                    <a:pt x="3573209" y="34385"/>
                    <a:pt x="3587591" y="47244"/>
                    <a:pt x="3587591" y="63056"/>
                  </a:cubicBezTo>
                  <a:lnTo>
                    <a:pt x="3587591" y="214789"/>
                  </a:lnTo>
                  <a:cubicBezTo>
                    <a:pt x="3587591" y="230505"/>
                    <a:pt x="3573304" y="243459"/>
                    <a:pt x="3555778" y="243459"/>
                  </a:cubicBezTo>
                  <a:lnTo>
                    <a:pt x="3404235" y="243459"/>
                  </a:lnTo>
                  <a:cubicBezTo>
                    <a:pt x="3386804" y="243459"/>
                    <a:pt x="3372422" y="230600"/>
                    <a:pt x="3372422" y="214789"/>
                  </a:cubicBezTo>
                  <a:lnTo>
                    <a:pt x="3372422" y="62960"/>
                  </a:lnTo>
                  <a:close/>
                  <a:moveTo>
                    <a:pt x="3096197" y="63056"/>
                  </a:moveTo>
                  <a:cubicBezTo>
                    <a:pt x="3096197" y="47339"/>
                    <a:pt x="3110484" y="34385"/>
                    <a:pt x="3128010" y="34385"/>
                  </a:cubicBezTo>
                  <a:lnTo>
                    <a:pt x="3279553" y="34385"/>
                  </a:lnTo>
                  <a:cubicBezTo>
                    <a:pt x="3296984" y="34385"/>
                    <a:pt x="3311366" y="47244"/>
                    <a:pt x="3311366" y="63056"/>
                  </a:cubicBezTo>
                  <a:lnTo>
                    <a:pt x="3311366" y="214789"/>
                  </a:lnTo>
                  <a:cubicBezTo>
                    <a:pt x="3311366" y="230505"/>
                    <a:pt x="3297079" y="243459"/>
                    <a:pt x="3279553" y="243459"/>
                  </a:cubicBezTo>
                  <a:lnTo>
                    <a:pt x="3128010" y="243459"/>
                  </a:lnTo>
                  <a:cubicBezTo>
                    <a:pt x="3110579" y="243459"/>
                    <a:pt x="3096197" y="230600"/>
                    <a:pt x="3096197" y="214789"/>
                  </a:cubicBezTo>
                  <a:lnTo>
                    <a:pt x="3096197" y="62960"/>
                  </a:lnTo>
                  <a:close/>
                  <a:moveTo>
                    <a:pt x="2819972" y="63056"/>
                  </a:moveTo>
                  <a:cubicBezTo>
                    <a:pt x="2819972" y="47339"/>
                    <a:pt x="2834259" y="34385"/>
                    <a:pt x="2851785" y="34385"/>
                  </a:cubicBezTo>
                  <a:lnTo>
                    <a:pt x="3003328" y="34385"/>
                  </a:lnTo>
                  <a:cubicBezTo>
                    <a:pt x="3020759" y="34385"/>
                    <a:pt x="3035141" y="47244"/>
                    <a:pt x="3035141" y="63056"/>
                  </a:cubicBezTo>
                  <a:lnTo>
                    <a:pt x="3035141" y="214789"/>
                  </a:lnTo>
                  <a:cubicBezTo>
                    <a:pt x="3035141" y="230505"/>
                    <a:pt x="3020854" y="243459"/>
                    <a:pt x="3003328" y="243459"/>
                  </a:cubicBezTo>
                  <a:lnTo>
                    <a:pt x="2851785" y="243459"/>
                  </a:lnTo>
                  <a:cubicBezTo>
                    <a:pt x="2834354" y="243459"/>
                    <a:pt x="2819972" y="230600"/>
                    <a:pt x="2819972" y="214789"/>
                  </a:cubicBezTo>
                  <a:lnTo>
                    <a:pt x="2819972" y="62960"/>
                  </a:lnTo>
                  <a:close/>
                  <a:moveTo>
                    <a:pt x="2543747" y="63056"/>
                  </a:moveTo>
                  <a:cubicBezTo>
                    <a:pt x="2543747" y="47339"/>
                    <a:pt x="2558034" y="34385"/>
                    <a:pt x="2575560" y="34385"/>
                  </a:cubicBezTo>
                  <a:lnTo>
                    <a:pt x="2727103" y="34385"/>
                  </a:lnTo>
                  <a:cubicBezTo>
                    <a:pt x="2744534" y="34385"/>
                    <a:pt x="2758916" y="47244"/>
                    <a:pt x="2758916" y="63056"/>
                  </a:cubicBezTo>
                  <a:lnTo>
                    <a:pt x="2758916" y="214789"/>
                  </a:lnTo>
                  <a:cubicBezTo>
                    <a:pt x="2758916" y="230505"/>
                    <a:pt x="2744629" y="243459"/>
                    <a:pt x="2727103" y="243459"/>
                  </a:cubicBezTo>
                  <a:lnTo>
                    <a:pt x="2575560" y="243459"/>
                  </a:lnTo>
                  <a:cubicBezTo>
                    <a:pt x="2558129" y="243459"/>
                    <a:pt x="2543747" y="230600"/>
                    <a:pt x="2543747" y="214789"/>
                  </a:cubicBezTo>
                  <a:lnTo>
                    <a:pt x="2543747" y="62960"/>
                  </a:lnTo>
                  <a:close/>
                  <a:moveTo>
                    <a:pt x="2267522" y="63056"/>
                  </a:moveTo>
                  <a:cubicBezTo>
                    <a:pt x="2267522" y="47339"/>
                    <a:pt x="2281809" y="34385"/>
                    <a:pt x="2299335" y="34385"/>
                  </a:cubicBezTo>
                  <a:lnTo>
                    <a:pt x="2450878" y="34385"/>
                  </a:lnTo>
                  <a:cubicBezTo>
                    <a:pt x="2468309" y="34385"/>
                    <a:pt x="2482691" y="47244"/>
                    <a:pt x="2482691" y="63056"/>
                  </a:cubicBezTo>
                  <a:lnTo>
                    <a:pt x="2482691" y="214789"/>
                  </a:lnTo>
                  <a:cubicBezTo>
                    <a:pt x="2482691" y="230505"/>
                    <a:pt x="2468404" y="243459"/>
                    <a:pt x="2450878" y="243459"/>
                  </a:cubicBezTo>
                  <a:lnTo>
                    <a:pt x="2299335" y="243459"/>
                  </a:lnTo>
                  <a:cubicBezTo>
                    <a:pt x="2281904" y="243459"/>
                    <a:pt x="2267522" y="230600"/>
                    <a:pt x="2267522" y="214789"/>
                  </a:cubicBezTo>
                  <a:lnTo>
                    <a:pt x="2267522" y="62960"/>
                  </a:lnTo>
                  <a:close/>
                  <a:moveTo>
                    <a:pt x="1991297" y="63056"/>
                  </a:moveTo>
                  <a:cubicBezTo>
                    <a:pt x="1991297" y="47339"/>
                    <a:pt x="2005584" y="34385"/>
                    <a:pt x="2023110" y="34385"/>
                  </a:cubicBezTo>
                  <a:lnTo>
                    <a:pt x="2174653" y="34385"/>
                  </a:lnTo>
                  <a:cubicBezTo>
                    <a:pt x="2192084" y="34385"/>
                    <a:pt x="2206466" y="47244"/>
                    <a:pt x="2206466" y="63056"/>
                  </a:cubicBezTo>
                  <a:lnTo>
                    <a:pt x="2206466" y="214789"/>
                  </a:lnTo>
                  <a:cubicBezTo>
                    <a:pt x="2206466" y="230505"/>
                    <a:pt x="2192179" y="243459"/>
                    <a:pt x="2174653" y="243459"/>
                  </a:cubicBezTo>
                  <a:lnTo>
                    <a:pt x="2023110" y="243459"/>
                  </a:lnTo>
                  <a:cubicBezTo>
                    <a:pt x="2005679" y="243459"/>
                    <a:pt x="1991297" y="230600"/>
                    <a:pt x="1991297" y="214789"/>
                  </a:cubicBezTo>
                  <a:lnTo>
                    <a:pt x="1991297" y="62960"/>
                  </a:lnTo>
                  <a:close/>
                  <a:moveTo>
                    <a:pt x="1715072" y="63056"/>
                  </a:moveTo>
                  <a:cubicBezTo>
                    <a:pt x="1715072" y="47339"/>
                    <a:pt x="1729359" y="34385"/>
                    <a:pt x="1746885" y="34385"/>
                  </a:cubicBezTo>
                  <a:lnTo>
                    <a:pt x="1898428" y="34385"/>
                  </a:lnTo>
                  <a:cubicBezTo>
                    <a:pt x="1915859" y="34385"/>
                    <a:pt x="1930241" y="47244"/>
                    <a:pt x="1930241" y="63056"/>
                  </a:cubicBezTo>
                  <a:lnTo>
                    <a:pt x="1930241" y="214789"/>
                  </a:lnTo>
                  <a:cubicBezTo>
                    <a:pt x="1930241" y="230505"/>
                    <a:pt x="1915954" y="243459"/>
                    <a:pt x="1898428" y="243459"/>
                  </a:cubicBezTo>
                  <a:lnTo>
                    <a:pt x="1746885" y="243459"/>
                  </a:lnTo>
                  <a:cubicBezTo>
                    <a:pt x="1729454" y="243459"/>
                    <a:pt x="1715072" y="230600"/>
                    <a:pt x="1715072" y="214789"/>
                  </a:cubicBezTo>
                  <a:lnTo>
                    <a:pt x="1715072" y="62960"/>
                  </a:lnTo>
                  <a:close/>
                  <a:moveTo>
                    <a:pt x="1438847" y="63056"/>
                  </a:moveTo>
                  <a:cubicBezTo>
                    <a:pt x="1438847" y="47339"/>
                    <a:pt x="1453134" y="34385"/>
                    <a:pt x="1470660" y="34385"/>
                  </a:cubicBezTo>
                  <a:lnTo>
                    <a:pt x="1622203" y="34385"/>
                  </a:lnTo>
                  <a:cubicBezTo>
                    <a:pt x="1639634" y="34385"/>
                    <a:pt x="1654016" y="47244"/>
                    <a:pt x="1654016" y="63056"/>
                  </a:cubicBezTo>
                  <a:lnTo>
                    <a:pt x="1654016" y="214789"/>
                  </a:lnTo>
                  <a:cubicBezTo>
                    <a:pt x="1654016" y="230505"/>
                    <a:pt x="1639729" y="243459"/>
                    <a:pt x="1622203" y="243459"/>
                  </a:cubicBezTo>
                  <a:lnTo>
                    <a:pt x="1470660" y="243459"/>
                  </a:lnTo>
                  <a:cubicBezTo>
                    <a:pt x="1453229" y="243459"/>
                    <a:pt x="1438847" y="230600"/>
                    <a:pt x="1438847" y="214789"/>
                  </a:cubicBezTo>
                  <a:lnTo>
                    <a:pt x="1438847" y="62960"/>
                  </a:lnTo>
                  <a:close/>
                  <a:moveTo>
                    <a:pt x="1162622" y="63056"/>
                  </a:moveTo>
                  <a:cubicBezTo>
                    <a:pt x="1162622" y="47339"/>
                    <a:pt x="1176909" y="34385"/>
                    <a:pt x="1194435" y="34385"/>
                  </a:cubicBezTo>
                  <a:lnTo>
                    <a:pt x="1345978" y="34385"/>
                  </a:lnTo>
                  <a:cubicBezTo>
                    <a:pt x="1363409" y="34385"/>
                    <a:pt x="1377791" y="47244"/>
                    <a:pt x="1377791" y="63056"/>
                  </a:cubicBezTo>
                  <a:lnTo>
                    <a:pt x="1377791" y="214789"/>
                  </a:lnTo>
                  <a:cubicBezTo>
                    <a:pt x="1377791" y="230505"/>
                    <a:pt x="1363504" y="243459"/>
                    <a:pt x="1345978" y="243459"/>
                  </a:cubicBezTo>
                  <a:lnTo>
                    <a:pt x="1194435" y="243459"/>
                  </a:lnTo>
                  <a:cubicBezTo>
                    <a:pt x="1177004" y="243459"/>
                    <a:pt x="1162622" y="230600"/>
                    <a:pt x="1162622" y="214789"/>
                  </a:cubicBezTo>
                  <a:lnTo>
                    <a:pt x="1162622" y="62960"/>
                  </a:lnTo>
                  <a:close/>
                  <a:moveTo>
                    <a:pt x="886397" y="63056"/>
                  </a:moveTo>
                  <a:cubicBezTo>
                    <a:pt x="886397" y="47339"/>
                    <a:pt x="900684" y="34385"/>
                    <a:pt x="918210" y="34385"/>
                  </a:cubicBezTo>
                  <a:lnTo>
                    <a:pt x="1069753" y="34385"/>
                  </a:lnTo>
                  <a:cubicBezTo>
                    <a:pt x="1087184" y="34385"/>
                    <a:pt x="1101566" y="47244"/>
                    <a:pt x="1101566" y="63056"/>
                  </a:cubicBezTo>
                  <a:lnTo>
                    <a:pt x="1101566" y="214789"/>
                  </a:lnTo>
                  <a:cubicBezTo>
                    <a:pt x="1101566" y="230505"/>
                    <a:pt x="1087279" y="243459"/>
                    <a:pt x="1069753" y="243459"/>
                  </a:cubicBezTo>
                  <a:lnTo>
                    <a:pt x="918210" y="243459"/>
                  </a:lnTo>
                  <a:cubicBezTo>
                    <a:pt x="900779" y="243459"/>
                    <a:pt x="886397" y="230600"/>
                    <a:pt x="886397" y="214789"/>
                  </a:cubicBezTo>
                  <a:lnTo>
                    <a:pt x="886397" y="62960"/>
                  </a:lnTo>
                  <a:close/>
                  <a:moveTo>
                    <a:pt x="610172" y="63056"/>
                  </a:moveTo>
                  <a:cubicBezTo>
                    <a:pt x="610172" y="47339"/>
                    <a:pt x="624459" y="34385"/>
                    <a:pt x="641985" y="34385"/>
                  </a:cubicBezTo>
                  <a:lnTo>
                    <a:pt x="793528" y="34385"/>
                  </a:lnTo>
                  <a:cubicBezTo>
                    <a:pt x="810959" y="34385"/>
                    <a:pt x="825341" y="47244"/>
                    <a:pt x="825341" y="63056"/>
                  </a:cubicBezTo>
                  <a:lnTo>
                    <a:pt x="825341" y="214789"/>
                  </a:lnTo>
                  <a:cubicBezTo>
                    <a:pt x="825341" y="230505"/>
                    <a:pt x="811054" y="243459"/>
                    <a:pt x="793528" y="243459"/>
                  </a:cubicBezTo>
                  <a:lnTo>
                    <a:pt x="641985" y="243459"/>
                  </a:lnTo>
                  <a:cubicBezTo>
                    <a:pt x="624554" y="243459"/>
                    <a:pt x="610172" y="230600"/>
                    <a:pt x="610172" y="214789"/>
                  </a:cubicBezTo>
                  <a:lnTo>
                    <a:pt x="610172" y="62960"/>
                  </a:lnTo>
                  <a:close/>
                  <a:moveTo>
                    <a:pt x="333947" y="63056"/>
                  </a:moveTo>
                  <a:cubicBezTo>
                    <a:pt x="333947" y="47339"/>
                    <a:pt x="348234" y="34385"/>
                    <a:pt x="365760" y="34385"/>
                  </a:cubicBezTo>
                  <a:lnTo>
                    <a:pt x="517303" y="34385"/>
                  </a:lnTo>
                  <a:cubicBezTo>
                    <a:pt x="534734" y="34385"/>
                    <a:pt x="549116" y="47244"/>
                    <a:pt x="549116" y="63056"/>
                  </a:cubicBezTo>
                  <a:lnTo>
                    <a:pt x="549116" y="214789"/>
                  </a:lnTo>
                  <a:cubicBezTo>
                    <a:pt x="549116" y="230505"/>
                    <a:pt x="534829" y="243459"/>
                    <a:pt x="517303" y="243459"/>
                  </a:cubicBezTo>
                  <a:lnTo>
                    <a:pt x="365760" y="243459"/>
                  </a:lnTo>
                  <a:cubicBezTo>
                    <a:pt x="348329" y="243459"/>
                    <a:pt x="333947" y="230600"/>
                    <a:pt x="333947" y="214789"/>
                  </a:cubicBezTo>
                  <a:lnTo>
                    <a:pt x="333947" y="62960"/>
                  </a:lnTo>
                  <a:close/>
                  <a:moveTo>
                    <a:pt x="57722" y="63056"/>
                  </a:moveTo>
                  <a:cubicBezTo>
                    <a:pt x="57722" y="47339"/>
                    <a:pt x="72009" y="34385"/>
                    <a:pt x="89535" y="34385"/>
                  </a:cubicBezTo>
                  <a:lnTo>
                    <a:pt x="241078" y="34385"/>
                  </a:lnTo>
                  <a:cubicBezTo>
                    <a:pt x="258509" y="34385"/>
                    <a:pt x="272891" y="47244"/>
                    <a:pt x="272891" y="63056"/>
                  </a:cubicBezTo>
                  <a:lnTo>
                    <a:pt x="272891" y="214789"/>
                  </a:lnTo>
                  <a:cubicBezTo>
                    <a:pt x="272891" y="230505"/>
                    <a:pt x="258604" y="243459"/>
                    <a:pt x="241078" y="243459"/>
                  </a:cubicBezTo>
                  <a:lnTo>
                    <a:pt x="89535" y="243459"/>
                  </a:lnTo>
                  <a:cubicBezTo>
                    <a:pt x="72104" y="243459"/>
                    <a:pt x="57722" y="230600"/>
                    <a:pt x="57722" y="214789"/>
                  </a:cubicBezTo>
                  <a:lnTo>
                    <a:pt x="57722" y="62960"/>
                  </a:ln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8" name="Google Shape;208;p23"/>
          <p:cNvSpPr txBox="1"/>
          <p:nvPr>
            <p:ph hasCustomPrompt="1" type="title"/>
          </p:nvPr>
        </p:nvSpPr>
        <p:spPr>
          <a:xfrm>
            <a:off x="755796" y="2304898"/>
            <a:ext cx="23829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9" name="Google Shape;209;p23"/>
          <p:cNvSpPr txBox="1"/>
          <p:nvPr>
            <p:ph idx="1" type="subTitle"/>
          </p:nvPr>
        </p:nvSpPr>
        <p:spPr>
          <a:xfrm>
            <a:off x="755804" y="3073802"/>
            <a:ext cx="2382900" cy="35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210" name="Google Shape;210;p23"/>
          <p:cNvSpPr txBox="1"/>
          <p:nvPr>
            <p:ph hasCustomPrompt="1" idx="2" type="title"/>
          </p:nvPr>
        </p:nvSpPr>
        <p:spPr>
          <a:xfrm>
            <a:off x="3380550" y="2304892"/>
            <a:ext cx="23829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1" name="Google Shape;211;p23"/>
          <p:cNvSpPr txBox="1"/>
          <p:nvPr>
            <p:ph idx="3" type="subTitle"/>
          </p:nvPr>
        </p:nvSpPr>
        <p:spPr>
          <a:xfrm>
            <a:off x="3380554" y="3073808"/>
            <a:ext cx="2382900" cy="35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212" name="Google Shape;212;p23"/>
          <p:cNvSpPr txBox="1"/>
          <p:nvPr>
            <p:ph hasCustomPrompt="1" idx="4" type="title"/>
          </p:nvPr>
        </p:nvSpPr>
        <p:spPr>
          <a:xfrm>
            <a:off x="6005296" y="2304898"/>
            <a:ext cx="23829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3" name="Google Shape;213;p23"/>
          <p:cNvSpPr txBox="1"/>
          <p:nvPr>
            <p:ph idx="5" type="subTitle"/>
          </p:nvPr>
        </p:nvSpPr>
        <p:spPr>
          <a:xfrm>
            <a:off x="6005304" y="3073802"/>
            <a:ext cx="2382900" cy="35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4" name="Shape 214"/>
        <p:cNvGrpSpPr/>
        <p:nvPr/>
      </p:nvGrpSpPr>
      <p:grpSpPr>
        <a:xfrm>
          <a:off x="0" y="0"/>
          <a:ext cx="0" cy="0"/>
          <a:chOff x="0" y="0"/>
          <a:chExt cx="0" cy="0"/>
        </a:xfrm>
      </p:grpSpPr>
      <p:pic>
        <p:nvPicPr>
          <p:cNvPr id="215" name="Google Shape;215;p24"/>
          <p:cNvPicPr preferRelativeResize="0"/>
          <p:nvPr/>
        </p:nvPicPr>
        <p:blipFill rotWithShape="1">
          <a:blip r:embed="rId2">
            <a:alphaModFix amt="30000"/>
          </a:blip>
          <a:srcRect b="19" l="0" r="0" t="9"/>
          <a:stretch/>
        </p:blipFill>
        <p:spPr>
          <a:xfrm>
            <a:off x="0" y="0"/>
            <a:ext cx="9144002" cy="5143502"/>
          </a:xfrm>
          <a:prstGeom prst="rect">
            <a:avLst/>
          </a:prstGeom>
          <a:noFill/>
          <a:ln>
            <a:noFill/>
          </a:ln>
        </p:spPr>
      </p:pic>
      <p:sp>
        <p:nvSpPr>
          <p:cNvPr id="216" name="Google Shape;216;p24"/>
          <p:cNvSpPr/>
          <p:nvPr/>
        </p:nvSpPr>
        <p:spPr>
          <a:xfrm>
            <a:off x="303000" y="287775"/>
            <a:ext cx="8538000" cy="4567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nvGrpSpPr>
          <p:cNvPr id="217" name="Google Shape;217;p24"/>
          <p:cNvGrpSpPr/>
          <p:nvPr/>
        </p:nvGrpSpPr>
        <p:grpSpPr>
          <a:xfrm>
            <a:off x="72249" y="-2346736"/>
            <a:ext cx="8999502" cy="10257796"/>
            <a:chOff x="65976" y="-2346736"/>
            <a:chExt cx="8999502" cy="10257796"/>
          </a:xfrm>
        </p:grpSpPr>
        <p:sp>
          <p:nvSpPr>
            <p:cNvPr id="218" name="Google Shape;218;p24"/>
            <p:cNvSpPr/>
            <p:nvPr/>
          </p:nvSpPr>
          <p:spPr>
            <a:xfrm rot="5400000">
              <a:off x="3830076" y="2675658"/>
              <a:ext cx="9459421" cy="1011384"/>
            </a:xfrm>
            <a:custGeom>
              <a:rect b="b" l="l" r="r" t="t"/>
              <a:pathLst>
                <a:path extrusionOk="0" h="1165860" w="10935747">
                  <a:moveTo>
                    <a:pt x="5467826" y="0"/>
                  </a:moveTo>
                  <a:lnTo>
                    <a:pt x="0" y="0"/>
                  </a:lnTo>
                  <a:lnTo>
                    <a:pt x="0" y="1165860"/>
                  </a:lnTo>
                  <a:lnTo>
                    <a:pt x="10935748" y="1165860"/>
                  </a:lnTo>
                  <a:lnTo>
                    <a:pt x="10935748" y="0"/>
                  </a:lnTo>
                  <a:lnTo>
                    <a:pt x="5467922" y="0"/>
                  </a:lnTo>
                  <a:close/>
                  <a:moveTo>
                    <a:pt x="10672572" y="57245"/>
                  </a:moveTo>
                  <a:cubicBezTo>
                    <a:pt x="10672572" y="42958"/>
                    <a:pt x="10687336" y="31242"/>
                    <a:pt x="10705434" y="31242"/>
                  </a:cubicBezTo>
                  <a:lnTo>
                    <a:pt x="10862310" y="31242"/>
                  </a:lnTo>
                  <a:cubicBezTo>
                    <a:pt x="10880408" y="31242"/>
                    <a:pt x="10895171" y="42958"/>
                    <a:pt x="10895171" y="57245"/>
                  </a:cubicBezTo>
                  <a:lnTo>
                    <a:pt x="10895171" y="195072"/>
                  </a:lnTo>
                  <a:cubicBezTo>
                    <a:pt x="10895171" y="209360"/>
                    <a:pt x="10880408" y="221075"/>
                    <a:pt x="10862310" y="221075"/>
                  </a:cubicBezTo>
                  <a:lnTo>
                    <a:pt x="10705434" y="221075"/>
                  </a:lnTo>
                  <a:cubicBezTo>
                    <a:pt x="10687336" y="221075"/>
                    <a:pt x="10672572" y="209360"/>
                    <a:pt x="10672572" y="195072"/>
                  </a:cubicBezTo>
                  <a:lnTo>
                    <a:pt x="10672572" y="57245"/>
                  </a:lnTo>
                  <a:close/>
                  <a:moveTo>
                    <a:pt x="10386726" y="57245"/>
                  </a:moveTo>
                  <a:cubicBezTo>
                    <a:pt x="10386726" y="42958"/>
                    <a:pt x="10401491" y="31242"/>
                    <a:pt x="10419588" y="31242"/>
                  </a:cubicBezTo>
                  <a:lnTo>
                    <a:pt x="10576465" y="31242"/>
                  </a:lnTo>
                  <a:cubicBezTo>
                    <a:pt x="10594563" y="31242"/>
                    <a:pt x="10609326" y="42958"/>
                    <a:pt x="10609326" y="57245"/>
                  </a:cubicBezTo>
                  <a:lnTo>
                    <a:pt x="10609326" y="195072"/>
                  </a:lnTo>
                  <a:cubicBezTo>
                    <a:pt x="10609326" y="209360"/>
                    <a:pt x="10594563" y="221075"/>
                    <a:pt x="10576465" y="221075"/>
                  </a:cubicBezTo>
                  <a:lnTo>
                    <a:pt x="10419588" y="221075"/>
                  </a:lnTo>
                  <a:cubicBezTo>
                    <a:pt x="10401491" y="221075"/>
                    <a:pt x="10386726" y="209360"/>
                    <a:pt x="10386726" y="195072"/>
                  </a:cubicBezTo>
                  <a:lnTo>
                    <a:pt x="10386726" y="57245"/>
                  </a:lnTo>
                  <a:close/>
                  <a:moveTo>
                    <a:pt x="10100881" y="57245"/>
                  </a:moveTo>
                  <a:cubicBezTo>
                    <a:pt x="10100881" y="42958"/>
                    <a:pt x="10115645" y="31242"/>
                    <a:pt x="10133743" y="31242"/>
                  </a:cubicBezTo>
                  <a:lnTo>
                    <a:pt x="10290620" y="31242"/>
                  </a:lnTo>
                  <a:cubicBezTo>
                    <a:pt x="10308717" y="31242"/>
                    <a:pt x="10323480" y="42958"/>
                    <a:pt x="10323480" y="57245"/>
                  </a:cubicBezTo>
                  <a:lnTo>
                    <a:pt x="10323480" y="195072"/>
                  </a:lnTo>
                  <a:cubicBezTo>
                    <a:pt x="10323480" y="209360"/>
                    <a:pt x="10308717" y="221075"/>
                    <a:pt x="10290620" y="221075"/>
                  </a:cubicBezTo>
                  <a:lnTo>
                    <a:pt x="10133743" y="221075"/>
                  </a:lnTo>
                  <a:cubicBezTo>
                    <a:pt x="10115645" y="221075"/>
                    <a:pt x="10100881" y="209360"/>
                    <a:pt x="10100881" y="195072"/>
                  </a:cubicBezTo>
                  <a:lnTo>
                    <a:pt x="10100881" y="57245"/>
                  </a:lnTo>
                  <a:close/>
                  <a:moveTo>
                    <a:pt x="9815036" y="57245"/>
                  </a:moveTo>
                  <a:cubicBezTo>
                    <a:pt x="9815036" y="42958"/>
                    <a:pt x="9829800" y="31242"/>
                    <a:pt x="9847898" y="31242"/>
                  </a:cubicBezTo>
                  <a:lnTo>
                    <a:pt x="10004774" y="31242"/>
                  </a:lnTo>
                  <a:cubicBezTo>
                    <a:pt x="10022872" y="31242"/>
                    <a:pt x="10037635" y="42958"/>
                    <a:pt x="10037635" y="57245"/>
                  </a:cubicBezTo>
                  <a:lnTo>
                    <a:pt x="10037635" y="195072"/>
                  </a:lnTo>
                  <a:cubicBezTo>
                    <a:pt x="10037635" y="209360"/>
                    <a:pt x="10022872" y="221075"/>
                    <a:pt x="10004774" y="221075"/>
                  </a:cubicBezTo>
                  <a:lnTo>
                    <a:pt x="9847898" y="221075"/>
                  </a:lnTo>
                  <a:cubicBezTo>
                    <a:pt x="9829800" y="221075"/>
                    <a:pt x="9815036" y="209360"/>
                    <a:pt x="9815036" y="195072"/>
                  </a:cubicBezTo>
                  <a:lnTo>
                    <a:pt x="9815036" y="57245"/>
                  </a:lnTo>
                  <a:close/>
                  <a:moveTo>
                    <a:pt x="9529191" y="57245"/>
                  </a:moveTo>
                  <a:cubicBezTo>
                    <a:pt x="9529191" y="42958"/>
                    <a:pt x="9543955" y="31242"/>
                    <a:pt x="9562052" y="31242"/>
                  </a:cubicBezTo>
                  <a:lnTo>
                    <a:pt x="9718929" y="31242"/>
                  </a:lnTo>
                  <a:cubicBezTo>
                    <a:pt x="9737027" y="31242"/>
                    <a:pt x="9751790" y="42958"/>
                    <a:pt x="9751790" y="57245"/>
                  </a:cubicBezTo>
                  <a:lnTo>
                    <a:pt x="9751790" y="195072"/>
                  </a:lnTo>
                  <a:cubicBezTo>
                    <a:pt x="9751790" y="209360"/>
                    <a:pt x="9737027" y="221075"/>
                    <a:pt x="9718929" y="221075"/>
                  </a:cubicBezTo>
                  <a:lnTo>
                    <a:pt x="9562052" y="221075"/>
                  </a:lnTo>
                  <a:cubicBezTo>
                    <a:pt x="9543955" y="221075"/>
                    <a:pt x="9529191" y="209360"/>
                    <a:pt x="9529191" y="195072"/>
                  </a:cubicBezTo>
                  <a:lnTo>
                    <a:pt x="9529191" y="57245"/>
                  </a:lnTo>
                  <a:close/>
                  <a:moveTo>
                    <a:pt x="9243346" y="57245"/>
                  </a:moveTo>
                  <a:cubicBezTo>
                    <a:pt x="9243346" y="42958"/>
                    <a:pt x="9258109" y="31242"/>
                    <a:pt x="9276207" y="31242"/>
                  </a:cubicBezTo>
                  <a:lnTo>
                    <a:pt x="9433084" y="31242"/>
                  </a:lnTo>
                  <a:cubicBezTo>
                    <a:pt x="9451181" y="31242"/>
                    <a:pt x="9465945" y="42958"/>
                    <a:pt x="9465945" y="57245"/>
                  </a:cubicBezTo>
                  <a:lnTo>
                    <a:pt x="9465945" y="195072"/>
                  </a:lnTo>
                  <a:cubicBezTo>
                    <a:pt x="9465945" y="209360"/>
                    <a:pt x="9451181" y="221075"/>
                    <a:pt x="9433084" y="221075"/>
                  </a:cubicBezTo>
                  <a:lnTo>
                    <a:pt x="9276207" y="221075"/>
                  </a:lnTo>
                  <a:cubicBezTo>
                    <a:pt x="9258109" y="221075"/>
                    <a:pt x="9243346" y="209360"/>
                    <a:pt x="9243346" y="195072"/>
                  </a:cubicBezTo>
                  <a:lnTo>
                    <a:pt x="9243346" y="57245"/>
                  </a:lnTo>
                  <a:close/>
                  <a:moveTo>
                    <a:pt x="8957500" y="57245"/>
                  </a:moveTo>
                  <a:cubicBezTo>
                    <a:pt x="8957500" y="42958"/>
                    <a:pt x="8972264" y="31242"/>
                    <a:pt x="8990362" y="31242"/>
                  </a:cubicBezTo>
                  <a:lnTo>
                    <a:pt x="9147239" y="31242"/>
                  </a:lnTo>
                  <a:cubicBezTo>
                    <a:pt x="9165336" y="31242"/>
                    <a:pt x="9180100" y="42958"/>
                    <a:pt x="9180100" y="57245"/>
                  </a:cubicBezTo>
                  <a:lnTo>
                    <a:pt x="9180100" y="195072"/>
                  </a:lnTo>
                  <a:cubicBezTo>
                    <a:pt x="9180100" y="209360"/>
                    <a:pt x="9165336" y="221075"/>
                    <a:pt x="9147239" y="221075"/>
                  </a:cubicBezTo>
                  <a:lnTo>
                    <a:pt x="8990362" y="221075"/>
                  </a:lnTo>
                  <a:cubicBezTo>
                    <a:pt x="8972264" y="221075"/>
                    <a:pt x="8957500" y="209360"/>
                    <a:pt x="8957500" y="195072"/>
                  </a:cubicBezTo>
                  <a:lnTo>
                    <a:pt x="8957500" y="57245"/>
                  </a:lnTo>
                  <a:close/>
                  <a:moveTo>
                    <a:pt x="8671655" y="57245"/>
                  </a:moveTo>
                  <a:cubicBezTo>
                    <a:pt x="8671655" y="42958"/>
                    <a:pt x="8686419" y="31242"/>
                    <a:pt x="8704516" y="31242"/>
                  </a:cubicBezTo>
                  <a:lnTo>
                    <a:pt x="8861393" y="31242"/>
                  </a:lnTo>
                  <a:cubicBezTo>
                    <a:pt x="8879491" y="31242"/>
                    <a:pt x="8894255" y="42958"/>
                    <a:pt x="8894255" y="57245"/>
                  </a:cubicBezTo>
                  <a:lnTo>
                    <a:pt x="8894255" y="195072"/>
                  </a:lnTo>
                  <a:cubicBezTo>
                    <a:pt x="8894255" y="209360"/>
                    <a:pt x="8879491" y="221075"/>
                    <a:pt x="8861393" y="221075"/>
                  </a:cubicBezTo>
                  <a:lnTo>
                    <a:pt x="8704516" y="221075"/>
                  </a:lnTo>
                  <a:cubicBezTo>
                    <a:pt x="8686419" y="221075"/>
                    <a:pt x="8671655" y="209360"/>
                    <a:pt x="8671655" y="195072"/>
                  </a:cubicBezTo>
                  <a:lnTo>
                    <a:pt x="8671655" y="57245"/>
                  </a:lnTo>
                  <a:close/>
                  <a:moveTo>
                    <a:pt x="8385810" y="57245"/>
                  </a:moveTo>
                  <a:cubicBezTo>
                    <a:pt x="8385810" y="42958"/>
                    <a:pt x="8400574" y="31242"/>
                    <a:pt x="8418671" y="31242"/>
                  </a:cubicBezTo>
                  <a:lnTo>
                    <a:pt x="8575548" y="31242"/>
                  </a:lnTo>
                  <a:cubicBezTo>
                    <a:pt x="8593645" y="31242"/>
                    <a:pt x="8608409" y="42958"/>
                    <a:pt x="8608409" y="57245"/>
                  </a:cubicBezTo>
                  <a:lnTo>
                    <a:pt x="8608409" y="195072"/>
                  </a:lnTo>
                  <a:cubicBezTo>
                    <a:pt x="8608409" y="209360"/>
                    <a:pt x="8593645" y="221075"/>
                    <a:pt x="8575548" y="221075"/>
                  </a:cubicBezTo>
                  <a:lnTo>
                    <a:pt x="8418671" y="221075"/>
                  </a:lnTo>
                  <a:cubicBezTo>
                    <a:pt x="8400574" y="221075"/>
                    <a:pt x="8385810" y="209360"/>
                    <a:pt x="8385810" y="195072"/>
                  </a:cubicBezTo>
                  <a:lnTo>
                    <a:pt x="8385810" y="57245"/>
                  </a:lnTo>
                  <a:close/>
                  <a:moveTo>
                    <a:pt x="8099965" y="57245"/>
                  </a:moveTo>
                  <a:cubicBezTo>
                    <a:pt x="8099965" y="42958"/>
                    <a:pt x="8114729" y="31242"/>
                    <a:pt x="8132827" y="31242"/>
                  </a:cubicBezTo>
                  <a:lnTo>
                    <a:pt x="8289703" y="31242"/>
                  </a:lnTo>
                  <a:cubicBezTo>
                    <a:pt x="8307801" y="31242"/>
                    <a:pt x="8322564" y="42958"/>
                    <a:pt x="8322564" y="57245"/>
                  </a:cubicBezTo>
                  <a:lnTo>
                    <a:pt x="8322564" y="195072"/>
                  </a:lnTo>
                  <a:cubicBezTo>
                    <a:pt x="8322564" y="209360"/>
                    <a:pt x="8307801" y="221075"/>
                    <a:pt x="8289703" y="221075"/>
                  </a:cubicBezTo>
                  <a:lnTo>
                    <a:pt x="8132827" y="221075"/>
                  </a:lnTo>
                  <a:cubicBezTo>
                    <a:pt x="8114729" y="221075"/>
                    <a:pt x="8099965" y="209360"/>
                    <a:pt x="8099965" y="195072"/>
                  </a:cubicBezTo>
                  <a:lnTo>
                    <a:pt x="8099965" y="57245"/>
                  </a:lnTo>
                  <a:close/>
                  <a:moveTo>
                    <a:pt x="7814120" y="57245"/>
                  </a:moveTo>
                  <a:cubicBezTo>
                    <a:pt x="7814120" y="42958"/>
                    <a:pt x="7828883" y="31242"/>
                    <a:pt x="7846981" y="31242"/>
                  </a:cubicBezTo>
                  <a:lnTo>
                    <a:pt x="8003858" y="31242"/>
                  </a:lnTo>
                  <a:cubicBezTo>
                    <a:pt x="8021955" y="31242"/>
                    <a:pt x="8036719" y="42958"/>
                    <a:pt x="8036719" y="57245"/>
                  </a:cubicBezTo>
                  <a:lnTo>
                    <a:pt x="8036719" y="195072"/>
                  </a:lnTo>
                  <a:cubicBezTo>
                    <a:pt x="8036719" y="209360"/>
                    <a:pt x="8021955" y="221075"/>
                    <a:pt x="8003858" y="221075"/>
                  </a:cubicBezTo>
                  <a:lnTo>
                    <a:pt x="7846981" y="221075"/>
                  </a:lnTo>
                  <a:cubicBezTo>
                    <a:pt x="7828883" y="221075"/>
                    <a:pt x="7814120" y="209360"/>
                    <a:pt x="7814120" y="195072"/>
                  </a:cubicBezTo>
                  <a:lnTo>
                    <a:pt x="7814120" y="57245"/>
                  </a:lnTo>
                  <a:close/>
                  <a:moveTo>
                    <a:pt x="7528274" y="57245"/>
                  </a:moveTo>
                  <a:cubicBezTo>
                    <a:pt x="7528274" y="42958"/>
                    <a:pt x="7543038" y="31242"/>
                    <a:pt x="7561136" y="31242"/>
                  </a:cubicBezTo>
                  <a:lnTo>
                    <a:pt x="7718012" y="31242"/>
                  </a:lnTo>
                  <a:cubicBezTo>
                    <a:pt x="7736110" y="31242"/>
                    <a:pt x="7750874" y="42958"/>
                    <a:pt x="7750874" y="57245"/>
                  </a:cubicBezTo>
                  <a:lnTo>
                    <a:pt x="7750874" y="195072"/>
                  </a:lnTo>
                  <a:cubicBezTo>
                    <a:pt x="7750874" y="209360"/>
                    <a:pt x="7736110" y="221075"/>
                    <a:pt x="7718012" y="221075"/>
                  </a:cubicBezTo>
                  <a:lnTo>
                    <a:pt x="7561136" y="221075"/>
                  </a:lnTo>
                  <a:cubicBezTo>
                    <a:pt x="7543038" y="221075"/>
                    <a:pt x="7528274" y="209360"/>
                    <a:pt x="7528274" y="195072"/>
                  </a:cubicBezTo>
                  <a:lnTo>
                    <a:pt x="7528274" y="57245"/>
                  </a:lnTo>
                  <a:close/>
                  <a:moveTo>
                    <a:pt x="7242429" y="57245"/>
                  </a:moveTo>
                  <a:cubicBezTo>
                    <a:pt x="7242429" y="42958"/>
                    <a:pt x="7257193" y="31242"/>
                    <a:pt x="7275290" y="31242"/>
                  </a:cubicBezTo>
                  <a:lnTo>
                    <a:pt x="7432168" y="31242"/>
                  </a:lnTo>
                  <a:cubicBezTo>
                    <a:pt x="7450265" y="31242"/>
                    <a:pt x="7465028" y="42958"/>
                    <a:pt x="7465028" y="57245"/>
                  </a:cubicBezTo>
                  <a:lnTo>
                    <a:pt x="7465028" y="195072"/>
                  </a:lnTo>
                  <a:cubicBezTo>
                    <a:pt x="7465028" y="209360"/>
                    <a:pt x="7450265" y="221075"/>
                    <a:pt x="7432168" y="221075"/>
                  </a:cubicBezTo>
                  <a:lnTo>
                    <a:pt x="7275290" y="221075"/>
                  </a:lnTo>
                  <a:cubicBezTo>
                    <a:pt x="7257193" y="221075"/>
                    <a:pt x="7242429" y="209360"/>
                    <a:pt x="7242429" y="195072"/>
                  </a:cubicBezTo>
                  <a:lnTo>
                    <a:pt x="7242429" y="57245"/>
                  </a:lnTo>
                  <a:close/>
                  <a:moveTo>
                    <a:pt x="6956584" y="57245"/>
                  </a:moveTo>
                  <a:cubicBezTo>
                    <a:pt x="6956584" y="42958"/>
                    <a:pt x="6971348" y="31242"/>
                    <a:pt x="6989445" y="31242"/>
                  </a:cubicBezTo>
                  <a:lnTo>
                    <a:pt x="7146322" y="31242"/>
                  </a:lnTo>
                  <a:cubicBezTo>
                    <a:pt x="7164419" y="31242"/>
                    <a:pt x="7179183" y="42958"/>
                    <a:pt x="7179183" y="57245"/>
                  </a:cubicBezTo>
                  <a:lnTo>
                    <a:pt x="7179183" y="195072"/>
                  </a:lnTo>
                  <a:cubicBezTo>
                    <a:pt x="7179183" y="209360"/>
                    <a:pt x="7164419" y="221075"/>
                    <a:pt x="7146322" y="221075"/>
                  </a:cubicBezTo>
                  <a:lnTo>
                    <a:pt x="6989445" y="221075"/>
                  </a:lnTo>
                  <a:cubicBezTo>
                    <a:pt x="6971348" y="221075"/>
                    <a:pt x="6956584" y="209360"/>
                    <a:pt x="6956584" y="195072"/>
                  </a:cubicBezTo>
                  <a:lnTo>
                    <a:pt x="6956584" y="57245"/>
                  </a:lnTo>
                  <a:close/>
                  <a:moveTo>
                    <a:pt x="6670739" y="57245"/>
                  </a:moveTo>
                  <a:cubicBezTo>
                    <a:pt x="6670739" y="42958"/>
                    <a:pt x="6685503" y="31242"/>
                    <a:pt x="6703600" y="31242"/>
                  </a:cubicBezTo>
                  <a:lnTo>
                    <a:pt x="6860477" y="31242"/>
                  </a:lnTo>
                  <a:cubicBezTo>
                    <a:pt x="6878574" y="31242"/>
                    <a:pt x="6893338" y="42958"/>
                    <a:pt x="6893338" y="57245"/>
                  </a:cubicBezTo>
                  <a:lnTo>
                    <a:pt x="6893338" y="195072"/>
                  </a:lnTo>
                  <a:cubicBezTo>
                    <a:pt x="6893338" y="209360"/>
                    <a:pt x="6878574" y="221075"/>
                    <a:pt x="6860477" y="221075"/>
                  </a:cubicBezTo>
                  <a:lnTo>
                    <a:pt x="6703600" y="221075"/>
                  </a:lnTo>
                  <a:cubicBezTo>
                    <a:pt x="6685503" y="221075"/>
                    <a:pt x="6670739" y="209360"/>
                    <a:pt x="6670739" y="195072"/>
                  </a:cubicBezTo>
                  <a:lnTo>
                    <a:pt x="6670739" y="57245"/>
                  </a:lnTo>
                  <a:close/>
                  <a:moveTo>
                    <a:pt x="6384894" y="57245"/>
                  </a:moveTo>
                  <a:cubicBezTo>
                    <a:pt x="6384894" y="42958"/>
                    <a:pt x="6399657" y="31242"/>
                    <a:pt x="6417755" y="31242"/>
                  </a:cubicBezTo>
                  <a:lnTo>
                    <a:pt x="6574631" y="31242"/>
                  </a:lnTo>
                  <a:cubicBezTo>
                    <a:pt x="6592729" y="31242"/>
                    <a:pt x="6607493" y="42958"/>
                    <a:pt x="6607493" y="57245"/>
                  </a:cubicBezTo>
                  <a:lnTo>
                    <a:pt x="6607493" y="195072"/>
                  </a:lnTo>
                  <a:cubicBezTo>
                    <a:pt x="6607493" y="209360"/>
                    <a:pt x="6592729" y="221075"/>
                    <a:pt x="6574631" y="221075"/>
                  </a:cubicBezTo>
                  <a:lnTo>
                    <a:pt x="6417755" y="221075"/>
                  </a:lnTo>
                  <a:cubicBezTo>
                    <a:pt x="6399657" y="221075"/>
                    <a:pt x="6384894" y="209360"/>
                    <a:pt x="6384894" y="195072"/>
                  </a:cubicBezTo>
                  <a:lnTo>
                    <a:pt x="6384894" y="57245"/>
                  </a:lnTo>
                  <a:close/>
                  <a:moveTo>
                    <a:pt x="6099048" y="57245"/>
                  </a:moveTo>
                  <a:cubicBezTo>
                    <a:pt x="6099048" y="42958"/>
                    <a:pt x="6113812" y="31242"/>
                    <a:pt x="6131910" y="31242"/>
                  </a:cubicBezTo>
                  <a:lnTo>
                    <a:pt x="6288786" y="31242"/>
                  </a:lnTo>
                  <a:cubicBezTo>
                    <a:pt x="6306884" y="31242"/>
                    <a:pt x="6321648" y="42958"/>
                    <a:pt x="6321648" y="57245"/>
                  </a:cubicBezTo>
                  <a:lnTo>
                    <a:pt x="6321648" y="195072"/>
                  </a:lnTo>
                  <a:cubicBezTo>
                    <a:pt x="6321648" y="209360"/>
                    <a:pt x="6306884" y="221075"/>
                    <a:pt x="6288786" y="221075"/>
                  </a:cubicBezTo>
                  <a:lnTo>
                    <a:pt x="6131910" y="221075"/>
                  </a:lnTo>
                  <a:cubicBezTo>
                    <a:pt x="6113812" y="221075"/>
                    <a:pt x="6099048" y="209360"/>
                    <a:pt x="6099048" y="195072"/>
                  </a:cubicBezTo>
                  <a:lnTo>
                    <a:pt x="6099048" y="57245"/>
                  </a:lnTo>
                  <a:close/>
                  <a:moveTo>
                    <a:pt x="5813203" y="57245"/>
                  </a:moveTo>
                  <a:cubicBezTo>
                    <a:pt x="5813203" y="42958"/>
                    <a:pt x="5827967" y="31242"/>
                    <a:pt x="5846064" y="31242"/>
                  </a:cubicBezTo>
                  <a:lnTo>
                    <a:pt x="6002941" y="31242"/>
                  </a:lnTo>
                  <a:cubicBezTo>
                    <a:pt x="6021039" y="31242"/>
                    <a:pt x="6035802" y="42958"/>
                    <a:pt x="6035802" y="57245"/>
                  </a:cubicBezTo>
                  <a:lnTo>
                    <a:pt x="6035802" y="195072"/>
                  </a:lnTo>
                  <a:cubicBezTo>
                    <a:pt x="6035802" y="209360"/>
                    <a:pt x="6021039" y="221075"/>
                    <a:pt x="6002941" y="221075"/>
                  </a:cubicBezTo>
                  <a:lnTo>
                    <a:pt x="5846064" y="221075"/>
                  </a:lnTo>
                  <a:cubicBezTo>
                    <a:pt x="5827967" y="221075"/>
                    <a:pt x="5813203" y="209360"/>
                    <a:pt x="5813203" y="195072"/>
                  </a:cubicBezTo>
                  <a:lnTo>
                    <a:pt x="5813203" y="57245"/>
                  </a:lnTo>
                  <a:close/>
                  <a:moveTo>
                    <a:pt x="5527358" y="57245"/>
                  </a:moveTo>
                  <a:cubicBezTo>
                    <a:pt x="5527358" y="42958"/>
                    <a:pt x="5542121" y="31242"/>
                    <a:pt x="5560219" y="31242"/>
                  </a:cubicBezTo>
                  <a:lnTo>
                    <a:pt x="5717095" y="31242"/>
                  </a:lnTo>
                  <a:cubicBezTo>
                    <a:pt x="5735193" y="31242"/>
                    <a:pt x="5749957" y="42958"/>
                    <a:pt x="5749957" y="57245"/>
                  </a:cubicBezTo>
                  <a:lnTo>
                    <a:pt x="5749957" y="195072"/>
                  </a:lnTo>
                  <a:cubicBezTo>
                    <a:pt x="5749957" y="209360"/>
                    <a:pt x="5735193" y="221075"/>
                    <a:pt x="5717095" y="221075"/>
                  </a:cubicBezTo>
                  <a:lnTo>
                    <a:pt x="5560219" y="221075"/>
                  </a:lnTo>
                  <a:cubicBezTo>
                    <a:pt x="5542121" y="221075"/>
                    <a:pt x="5527358" y="209360"/>
                    <a:pt x="5527358" y="195072"/>
                  </a:cubicBezTo>
                  <a:lnTo>
                    <a:pt x="5527358" y="57245"/>
                  </a:lnTo>
                  <a:close/>
                  <a:moveTo>
                    <a:pt x="5204555" y="57245"/>
                  </a:moveTo>
                  <a:cubicBezTo>
                    <a:pt x="5204555" y="42958"/>
                    <a:pt x="5219319" y="31242"/>
                    <a:pt x="5237417" y="31242"/>
                  </a:cubicBezTo>
                  <a:lnTo>
                    <a:pt x="5394294" y="31242"/>
                  </a:lnTo>
                  <a:cubicBezTo>
                    <a:pt x="5412391" y="31242"/>
                    <a:pt x="5427155" y="42958"/>
                    <a:pt x="5427155" y="57245"/>
                  </a:cubicBezTo>
                  <a:lnTo>
                    <a:pt x="5427155" y="195072"/>
                  </a:lnTo>
                  <a:cubicBezTo>
                    <a:pt x="5427155" y="209360"/>
                    <a:pt x="5412391" y="221075"/>
                    <a:pt x="5394294" y="221075"/>
                  </a:cubicBezTo>
                  <a:lnTo>
                    <a:pt x="5237417" y="221075"/>
                  </a:lnTo>
                  <a:cubicBezTo>
                    <a:pt x="5219319" y="221075"/>
                    <a:pt x="5204555" y="209360"/>
                    <a:pt x="5204555" y="195072"/>
                  </a:cubicBezTo>
                  <a:lnTo>
                    <a:pt x="5204555" y="57245"/>
                  </a:lnTo>
                  <a:close/>
                  <a:moveTo>
                    <a:pt x="4918710" y="57245"/>
                  </a:moveTo>
                  <a:cubicBezTo>
                    <a:pt x="4918710" y="42958"/>
                    <a:pt x="4933474" y="31242"/>
                    <a:pt x="4951571" y="31242"/>
                  </a:cubicBezTo>
                  <a:lnTo>
                    <a:pt x="5108448" y="31242"/>
                  </a:lnTo>
                  <a:cubicBezTo>
                    <a:pt x="5126545" y="31242"/>
                    <a:pt x="5141310" y="42958"/>
                    <a:pt x="5141310" y="57245"/>
                  </a:cubicBezTo>
                  <a:lnTo>
                    <a:pt x="5141310" y="195072"/>
                  </a:lnTo>
                  <a:cubicBezTo>
                    <a:pt x="5141310" y="209360"/>
                    <a:pt x="5126545" y="221075"/>
                    <a:pt x="5108448" y="221075"/>
                  </a:cubicBezTo>
                  <a:lnTo>
                    <a:pt x="4951571" y="221075"/>
                  </a:lnTo>
                  <a:cubicBezTo>
                    <a:pt x="4933474" y="221075"/>
                    <a:pt x="4918710" y="209360"/>
                    <a:pt x="4918710" y="195072"/>
                  </a:cubicBezTo>
                  <a:lnTo>
                    <a:pt x="4918710" y="57245"/>
                  </a:lnTo>
                  <a:close/>
                  <a:moveTo>
                    <a:pt x="4632865" y="57245"/>
                  </a:moveTo>
                  <a:cubicBezTo>
                    <a:pt x="4632865" y="42958"/>
                    <a:pt x="4647629" y="31242"/>
                    <a:pt x="4665726" y="31242"/>
                  </a:cubicBezTo>
                  <a:lnTo>
                    <a:pt x="4822603" y="31242"/>
                  </a:lnTo>
                  <a:cubicBezTo>
                    <a:pt x="4840700" y="31242"/>
                    <a:pt x="4855464" y="42958"/>
                    <a:pt x="4855464" y="57245"/>
                  </a:cubicBezTo>
                  <a:lnTo>
                    <a:pt x="4855464" y="195072"/>
                  </a:lnTo>
                  <a:cubicBezTo>
                    <a:pt x="4855464" y="209360"/>
                    <a:pt x="4840700" y="221075"/>
                    <a:pt x="4822603" y="221075"/>
                  </a:cubicBezTo>
                  <a:lnTo>
                    <a:pt x="4665726" y="221075"/>
                  </a:lnTo>
                  <a:cubicBezTo>
                    <a:pt x="4647629" y="221075"/>
                    <a:pt x="4632865" y="209360"/>
                    <a:pt x="4632865" y="195072"/>
                  </a:cubicBezTo>
                  <a:lnTo>
                    <a:pt x="4632865" y="57245"/>
                  </a:lnTo>
                  <a:close/>
                  <a:moveTo>
                    <a:pt x="4347020" y="57245"/>
                  </a:moveTo>
                  <a:cubicBezTo>
                    <a:pt x="4347020" y="42958"/>
                    <a:pt x="4361783" y="31242"/>
                    <a:pt x="4379881" y="31242"/>
                  </a:cubicBezTo>
                  <a:lnTo>
                    <a:pt x="4536758" y="31242"/>
                  </a:lnTo>
                  <a:cubicBezTo>
                    <a:pt x="4554855" y="31242"/>
                    <a:pt x="4569619" y="42958"/>
                    <a:pt x="4569619" y="57245"/>
                  </a:cubicBezTo>
                  <a:lnTo>
                    <a:pt x="4569619" y="195072"/>
                  </a:lnTo>
                  <a:cubicBezTo>
                    <a:pt x="4569619" y="209360"/>
                    <a:pt x="4554855" y="221075"/>
                    <a:pt x="4536758" y="221075"/>
                  </a:cubicBezTo>
                  <a:lnTo>
                    <a:pt x="4379881" y="221075"/>
                  </a:lnTo>
                  <a:cubicBezTo>
                    <a:pt x="4361783" y="221075"/>
                    <a:pt x="4347020" y="209360"/>
                    <a:pt x="4347020" y="195072"/>
                  </a:cubicBezTo>
                  <a:lnTo>
                    <a:pt x="4347020" y="57245"/>
                  </a:lnTo>
                  <a:close/>
                  <a:moveTo>
                    <a:pt x="4061174" y="57245"/>
                  </a:moveTo>
                  <a:cubicBezTo>
                    <a:pt x="4061174" y="42958"/>
                    <a:pt x="4075938" y="31242"/>
                    <a:pt x="4094036" y="31242"/>
                  </a:cubicBezTo>
                  <a:lnTo>
                    <a:pt x="4250913" y="31242"/>
                  </a:lnTo>
                  <a:cubicBezTo>
                    <a:pt x="4269010" y="31242"/>
                    <a:pt x="4283774" y="42958"/>
                    <a:pt x="4283774" y="57245"/>
                  </a:cubicBezTo>
                  <a:lnTo>
                    <a:pt x="4283774" y="195072"/>
                  </a:lnTo>
                  <a:cubicBezTo>
                    <a:pt x="4283774" y="209360"/>
                    <a:pt x="4269010" y="221075"/>
                    <a:pt x="4250913" y="221075"/>
                  </a:cubicBezTo>
                  <a:lnTo>
                    <a:pt x="4094036" y="221075"/>
                  </a:lnTo>
                  <a:cubicBezTo>
                    <a:pt x="4075938" y="221075"/>
                    <a:pt x="4061174" y="209360"/>
                    <a:pt x="4061174" y="195072"/>
                  </a:cubicBezTo>
                  <a:lnTo>
                    <a:pt x="4061174" y="57245"/>
                  </a:lnTo>
                  <a:close/>
                  <a:moveTo>
                    <a:pt x="3775329" y="57245"/>
                  </a:moveTo>
                  <a:cubicBezTo>
                    <a:pt x="3775329" y="42958"/>
                    <a:pt x="3790093" y="31242"/>
                    <a:pt x="3808190" y="31242"/>
                  </a:cubicBezTo>
                  <a:lnTo>
                    <a:pt x="3965067" y="31242"/>
                  </a:lnTo>
                  <a:cubicBezTo>
                    <a:pt x="3983165" y="31242"/>
                    <a:pt x="3997928" y="42958"/>
                    <a:pt x="3997928" y="57245"/>
                  </a:cubicBezTo>
                  <a:lnTo>
                    <a:pt x="3997928" y="195072"/>
                  </a:lnTo>
                  <a:cubicBezTo>
                    <a:pt x="3997928" y="209360"/>
                    <a:pt x="3983165" y="221075"/>
                    <a:pt x="3965067" y="221075"/>
                  </a:cubicBezTo>
                  <a:lnTo>
                    <a:pt x="3808190" y="221075"/>
                  </a:lnTo>
                  <a:cubicBezTo>
                    <a:pt x="3790093" y="221075"/>
                    <a:pt x="3775329" y="209360"/>
                    <a:pt x="3775329" y="195072"/>
                  </a:cubicBezTo>
                  <a:lnTo>
                    <a:pt x="3775329" y="57245"/>
                  </a:lnTo>
                  <a:close/>
                  <a:moveTo>
                    <a:pt x="3489484" y="57245"/>
                  </a:moveTo>
                  <a:cubicBezTo>
                    <a:pt x="3489484" y="42958"/>
                    <a:pt x="3504248" y="31242"/>
                    <a:pt x="3522345" y="31242"/>
                  </a:cubicBezTo>
                  <a:lnTo>
                    <a:pt x="3679222" y="31242"/>
                  </a:lnTo>
                  <a:cubicBezTo>
                    <a:pt x="3697320" y="31242"/>
                    <a:pt x="3712083" y="42958"/>
                    <a:pt x="3712083" y="57245"/>
                  </a:cubicBezTo>
                  <a:lnTo>
                    <a:pt x="3712083" y="195072"/>
                  </a:lnTo>
                  <a:cubicBezTo>
                    <a:pt x="3712083" y="209360"/>
                    <a:pt x="3697320" y="221075"/>
                    <a:pt x="3679222" y="221075"/>
                  </a:cubicBezTo>
                  <a:lnTo>
                    <a:pt x="3522345" y="221075"/>
                  </a:lnTo>
                  <a:cubicBezTo>
                    <a:pt x="3504248" y="221075"/>
                    <a:pt x="3489484" y="209360"/>
                    <a:pt x="3489484" y="195072"/>
                  </a:cubicBezTo>
                  <a:lnTo>
                    <a:pt x="3489484" y="57245"/>
                  </a:lnTo>
                  <a:close/>
                  <a:moveTo>
                    <a:pt x="3203639" y="57245"/>
                  </a:moveTo>
                  <a:cubicBezTo>
                    <a:pt x="3203639" y="42958"/>
                    <a:pt x="3218403" y="31242"/>
                    <a:pt x="3236500" y="31242"/>
                  </a:cubicBezTo>
                  <a:lnTo>
                    <a:pt x="3393377" y="31242"/>
                  </a:lnTo>
                  <a:cubicBezTo>
                    <a:pt x="3411474" y="31242"/>
                    <a:pt x="3426238" y="42958"/>
                    <a:pt x="3426238" y="57245"/>
                  </a:cubicBezTo>
                  <a:lnTo>
                    <a:pt x="3426238" y="195072"/>
                  </a:lnTo>
                  <a:cubicBezTo>
                    <a:pt x="3426238" y="209360"/>
                    <a:pt x="3411474" y="221075"/>
                    <a:pt x="3393377" y="221075"/>
                  </a:cubicBezTo>
                  <a:lnTo>
                    <a:pt x="3236500" y="221075"/>
                  </a:lnTo>
                  <a:cubicBezTo>
                    <a:pt x="3218403" y="221075"/>
                    <a:pt x="3203639" y="209360"/>
                    <a:pt x="3203639" y="195072"/>
                  </a:cubicBezTo>
                  <a:lnTo>
                    <a:pt x="3203639" y="57245"/>
                  </a:lnTo>
                  <a:close/>
                  <a:moveTo>
                    <a:pt x="2917793" y="57245"/>
                  </a:moveTo>
                  <a:cubicBezTo>
                    <a:pt x="2917793" y="42958"/>
                    <a:pt x="2932557" y="31242"/>
                    <a:pt x="2950655" y="31242"/>
                  </a:cubicBezTo>
                  <a:lnTo>
                    <a:pt x="3107531" y="31242"/>
                  </a:lnTo>
                  <a:cubicBezTo>
                    <a:pt x="3125629" y="31242"/>
                    <a:pt x="3140393" y="42958"/>
                    <a:pt x="3140393" y="57245"/>
                  </a:cubicBezTo>
                  <a:lnTo>
                    <a:pt x="3140393" y="195072"/>
                  </a:lnTo>
                  <a:cubicBezTo>
                    <a:pt x="3140393" y="209360"/>
                    <a:pt x="3125629" y="221075"/>
                    <a:pt x="3107531" y="221075"/>
                  </a:cubicBezTo>
                  <a:lnTo>
                    <a:pt x="2950655" y="221075"/>
                  </a:lnTo>
                  <a:cubicBezTo>
                    <a:pt x="2932557" y="221075"/>
                    <a:pt x="2917793" y="209360"/>
                    <a:pt x="2917793" y="195072"/>
                  </a:cubicBezTo>
                  <a:lnTo>
                    <a:pt x="2917793" y="57245"/>
                  </a:lnTo>
                  <a:close/>
                  <a:moveTo>
                    <a:pt x="2631948" y="57245"/>
                  </a:moveTo>
                  <a:cubicBezTo>
                    <a:pt x="2631948" y="42958"/>
                    <a:pt x="2646712" y="31242"/>
                    <a:pt x="2664809" y="31242"/>
                  </a:cubicBezTo>
                  <a:lnTo>
                    <a:pt x="2821686" y="31242"/>
                  </a:lnTo>
                  <a:cubicBezTo>
                    <a:pt x="2839784" y="31242"/>
                    <a:pt x="2854547" y="42958"/>
                    <a:pt x="2854547" y="57245"/>
                  </a:cubicBezTo>
                  <a:lnTo>
                    <a:pt x="2854547" y="195072"/>
                  </a:lnTo>
                  <a:cubicBezTo>
                    <a:pt x="2854547" y="209360"/>
                    <a:pt x="2839784" y="221075"/>
                    <a:pt x="2821686" y="221075"/>
                  </a:cubicBezTo>
                  <a:lnTo>
                    <a:pt x="2664809" y="221075"/>
                  </a:lnTo>
                  <a:cubicBezTo>
                    <a:pt x="2646712" y="221075"/>
                    <a:pt x="2631948" y="209360"/>
                    <a:pt x="2631948" y="195072"/>
                  </a:cubicBezTo>
                  <a:lnTo>
                    <a:pt x="2631948" y="57245"/>
                  </a:lnTo>
                  <a:close/>
                  <a:moveTo>
                    <a:pt x="2346103" y="57245"/>
                  </a:moveTo>
                  <a:cubicBezTo>
                    <a:pt x="2346103" y="42958"/>
                    <a:pt x="2360867" y="31242"/>
                    <a:pt x="2378964" y="31242"/>
                  </a:cubicBezTo>
                  <a:lnTo>
                    <a:pt x="2535841" y="31242"/>
                  </a:lnTo>
                  <a:cubicBezTo>
                    <a:pt x="2553938" y="31242"/>
                    <a:pt x="2568702" y="42958"/>
                    <a:pt x="2568702" y="57245"/>
                  </a:cubicBezTo>
                  <a:lnTo>
                    <a:pt x="2568702" y="195072"/>
                  </a:lnTo>
                  <a:cubicBezTo>
                    <a:pt x="2568702" y="209360"/>
                    <a:pt x="2553938" y="221075"/>
                    <a:pt x="2535841" y="221075"/>
                  </a:cubicBezTo>
                  <a:lnTo>
                    <a:pt x="2378964" y="221075"/>
                  </a:lnTo>
                  <a:cubicBezTo>
                    <a:pt x="2360867" y="221075"/>
                    <a:pt x="2346103" y="209360"/>
                    <a:pt x="2346103" y="195072"/>
                  </a:cubicBezTo>
                  <a:lnTo>
                    <a:pt x="2346103" y="57245"/>
                  </a:lnTo>
                  <a:close/>
                  <a:moveTo>
                    <a:pt x="2060258" y="57245"/>
                  </a:moveTo>
                  <a:cubicBezTo>
                    <a:pt x="2060258" y="42958"/>
                    <a:pt x="2075021" y="31242"/>
                    <a:pt x="2093119" y="31242"/>
                  </a:cubicBezTo>
                  <a:lnTo>
                    <a:pt x="2249996" y="31242"/>
                  </a:lnTo>
                  <a:cubicBezTo>
                    <a:pt x="2268093" y="31242"/>
                    <a:pt x="2282857" y="42958"/>
                    <a:pt x="2282857" y="57245"/>
                  </a:cubicBezTo>
                  <a:lnTo>
                    <a:pt x="2282857" y="195072"/>
                  </a:lnTo>
                  <a:cubicBezTo>
                    <a:pt x="2282857" y="209360"/>
                    <a:pt x="2268093" y="221075"/>
                    <a:pt x="2249996" y="221075"/>
                  </a:cubicBezTo>
                  <a:lnTo>
                    <a:pt x="2093119" y="221075"/>
                  </a:lnTo>
                  <a:cubicBezTo>
                    <a:pt x="2075021" y="221075"/>
                    <a:pt x="2060258" y="209360"/>
                    <a:pt x="2060258" y="195072"/>
                  </a:cubicBezTo>
                  <a:lnTo>
                    <a:pt x="2060258" y="57245"/>
                  </a:lnTo>
                  <a:close/>
                  <a:moveTo>
                    <a:pt x="1774412" y="57245"/>
                  </a:moveTo>
                  <a:cubicBezTo>
                    <a:pt x="1774412" y="42958"/>
                    <a:pt x="1789176" y="31242"/>
                    <a:pt x="1807274" y="31242"/>
                  </a:cubicBezTo>
                  <a:lnTo>
                    <a:pt x="1964150" y="31242"/>
                  </a:lnTo>
                  <a:cubicBezTo>
                    <a:pt x="1982248" y="31242"/>
                    <a:pt x="1997012" y="42958"/>
                    <a:pt x="1997012" y="57245"/>
                  </a:cubicBezTo>
                  <a:lnTo>
                    <a:pt x="1997012" y="195072"/>
                  </a:lnTo>
                  <a:cubicBezTo>
                    <a:pt x="1997012" y="209360"/>
                    <a:pt x="1982248" y="221075"/>
                    <a:pt x="1964150" y="221075"/>
                  </a:cubicBezTo>
                  <a:lnTo>
                    <a:pt x="1807274" y="221075"/>
                  </a:lnTo>
                  <a:cubicBezTo>
                    <a:pt x="1789176" y="221075"/>
                    <a:pt x="1774412" y="209360"/>
                    <a:pt x="1774412" y="195072"/>
                  </a:cubicBezTo>
                  <a:lnTo>
                    <a:pt x="1774412" y="57245"/>
                  </a:lnTo>
                  <a:close/>
                  <a:moveTo>
                    <a:pt x="1488567" y="57245"/>
                  </a:moveTo>
                  <a:cubicBezTo>
                    <a:pt x="1488567" y="42958"/>
                    <a:pt x="1503331" y="31242"/>
                    <a:pt x="1521428" y="31242"/>
                  </a:cubicBezTo>
                  <a:lnTo>
                    <a:pt x="1678305" y="31242"/>
                  </a:lnTo>
                  <a:cubicBezTo>
                    <a:pt x="1696403" y="31242"/>
                    <a:pt x="1711166" y="42958"/>
                    <a:pt x="1711166" y="57245"/>
                  </a:cubicBezTo>
                  <a:lnTo>
                    <a:pt x="1711166" y="195072"/>
                  </a:lnTo>
                  <a:cubicBezTo>
                    <a:pt x="1711166" y="209360"/>
                    <a:pt x="1696403" y="221075"/>
                    <a:pt x="1678305" y="221075"/>
                  </a:cubicBezTo>
                  <a:lnTo>
                    <a:pt x="1521428" y="221075"/>
                  </a:lnTo>
                  <a:cubicBezTo>
                    <a:pt x="1503331" y="221075"/>
                    <a:pt x="1488567" y="209360"/>
                    <a:pt x="1488567" y="195072"/>
                  </a:cubicBezTo>
                  <a:lnTo>
                    <a:pt x="1488567" y="57245"/>
                  </a:lnTo>
                  <a:close/>
                  <a:moveTo>
                    <a:pt x="1202722" y="57245"/>
                  </a:moveTo>
                  <a:cubicBezTo>
                    <a:pt x="1202722" y="42958"/>
                    <a:pt x="1217486" y="31242"/>
                    <a:pt x="1235583" y="31242"/>
                  </a:cubicBezTo>
                  <a:lnTo>
                    <a:pt x="1392460" y="31242"/>
                  </a:lnTo>
                  <a:cubicBezTo>
                    <a:pt x="1410557" y="31242"/>
                    <a:pt x="1425321" y="42958"/>
                    <a:pt x="1425321" y="57245"/>
                  </a:cubicBezTo>
                  <a:lnTo>
                    <a:pt x="1425321" y="195072"/>
                  </a:lnTo>
                  <a:cubicBezTo>
                    <a:pt x="1425321" y="209360"/>
                    <a:pt x="1410557" y="221075"/>
                    <a:pt x="1392460" y="221075"/>
                  </a:cubicBezTo>
                  <a:lnTo>
                    <a:pt x="1235583" y="221075"/>
                  </a:lnTo>
                  <a:cubicBezTo>
                    <a:pt x="1217486" y="221075"/>
                    <a:pt x="1202722" y="209360"/>
                    <a:pt x="1202722" y="195072"/>
                  </a:cubicBezTo>
                  <a:lnTo>
                    <a:pt x="1202722" y="57245"/>
                  </a:lnTo>
                  <a:close/>
                  <a:moveTo>
                    <a:pt x="916877" y="57245"/>
                  </a:moveTo>
                  <a:cubicBezTo>
                    <a:pt x="916877" y="42958"/>
                    <a:pt x="931640" y="31242"/>
                    <a:pt x="949738" y="31242"/>
                  </a:cubicBezTo>
                  <a:lnTo>
                    <a:pt x="1106615" y="31242"/>
                  </a:lnTo>
                  <a:cubicBezTo>
                    <a:pt x="1124712" y="31242"/>
                    <a:pt x="1139476" y="42958"/>
                    <a:pt x="1139476" y="57245"/>
                  </a:cubicBezTo>
                  <a:lnTo>
                    <a:pt x="1139476" y="195072"/>
                  </a:lnTo>
                  <a:cubicBezTo>
                    <a:pt x="1139476" y="209360"/>
                    <a:pt x="1124712" y="221075"/>
                    <a:pt x="1106615" y="221075"/>
                  </a:cubicBezTo>
                  <a:lnTo>
                    <a:pt x="949738" y="221075"/>
                  </a:lnTo>
                  <a:cubicBezTo>
                    <a:pt x="931640" y="221075"/>
                    <a:pt x="916877" y="209360"/>
                    <a:pt x="916877" y="195072"/>
                  </a:cubicBezTo>
                  <a:lnTo>
                    <a:pt x="916877" y="57245"/>
                  </a:lnTo>
                  <a:close/>
                  <a:moveTo>
                    <a:pt x="631031" y="57245"/>
                  </a:moveTo>
                  <a:cubicBezTo>
                    <a:pt x="631031" y="42958"/>
                    <a:pt x="645795" y="31242"/>
                    <a:pt x="663893" y="31242"/>
                  </a:cubicBezTo>
                  <a:lnTo>
                    <a:pt x="820769" y="31242"/>
                  </a:lnTo>
                  <a:cubicBezTo>
                    <a:pt x="838867" y="31242"/>
                    <a:pt x="853631" y="42958"/>
                    <a:pt x="853631" y="57245"/>
                  </a:cubicBezTo>
                  <a:lnTo>
                    <a:pt x="853631" y="195072"/>
                  </a:lnTo>
                  <a:cubicBezTo>
                    <a:pt x="853631" y="209360"/>
                    <a:pt x="838867" y="221075"/>
                    <a:pt x="820769" y="221075"/>
                  </a:cubicBezTo>
                  <a:lnTo>
                    <a:pt x="663893" y="221075"/>
                  </a:lnTo>
                  <a:cubicBezTo>
                    <a:pt x="645795" y="221075"/>
                    <a:pt x="631031" y="209360"/>
                    <a:pt x="631031" y="195072"/>
                  </a:cubicBezTo>
                  <a:lnTo>
                    <a:pt x="631031" y="57245"/>
                  </a:lnTo>
                  <a:close/>
                  <a:moveTo>
                    <a:pt x="345186" y="57245"/>
                  </a:moveTo>
                  <a:cubicBezTo>
                    <a:pt x="345186" y="42958"/>
                    <a:pt x="359950" y="31242"/>
                    <a:pt x="378047" y="31242"/>
                  </a:cubicBezTo>
                  <a:lnTo>
                    <a:pt x="534924" y="31242"/>
                  </a:lnTo>
                  <a:cubicBezTo>
                    <a:pt x="553022" y="31242"/>
                    <a:pt x="567785" y="42958"/>
                    <a:pt x="567785" y="57245"/>
                  </a:cubicBezTo>
                  <a:lnTo>
                    <a:pt x="567785" y="195072"/>
                  </a:lnTo>
                  <a:cubicBezTo>
                    <a:pt x="567785" y="209360"/>
                    <a:pt x="553022" y="221075"/>
                    <a:pt x="534924" y="221075"/>
                  </a:cubicBezTo>
                  <a:lnTo>
                    <a:pt x="378047" y="221075"/>
                  </a:lnTo>
                  <a:cubicBezTo>
                    <a:pt x="359950" y="221075"/>
                    <a:pt x="345186" y="209360"/>
                    <a:pt x="345186" y="195072"/>
                  </a:cubicBezTo>
                  <a:lnTo>
                    <a:pt x="345186" y="57245"/>
                  </a:lnTo>
                  <a:close/>
                  <a:moveTo>
                    <a:pt x="59341" y="57245"/>
                  </a:moveTo>
                  <a:cubicBezTo>
                    <a:pt x="59341" y="42958"/>
                    <a:pt x="74105" y="31242"/>
                    <a:pt x="92202" y="31242"/>
                  </a:cubicBezTo>
                  <a:lnTo>
                    <a:pt x="249079" y="31242"/>
                  </a:lnTo>
                  <a:cubicBezTo>
                    <a:pt x="267176" y="31242"/>
                    <a:pt x="281940" y="42958"/>
                    <a:pt x="281940" y="57245"/>
                  </a:cubicBezTo>
                  <a:lnTo>
                    <a:pt x="281940" y="195072"/>
                  </a:lnTo>
                  <a:cubicBezTo>
                    <a:pt x="281940" y="209360"/>
                    <a:pt x="267176" y="221075"/>
                    <a:pt x="249079" y="221075"/>
                  </a:cubicBezTo>
                  <a:lnTo>
                    <a:pt x="92583" y="221075"/>
                  </a:lnTo>
                  <a:cubicBezTo>
                    <a:pt x="74486" y="221075"/>
                    <a:pt x="59722" y="209360"/>
                    <a:pt x="59722" y="195072"/>
                  </a:cubicBezTo>
                  <a:lnTo>
                    <a:pt x="59722" y="57245"/>
                  </a:lnTo>
                  <a:close/>
                  <a:moveTo>
                    <a:pt x="5290947" y="413575"/>
                  </a:moveTo>
                  <a:lnTo>
                    <a:pt x="5290947" y="721043"/>
                  </a:lnTo>
                  <a:cubicBezTo>
                    <a:pt x="5290947" y="778288"/>
                    <a:pt x="5231797" y="825151"/>
                    <a:pt x="5159407" y="825151"/>
                  </a:cubicBezTo>
                  <a:lnTo>
                    <a:pt x="4628198" y="825151"/>
                  </a:lnTo>
                  <a:cubicBezTo>
                    <a:pt x="4555808" y="825151"/>
                    <a:pt x="4496657" y="778288"/>
                    <a:pt x="4496657" y="721043"/>
                  </a:cubicBezTo>
                  <a:lnTo>
                    <a:pt x="4496657" y="413575"/>
                  </a:lnTo>
                  <a:cubicBezTo>
                    <a:pt x="4496657" y="356330"/>
                    <a:pt x="4555808" y="309467"/>
                    <a:pt x="4628198" y="309467"/>
                  </a:cubicBezTo>
                  <a:lnTo>
                    <a:pt x="5159407" y="309467"/>
                  </a:lnTo>
                  <a:cubicBezTo>
                    <a:pt x="5231797" y="309467"/>
                    <a:pt x="5290947" y="356330"/>
                    <a:pt x="5290947" y="413575"/>
                  </a:cubicBezTo>
                  <a:close/>
                  <a:moveTo>
                    <a:pt x="4210812" y="413575"/>
                  </a:moveTo>
                  <a:lnTo>
                    <a:pt x="4210812" y="721043"/>
                  </a:lnTo>
                  <a:cubicBezTo>
                    <a:pt x="4210812" y="778288"/>
                    <a:pt x="4151662" y="825151"/>
                    <a:pt x="4079272" y="825151"/>
                  </a:cubicBezTo>
                  <a:lnTo>
                    <a:pt x="3548063" y="825151"/>
                  </a:lnTo>
                  <a:cubicBezTo>
                    <a:pt x="3475673" y="825151"/>
                    <a:pt x="3416522" y="778288"/>
                    <a:pt x="3416522" y="721043"/>
                  </a:cubicBezTo>
                  <a:lnTo>
                    <a:pt x="3416522" y="413575"/>
                  </a:lnTo>
                  <a:cubicBezTo>
                    <a:pt x="3416522" y="356330"/>
                    <a:pt x="3475673" y="309467"/>
                    <a:pt x="3548063" y="309467"/>
                  </a:cubicBezTo>
                  <a:lnTo>
                    <a:pt x="4079272" y="309467"/>
                  </a:lnTo>
                  <a:cubicBezTo>
                    <a:pt x="4151662" y="309467"/>
                    <a:pt x="4210812" y="356330"/>
                    <a:pt x="4210812" y="413575"/>
                  </a:cubicBezTo>
                  <a:close/>
                  <a:moveTo>
                    <a:pt x="3130677" y="413575"/>
                  </a:moveTo>
                  <a:lnTo>
                    <a:pt x="3130677" y="721043"/>
                  </a:lnTo>
                  <a:cubicBezTo>
                    <a:pt x="3130677" y="778288"/>
                    <a:pt x="3071527" y="825151"/>
                    <a:pt x="2999137" y="825151"/>
                  </a:cubicBezTo>
                  <a:lnTo>
                    <a:pt x="2467928" y="825151"/>
                  </a:lnTo>
                  <a:cubicBezTo>
                    <a:pt x="2395538" y="825151"/>
                    <a:pt x="2336387" y="778288"/>
                    <a:pt x="2336387" y="721043"/>
                  </a:cubicBezTo>
                  <a:lnTo>
                    <a:pt x="2336387" y="413575"/>
                  </a:lnTo>
                  <a:cubicBezTo>
                    <a:pt x="2336387" y="356330"/>
                    <a:pt x="2395538" y="309467"/>
                    <a:pt x="2467928" y="309467"/>
                  </a:cubicBezTo>
                  <a:lnTo>
                    <a:pt x="2999137" y="309467"/>
                  </a:lnTo>
                  <a:cubicBezTo>
                    <a:pt x="3071527" y="309467"/>
                    <a:pt x="3130677" y="356330"/>
                    <a:pt x="3130677" y="413575"/>
                  </a:cubicBezTo>
                  <a:close/>
                  <a:moveTo>
                    <a:pt x="2050542" y="413575"/>
                  </a:moveTo>
                  <a:lnTo>
                    <a:pt x="2050542" y="721043"/>
                  </a:lnTo>
                  <a:cubicBezTo>
                    <a:pt x="2050542" y="778288"/>
                    <a:pt x="1991392" y="825151"/>
                    <a:pt x="1919002" y="825151"/>
                  </a:cubicBezTo>
                  <a:lnTo>
                    <a:pt x="1387793" y="825151"/>
                  </a:lnTo>
                  <a:cubicBezTo>
                    <a:pt x="1315403" y="825151"/>
                    <a:pt x="1256252" y="778288"/>
                    <a:pt x="1256252" y="721043"/>
                  </a:cubicBezTo>
                  <a:lnTo>
                    <a:pt x="1256252" y="413575"/>
                  </a:lnTo>
                  <a:cubicBezTo>
                    <a:pt x="1256252" y="356330"/>
                    <a:pt x="1315403" y="309467"/>
                    <a:pt x="1387793" y="309467"/>
                  </a:cubicBezTo>
                  <a:lnTo>
                    <a:pt x="1919002" y="309467"/>
                  </a:lnTo>
                  <a:cubicBezTo>
                    <a:pt x="1991392" y="309467"/>
                    <a:pt x="2050542" y="356330"/>
                    <a:pt x="2050542" y="413575"/>
                  </a:cubicBezTo>
                  <a:close/>
                  <a:moveTo>
                    <a:pt x="970407" y="413575"/>
                  </a:moveTo>
                  <a:lnTo>
                    <a:pt x="970407" y="721043"/>
                  </a:lnTo>
                  <a:cubicBezTo>
                    <a:pt x="970407" y="778288"/>
                    <a:pt x="911257" y="825151"/>
                    <a:pt x="838867" y="825151"/>
                  </a:cubicBezTo>
                  <a:lnTo>
                    <a:pt x="307658" y="825151"/>
                  </a:lnTo>
                  <a:cubicBezTo>
                    <a:pt x="235268" y="825151"/>
                    <a:pt x="176117" y="778288"/>
                    <a:pt x="176117" y="721043"/>
                  </a:cubicBezTo>
                  <a:lnTo>
                    <a:pt x="176117" y="413575"/>
                  </a:lnTo>
                  <a:cubicBezTo>
                    <a:pt x="176117" y="356330"/>
                    <a:pt x="235268" y="309467"/>
                    <a:pt x="307658" y="309467"/>
                  </a:cubicBezTo>
                  <a:lnTo>
                    <a:pt x="838867" y="309467"/>
                  </a:lnTo>
                  <a:cubicBezTo>
                    <a:pt x="911257" y="309467"/>
                    <a:pt x="970407" y="356330"/>
                    <a:pt x="970407" y="413575"/>
                  </a:cubicBezTo>
                  <a:close/>
                  <a:moveTo>
                    <a:pt x="263081" y="1108615"/>
                  </a:moveTo>
                  <a:cubicBezTo>
                    <a:pt x="263081" y="1122902"/>
                    <a:pt x="248317" y="1134618"/>
                    <a:pt x="230219" y="1134618"/>
                  </a:cubicBezTo>
                  <a:lnTo>
                    <a:pt x="73343" y="1134618"/>
                  </a:lnTo>
                  <a:cubicBezTo>
                    <a:pt x="55245" y="1134618"/>
                    <a:pt x="40481" y="1122902"/>
                    <a:pt x="40481" y="1108615"/>
                  </a:cubicBezTo>
                  <a:lnTo>
                    <a:pt x="40481" y="970788"/>
                  </a:lnTo>
                  <a:cubicBezTo>
                    <a:pt x="40481" y="956501"/>
                    <a:pt x="55245" y="944785"/>
                    <a:pt x="73343" y="944785"/>
                  </a:cubicBezTo>
                  <a:lnTo>
                    <a:pt x="230219" y="944785"/>
                  </a:lnTo>
                  <a:cubicBezTo>
                    <a:pt x="248317" y="944785"/>
                    <a:pt x="263081" y="956501"/>
                    <a:pt x="263081" y="970788"/>
                  </a:cubicBezTo>
                  <a:lnTo>
                    <a:pt x="263081" y="1108615"/>
                  </a:lnTo>
                  <a:close/>
                  <a:moveTo>
                    <a:pt x="548926" y="1108615"/>
                  </a:moveTo>
                  <a:cubicBezTo>
                    <a:pt x="548926" y="1122902"/>
                    <a:pt x="534162" y="1134618"/>
                    <a:pt x="516065" y="1134618"/>
                  </a:cubicBezTo>
                  <a:lnTo>
                    <a:pt x="359188" y="1134618"/>
                  </a:lnTo>
                  <a:cubicBezTo>
                    <a:pt x="341090" y="1134618"/>
                    <a:pt x="326326" y="1122902"/>
                    <a:pt x="326326" y="1108615"/>
                  </a:cubicBezTo>
                  <a:lnTo>
                    <a:pt x="326326" y="970788"/>
                  </a:lnTo>
                  <a:cubicBezTo>
                    <a:pt x="326326" y="956501"/>
                    <a:pt x="341090" y="944785"/>
                    <a:pt x="359188" y="944785"/>
                  </a:cubicBezTo>
                  <a:lnTo>
                    <a:pt x="516065" y="944785"/>
                  </a:lnTo>
                  <a:cubicBezTo>
                    <a:pt x="534162" y="944785"/>
                    <a:pt x="548926" y="956501"/>
                    <a:pt x="548926" y="970788"/>
                  </a:cubicBezTo>
                  <a:lnTo>
                    <a:pt x="548926" y="1108615"/>
                  </a:lnTo>
                  <a:close/>
                  <a:moveTo>
                    <a:pt x="834771" y="1108615"/>
                  </a:moveTo>
                  <a:cubicBezTo>
                    <a:pt x="834771" y="1122902"/>
                    <a:pt x="820007" y="1134618"/>
                    <a:pt x="801910" y="1134618"/>
                  </a:cubicBezTo>
                  <a:lnTo>
                    <a:pt x="645033" y="1134618"/>
                  </a:lnTo>
                  <a:cubicBezTo>
                    <a:pt x="626936" y="1134618"/>
                    <a:pt x="612172" y="1122902"/>
                    <a:pt x="612172" y="1108615"/>
                  </a:cubicBezTo>
                  <a:lnTo>
                    <a:pt x="612172" y="970788"/>
                  </a:lnTo>
                  <a:cubicBezTo>
                    <a:pt x="612172" y="956501"/>
                    <a:pt x="626936" y="944785"/>
                    <a:pt x="645033" y="944785"/>
                  </a:cubicBezTo>
                  <a:lnTo>
                    <a:pt x="801910" y="944785"/>
                  </a:lnTo>
                  <a:cubicBezTo>
                    <a:pt x="820007" y="944785"/>
                    <a:pt x="834771" y="956501"/>
                    <a:pt x="834771" y="970788"/>
                  </a:cubicBezTo>
                  <a:lnTo>
                    <a:pt x="834771" y="1108615"/>
                  </a:lnTo>
                  <a:close/>
                  <a:moveTo>
                    <a:pt x="1120616" y="1108615"/>
                  </a:moveTo>
                  <a:cubicBezTo>
                    <a:pt x="1120616" y="1122902"/>
                    <a:pt x="1105853" y="1134618"/>
                    <a:pt x="1087755" y="1134618"/>
                  </a:cubicBezTo>
                  <a:lnTo>
                    <a:pt x="930878" y="1134618"/>
                  </a:lnTo>
                  <a:cubicBezTo>
                    <a:pt x="912781" y="1134618"/>
                    <a:pt x="898017" y="1122902"/>
                    <a:pt x="898017" y="1108615"/>
                  </a:cubicBezTo>
                  <a:lnTo>
                    <a:pt x="898017" y="970788"/>
                  </a:lnTo>
                  <a:cubicBezTo>
                    <a:pt x="898017" y="956501"/>
                    <a:pt x="912781" y="944785"/>
                    <a:pt x="930878" y="944785"/>
                  </a:cubicBezTo>
                  <a:lnTo>
                    <a:pt x="1087755" y="944785"/>
                  </a:lnTo>
                  <a:cubicBezTo>
                    <a:pt x="1105853" y="944785"/>
                    <a:pt x="1120616" y="956501"/>
                    <a:pt x="1120616" y="970788"/>
                  </a:cubicBezTo>
                  <a:lnTo>
                    <a:pt x="1120616" y="1108615"/>
                  </a:lnTo>
                  <a:close/>
                  <a:moveTo>
                    <a:pt x="1406462" y="1108615"/>
                  </a:moveTo>
                  <a:cubicBezTo>
                    <a:pt x="1406462" y="1122902"/>
                    <a:pt x="1391698" y="1134618"/>
                    <a:pt x="1373600" y="1134618"/>
                  </a:cubicBezTo>
                  <a:lnTo>
                    <a:pt x="1216724" y="1134618"/>
                  </a:lnTo>
                  <a:cubicBezTo>
                    <a:pt x="1198626" y="1134618"/>
                    <a:pt x="1183862" y="1122902"/>
                    <a:pt x="1183862" y="1108615"/>
                  </a:cubicBezTo>
                  <a:lnTo>
                    <a:pt x="1183862" y="970788"/>
                  </a:lnTo>
                  <a:cubicBezTo>
                    <a:pt x="1183862" y="956501"/>
                    <a:pt x="1198626" y="944785"/>
                    <a:pt x="1216724" y="944785"/>
                  </a:cubicBezTo>
                  <a:lnTo>
                    <a:pt x="1373600" y="944785"/>
                  </a:lnTo>
                  <a:cubicBezTo>
                    <a:pt x="1391698" y="944785"/>
                    <a:pt x="1406462" y="956501"/>
                    <a:pt x="1406462" y="970788"/>
                  </a:cubicBezTo>
                  <a:lnTo>
                    <a:pt x="1406462" y="1108615"/>
                  </a:lnTo>
                  <a:close/>
                  <a:moveTo>
                    <a:pt x="1692307" y="1108615"/>
                  </a:moveTo>
                  <a:cubicBezTo>
                    <a:pt x="1692307" y="1122902"/>
                    <a:pt x="1677543" y="1134618"/>
                    <a:pt x="1659446" y="1134618"/>
                  </a:cubicBezTo>
                  <a:lnTo>
                    <a:pt x="1502569" y="1134618"/>
                  </a:lnTo>
                  <a:cubicBezTo>
                    <a:pt x="1484471" y="1134618"/>
                    <a:pt x="1469708" y="1122902"/>
                    <a:pt x="1469708" y="1108615"/>
                  </a:cubicBezTo>
                  <a:lnTo>
                    <a:pt x="1469708" y="970788"/>
                  </a:lnTo>
                  <a:cubicBezTo>
                    <a:pt x="1469708" y="956501"/>
                    <a:pt x="1484471" y="944785"/>
                    <a:pt x="1502569" y="944785"/>
                  </a:cubicBezTo>
                  <a:lnTo>
                    <a:pt x="1659446" y="944785"/>
                  </a:lnTo>
                  <a:cubicBezTo>
                    <a:pt x="1677543" y="944785"/>
                    <a:pt x="1692307" y="956501"/>
                    <a:pt x="1692307" y="970788"/>
                  </a:cubicBezTo>
                  <a:lnTo>
                    <a:pt x="1692307" y="1108615"/>
                  </a:lnTo>
                  <a:close/>
                  <a:moveTo>
                    <a:pt x="1978152" y="1108615"/>
                  </a:moveTo>
                  <a:cubicBezTo>
                    <a:pt x="1978152" y="1122902"/>
                    <a:pt x="1963388" y="1134618"/>
                    <a:pt x="1945291" y="1134618"/>
                  </a:cubicBezTo>
                  <a:lnTo>
                    <a:pt x="1788414" y="1134618"/>
                  </a:lnTo>
                  <a:cubicBezTo>
                    <a:pt x="1770317" y="1134618"/>
                    <a:pt x="1755553" y="1122902"/>
                    <a:pt x="1755553" y="1108615"/>
                  </a:cubicBezTo>
                  <a:lnTo>
                    <a:pt x="1755553" y="970788"/>
                  </a:lnTo>
                  <a:cubicBezTo>
                    <a:pt x="1755553" y="956501"/>
                    <a:pt x="1770317" y="944785"/>
                    <a:pt x="1788414" y="944785"/>
                  </a:cubicBezTo>
                  <a:lnTo>
                    <a:pt x="1945291" y="944785"/>
                  </a:lnTo>
                  <a:cubicBezTo>
                    <a:pt x="1963388" y="944785"/>
                    <a:pt x="1978152" y="956501"/>
                    <a:pt x="1978152" y="970788"/>
                  </a:cubicBezTo>
                  <a:lnTo>
                    <a:pt x="1978152" y="1108615"/>
                  </a:lnTo>
                  <a:close/>
                  <a:moveTo>
                    <a:pt x="2263997" y="1108615"/>
                  </a:moveTo>
                  <a:cubicBezTo>
                    <a:pt x="2263997" y="1122902"/>
                    <a:pt x="2249234" y="1134618"/>
                    <a:pt x="2231136" y="1134618"/>
                  </a:cubicBezTo>
                  <a:lnTo>
                    <a:pt x="2074259" y="1134618"/>
                  </a:lnTo>
                  <a:cubicBezTo>
                    <a:pt x="2056162" y="1134618"/>
                    <a:pt x="2041398" y="1122902"/>
                    <a:pt x="2041398" y="1108615"/>
                  </a:cubicBezTo>
                  <a:lnTo>
                    <a:pt x="2041398" y="970788"/>
                  </a:lnTo>
                  <a:cubicBezTo>
                    <a:pt x="2041398" y="956501"/>
                    <a:pt x="2056162" y="944785"/>
                    <a:pt x="2074259" y="944785"/>
                  </a:cubicBezTo>
                  <a:lnTo>
                    <a:pt x="2231136" y="944785"/>
                  </a:lnTo>
                  <a:cubicBezTo>
                    <a:pt x="2249234" y="944785"/>
                    <a:pt x="2263997" y="956501"/>
                    <a:pt x="2263997" y="970788"/>
                  </a:cubicBezTo>
                  <a:lnTo>
                    <a:pt x="2263997" y="1108615"/>
                  </a:lnTo>
                  <a:close/>
                  <a:moveTo>
                    <a:pt x="2549843" y="1108615"/>
                  </a:moveTo>
                  <a:cubicBezTo>
                    <a:pt x="2549843" y="1122902"/>
                    <a:pt x="2535079" y="1134618"/>
                    <a:pt x="2516981" y="1134618"/>
                  </a:cubicBezTo>
                  <a:lnTo>
                    <a:pt x="2360105" y="1134618"/>
                  </a:lnTo>
                  <a:cubicBezTo>
                    <a:pt x="2342007" y="1134618"/>
                    <a:pt x="2327243" y="1122902"/>
                    <a:pt x="2327243" y="1108615"/>
                  </a:cubicBezTo>
                  <a:lnTo>
                    <a:pt x="2327243" y="970788"/>
                  </a:lnTo>
                  <a:cubicBezTo>
                    <a:pt x="2327243" y="956501"/>
                    <a:pt x="2342007" y="944785"/>
                    <a:pt x="2360105" y="944785"/>
                  </a:cubicBezTo>
                  <a:lnTo>
                    <a:pt x="2516981" y="944785"/>
                  </a:lnTo>
                  <a:cubicBezTo>
                    <a:pt x="2535079" y="944785"/>
                    <a:pt x="2549843" y="956501"/>
                    <a:pt x="2549843" y="970788"/>
                  </a:cubicBezTo>
                  <a:lnTo>
                    <a:pt x="2549843" y="1108615"/>
                  </a:lnTo>
                  <a:close/>
                  <a:moveTo>
                    <a:pt x="2835688" y="1108615"/>
                  </a:moveTo>
                  <a:cubicBezTo>
                    <a:pt x="2835688" y="1122902"/>
                    <a:pt x="2820924" y="1134618"/>
                    <a:pt x="2802827" y="1134618"/>
                  </a:cubicBezTo>
                  <a:lnTo>
                    <a:pt x="2645950" y="1134618"/>
                  </a:lnTo>
                  <a:cubicBezTo>
                    <a:pt x="2627853" y="1134618"/>
                    <a:pt x="2613089" y="1122902"/>
                    <a:pt x="2613089" y="1108615"/>
                  </a:cubicBezTo>
                  <a:lnTo>
                    <a:pt x="2613089" y="970788"/>
                  </a:lnTo>
                  <a:cubicBezTo>
                    <a:pt x="2613089" y="956501"/>
                    <a:pt x="2627853" y="944785"/>
                    <a:pt x="2645950" y="944785"/>
                  </a:cubicBezTo>
                  <a:lnTo>
                    <a:pt x="2802827" y="944785"/>
                  </a:lnTo>
                  <a:cubicBezTo>
                    <a:pt x="2820924" y="944785"/>
                    <a:pt x="2835688" y="956501"/>
                    <a:pt x="2835688" y="970788"/>
                  </a:cubicBezTo>
                  <a:lnTo>
                    <a:pt x="2835688" y="1108615"/>
                  </a:lnTo>
                  <a:close/>
                  <a:moveTo>
                    <a:pt x="3121533" y="1108615"/>
                  </a:moveTo>
                  <a:cubicBezTo>
                    <a:pt x="3121533" y="1122902"/>
                    <a:pt x="3106770" y="1134618"/>
                    <a:pt x="3088672" y="1134618"/>
                  </a:cubicBezTo>
                  <a:lnTo>
                    <a:pt x="2931795" y="1134618"/>
                  </a:lnTo>
                  <a:cubicBezTo>
                    <a:pt x="2913698" y="1134618"/>
                    <a:pt x="2898934" y="1122902"/>
                    <a:pt x="2898934" y="1108615"/>
                  </a:cubicBezTo>
                  <a:lnTo>
                    <a:pt x="2898934" y="970788"/>
                  </a:lnTo>
                  <a:cubicBezTo>
                    <a:pt x="2898934" y="956501"/>
                    <a:pt x="2913698" y="944785"/>
                    <a:pt x="2931795" y="944785"/>
                  </a:cubicBezTo>
                  <a:lnTo>
                    <a:pt x="3088672" y="944785"/>
                  </a:lnTo>
                  <a:cubicBezTo>
                    <a:pt x="3106770" y="944785"/>
                    <a:pt x="3121533" y="956501"/>
                    <a:pt x="3121533" y="970788"/>
                  </a:cubicBezTo>
                  <a:lnTo>
                    <a:pt x="3121533" y="1108615"/>
                  </a:lnTo>
                  <a:close/>
                  <a:moveTo>
                    <a:pt x="3407378" y="1108615"/>
                  </a:moveTo>
                  <a:cubicBezTo>
                    <a:pt x="3407378" y="1122902"/>
                    <a:pt x="3392615" y="1134618"/>
                    <a:pt x="3374517" y="1134618"/>
                  </a:cubicBezTo>
                  <a:lnTo>
                    <a:pt x="3217640" y="1134618"/>
                  </a:lnTo>
                  <a:cubicBezTo>
                    <a:pt x="3199543" y="1134618"/>
                    <a:pt x="3184779" y="1122902"/>
                    <a:pt x="3184779" y="1108615"/>
                  </a:cubicBezTo>
                  <a:lnTo>
                    <a:pt x="3184779" y="970788"/>
                  </a:lnTo>
                  <a:cubicBezTo>
                    <a:pt x="3184779" y="956501"/>
                    <a:pt x="3199543" y="944785"/>
                    <a:pt x="3217640" y="944785"/>
                  </a:cubicBezTo>
                  <a:lnTo>
                    <a:pt x="3374517" y="944785"/>
                  </a:lnTo>
                  <a:cubicBezTo>
                    <a:pt x="3392615" y="944785"/>
                    <a:pt x="3407378" y="956501"/>
                    <a:pt x="3407378" y="970788"/>
                  </a:cubicBezTo>
                  <a:lnTo>
                    <a:pt x="3407378" y="1108615"/>
                  </a:lnTo>
                  <a:close/>
                  <a:moveTo>
                    <a:pt x="3693224" y="1108615"/>
                  </a:moveTo>
                  <a:cubicBezTo>
                    <a:pt x="3693224" y="1122902"/>
                    <a:pt x="3678460" y="1134618"/>
                    <a:pt x="3660362" y="1134618"/>
                  </a:cubicBezTo>
                  <a:lnTo>
                    <a:pt x="3503486" y="1134618"/>
                  </a:lnTo>
                  <a:cubicBezTo>
                    <a:pt x="3485388" y="1134618"/>
                    <a:pt x="3470624" y="1122902"/>
                    <a:pt x="3470624" y="1108615"/>
                  </a:cubicBezTo>
                  <a:lnTo>
                    <a:pt x="3470624" y="970788"/>
                  </a:lnTo>
                  <a:cubicBezTo>
                    <a:pt x="3470624" y="956501"/>
                    <a:pt x="3485388" y="944785"/>
                    <a:pt x="3503486" y="944785"/>
                  </a:cubicBezTo>
                  <a:lnTo>
                    <a:pt x="3660362" y="944785"/>
                  </a:lnTo>
                  <a:cubicBezTo>
                    <a:pt x="3678460" y="944785"/>
                    <a:pt x="3693224" y="956501"/>
                    <a:pt x="3693224" y="970788"/>
                  </a:cubicBezTo>
                  <a:lnTo>
                    <a:pt x="3693224" y="1108615"/>
                  </a:lnTo>
                  <a:close/>
                  <a:moveTo>
                    <a:pt x="3979069" y="1108615"/>
                  </a:moveTo>
                  <a:cubicBezTo>
                    <a:pt x="3979069" y="1122902"/>
                    <a:pt x="3964305" y="1134618"/>
                    <a:pt x="3946208" y="1134618"/>
                  </a:cubicBezTo>
                  <a:lnTo>
                    <a:pt x="3789331" y="1134618"/>
                  </a:lnTo>
                  <a:cubicBezTo>
                    <a:pt x="3771233" y="1134618"/>
                    <a:pt x="3756470" y="1122902"/>
                    <a:pt x="3756470" y="1108615"/>
                  </a:cubicBezTo>
                  <a:lnTo>
                    <a:pt x="3756470" y="970788"/>
                  </a:lnTo>
                  <a:cubicBezTo>
                    <a:pt x="3756470" y="956501"/>
                    <a:pt x="3771233" y="944785"/>
                    <a:pt x="3789331" y="944785"/>
                  </a:cubicBezTo>
                  <a:lnTo>
                    <a:pt x="3946208" y="944785"/>
                  </a:lnTo>
                  <a:cubicBezTo>
                    <a:pt x="3964305" y="944785"/>
                    <a:pt x="3979069" y="956501"/>
                    <a:pt x="3979069" y="970788"/>
                  </a:cubicBezTo>
                  <a:lnTo>
                    <a:pt x="3979069" y="1108615"/>
                  </a:lnTo>
                  <a:close/>
                  <a:moveTo>
                    <a:pt x="4264914" y="1108615"/>
                  </a:moveTo>
                  <a:cubicBezTo>
                    <a:pt x="4264914" y="1122902"/>
                    <a:pt x="4250150" y="1134618"/>
                    <a:pt x="4232053" y="1134618"/>
                  </a:cubicBezTo>
                  <a:lnTo>
                    <a:pt x="4075176" y="1134618"/>
                  </a:lnTo>
                  <a:cubicBezTo>
                    <a:pt x="4057079" y="1134618"/>
                    <a:pt x="4042315" y="1122902"/>
                    <a:pt x="4042315" y="1108615"/>
                  </a:cubicBezTo>
                  <a:lnTo>
                    <a:pt x="4042315" y="970788"/>
                  </a:lnTo>
                  <a:cubicBezTo>
                    <a:pt x="4042315" y="956501"/>
                    <a:pt x="4057079" y="944785"/>
                    <a:pt x="4075176" y="944785"/>
                  </a:cubicBezTo>
                  <a:lnTo>
                    <a:pt x="4232053" y="944785"/>
                  </a:lnTo>
                  <a:cubicBezTo>
                    <a:pt x="4250150" y="944785"/>
                    <a:pt x="4264914" y="956501"/>
                    <a:pt x="4264914" y="970788"/>
                  </a:cubicBezTo>
                  <a:lnTo>
                    <a:pt x="4264914" y="1108615"/>
                  </a:lnTo>
                  <a:close/>
                  <a:moveTo>
                    <a:pt x="4550759" y="1108615"/>
                  </a:moveTo>
                  <a:cubicBezTo>
                    <a:pt x="4550759" y="1122902"/>
                    <a:pt x="4535996" y="1134618"/>
                    <a:pt x="4517898" y="1134618"/>
                  </a:cubicBezTo>
                  <a:lnTo>
                    <a:pt x="4361022" y="1134618"/>
                  </a:lnTo>
                  <a:cubicBezTo>
                    <a:pt x="4342924" y="1134618"/>
                    <a:pt x="4328160" y="1122902"/>
                    <a:pt x="4328160" y="1108615"/>
                  </a:cubicBezTo>
                  <a:lnTo>
                    <a:pt x="4328160" y="970788"/>
                  </a:lnTo>
                  <a:cubicBezTo>
                    <a:pt x="4328160" y="956501"/>
                    <a:pt x="4342924" y="944785"/>
                    <a:pt x="4361022" y="944785"/>
                  </a:cubicBezTo>
                  <a:lnTo>
                    <a:pt x="4517898" y="944785"/>
                  </a:lnTo>
                  <a:cubicBezTo>
                    <a:pt x="4535996" y="944785"/>
                    <a:pt x="4550759" y="956501"/>
                    <a:pt x="4550759" y="970788"/>
                  </a:cubicBezTo>
                  <a:lnTo>
                    <a:pt x="4550759" y="1108615"/>
                  </a:lnTo>
                  <a:close/>
                  <a:moveTo>
                    <a:pt x="4836605" y="1108615"/>
                  </a:moveTo>
                  <a:cubicBezTo>
                    <a:pt x="4836605" y="1122902"/>
                    <a:pt x="4821841" y="1134618"/>
                    <a:pt x="4803743" y="1134618"/>
                  </a:cubicBezTo>
                  <a:lnTo>
                    <a:pt x="4646867" y="1134618"/>
                  </a:lnTo>
                  <a:cubicBezTo>
                    <a:pt x="4628769" y="1134618"/>
                    <a:pt x="4614006" y="1122902"/>
                    <a:pt x="4614006" y="1108615"/>
                  </a:cubicBezTo>
                  <a:lnTo>
                    <a:pt x="4614006" y="970788"/>
                  </a:lnTo>
                  <a:cubicBezTo>
                    <a:pt x="4614006" y="956501"/>
                    <a:pt x="4628769" y="944785"/>
                    <a:pt x="4646867" y="944785"/>
                  </a:cubicBezTo>
                  <a:lnTo>
                    <a:pt x="4803743" y="944785"/>
                  </a:lnTo>
                  <a:cubicBezTo>
                    <a:pt x="4821841" y="944785"/>
                    <a:pt x="4836605" y="956501"/>
                    <a:pt x="4836605" y="970788"/>
                  </a:cubicBezTo>
                  <a:lnTo>
                    <a:pt x="4836605" y="1108615"/>
                  </a:lnTo>
                  <a:close/>
                  <a:moveTo>
                    <a:pt x="5122450" y="1108615"/>
                  </a:moveTo>
                  <a:cubicBezTo>
                    <a:pt x="5122450" y="1122902"/>
                    <a:pt x="5107686" y="1134618"/>
                    <a:pt x="5089589" y="1134618"/>
                  </a:cubicBezTo>
                  <a:lnTo>
                    <a:pt x="4932712" y="1134618"/>
                  </a:lnTo>
                  <a:cubicBezTo>
                    <a:pt x="4914614" y="1134618"/>
                    <a:pt x="4899851" y="1122902"/>
                    <a:pt x="4899851" y="1108615"/>
                  </a:cubicBezTo>
                  <a:lnTo>
                    <a:pt x="4899851" y="970788"/>
                  </a:lnTo>
                  <a:cubicBezTo>
                    <a:pt x="4899851" y="956501"/>
                    <a:pt x="4914614" y="944785"/>
                    <a:pt x="4932712" y="944785"/>
                  </a:cubicBezTo>
                  <a:lnTo>
                    <a:pt x="5089589" y="944785"/>
                  </a:lnTo>
                  <a:cubicBezTo>
                    <a:pt x="5107686" y="944785"/>
                    <a:pt x="5122450" y="956501"/>
                    <a:pt x="5122450" y="970788"/>
                  </a:cubicBezTo>
                  <a:lnTo>
                    <a:pt x="5122450" y="1108615"/>
                  </a:lnTo>
                  <a:close/>
                  <a:moveTo>
                    <a:pt x="5408295" y="1108615"/>
                  </a:moveTo>
                  <a:cubicBezTo>
                    <a:pt x="5408295" y="1122902"/>
                    <a:pt x="5393531" y="1134618"/>
                    <a:pt x="5375434" y="1134618"/>
                  </a:cubicBezTo>
                  <a:lnTo>
                    <a:pt x="5218557" y="1134618"/>
                  </a:lnTo>
                  <a:cubicBezTo>
                    <a:pt x="5200460" y="1134618"/>
                    <a:pt x="5185696" y="1122902"/>
                    <a:pt x="5185696" y="1108615"/>
                  </a:cubicBezTo>
                  <a:lnTo>
                    <a:pt x="5185696" y="970788"/>
                  </a:lnTo>
                  <a:cubicBezTo>
                    <a:pt x="5185696" y="956501"/>
                    <a:pt x="5200460" y="944785"/>
                    <a:pt x="5218557" y="944785"/>
                  </a:cubicBezTo>
                  <a:lnTo>
                    <a:pt x="5375434" y="944785"/>
                  </a:lnTo>
                  <a:cubicBezTo>
                    <a:pt x="5393531" y="944785"/>
                    <a:pt x="5408295" y="956501"/>
                    <a:pt x="5408295" y="970788"/>
                  </a:cubicBezTo>
                  <a:lnTo>
                    <a:pt x="5408295" y="1108615"/>
                  </a:lnTo>
                  <a:close/>
                  <a:moveTo>
                    <a:pt x="5731098" y="1108615"/>
                  </a:moveTo>
                  <a:cubicBezTo>
                    <a:pt x="5731098" y="1122902"/>
                    <a:pt x="5716334" y="1134618"/>
                    <a:pt x="5698236" y="1134618"/>
                  </a:cubicBezTo>
                  <a:lnTo>
                    <a:pt x="5541360" y="1134618"/>
                  </a:lnTo>
                  <a:cubicBezTo>
                    <a:pt x="5523262" y="1134618"/>
                    <a:pt x="5508498" y="1122902"/>
                    <a:pt x="5508498" y="1108615"/>
                  </a:cubicBezTo>
                  <a:lnTo>
                    <a:pt x="5508498" y="970788"/>
                  </a:lnTo>
                  <a:cubicBezTo>
                    <a:pt x="5508498" y="956501"/>
                    <a:pt x="5523262" y="944785"/>
                    <a:pt x="5541360" y="944785"/>
                  </a:cubicBezTo>
                  <a:lnTo>
                    <a:pt x="5698236" y="944785"/>
                  </a:lnTo>
                  <a:cubicBezTo>
                    <a:pt x="5716334" y="944785"/>
                    <a:pt x="5731098" y="956501"/>
                    <a:pt x="5731098" y="970788"/>
                  </a:cubicBezTo>
                  <a:lnTo>
                    <a:pt x="5731098" y="1108615"/>
                  </a:lnTo>
                  <a:close/>
                  <a:moveTo>
                    <a:pt x="6016943" y="1108615"/>
                  </a:moveTo>
                  <a:cubicBezTo>
                    <a:pt x="6016943" y="1122902"/>
                    <a:pt x="6002179" y="1134618"/>
                    <a:pt x="5984081" y="1134618"/>
                  </a:cubicBezTo>
                  <a:lnTo>
                    <a:pt x="5827205" y="1134618"/>
                  </a:lnTo>
                  <a:cubicBezTo>
                    <a:pt x="5809107" y="1134618"/>
                    <a:pt x="5794344" y="1122902"/>
                    <a:pt x="5794344" y="1108615"/>
                  </a:cubicBezTo>
                  <a:lnTo>
                    <a:pt x="5794344" y="970788"/>
                  </a:lnTo>
                  <a:cubicBezTo>
                    <a:pt x="5794344" y="956501"/>
                    <a:pt x="5809107" y="944785"/>
                    <a:pt x="5827205" y="944785"/>
                  </a:cubicBezTo>
                  <a:lnTo>
                    <a:pt x="5984081" y="944785"/>
                  </a:lnTo>
                  <a:cubicBezTo>
                    <a:pt x="6002179" y="944785"/>
                    <a:pt x="6016943" y="956501"/>
                    <a:pt x="6016943" y="970788"/>
                  </a:cubicBezTo>
                  <a:lnTo>
                    <a:pt x="6016943" y="1108615"/>
                  </a:lnTo>
                  <a:close/>
                  <a:moveTo>
                    <a:pt x="6302788" y="1108615"/>
                  </a:moveTo>
                  <a:cubicBezTo>
                    <a:pt x="6302788" y="1122902"/>
                    <a:pt x="6288024" y="1134618"/>
                    <a:pt x="6269927" y="1134618"/>
                  </a:cubicBezTo>
                  <a:lnTo>
                    <a:pt x="6113050" y="1134618"/>
                  </a:lnTo>
                  <a:cubicBezTo>
                    <a:pt x="6094953" y="1134618"/>
                    <a:pt x="6080189" y="1122902"/>
                    <a:pt x="6080189" y="1108615"/>
                  </a:cubicBezTo>
                  <a:lnTo>
                    <a:pt x="6080189" y="970788"/>
                  </a:lnTo>
                  <a:cubicBezTo>
                    <a:pt x="6080189" y="956501"/>
                    <a:pt x="6094953" y="944785"/>
                    <a:pt x="6113050" y="944785"/>
                  </a:cubicBezTo>
                  <a:lnTo>
                    <a:pt x="6269927" y="944785"/>
                  </a:lnTo>
                  <a:cubicBezTo>
                    <a:pt x="6288024" y="944785"/>
                    <a:pt x="6302788" y="956501"/>
                    <a:pt x="6302788" y="970788"/>
                  </a:cubicBezTo>
                  <a:lnTo>
                    <a:pt x="6302788" y="1108615"/>
                  </a:lnTo>
                  <a:close/>
                  <a:moveTo>
                    <a:pt x="6588633" y="1108615"/>
                  </a:moveTo>
                  <a:cubicBezTo>
                    <a:pt x="6588633" y="1122902"/>
                    <a:pt x="6573869" y="1134618"/>
                    <a:pt x="6555772" y="1134618"/>
                  </a:cubicBezTo>
                  <a:lnTo>
                    <a:pt x="6398895" y="1134618"/>
                  </a:lnTo>
                  <a:cubicBezTo>
                    <a:pt x="6380798" y="1134618"/>
                    <a:pt x="6366034" y="1122902"/>
                    <a:pt x="6366034" y="1108615"/>
                  </a:cubicBezTo>
                  <a:lnTo>
                    <a:pt x="6366034" y="970788"/>
                  </a:lnTo>
                  <a:cubicBezTo>
                    <a:pt x="6366034" y="956501"/>
                    <a:pt x="6380798" y="944785"/>
                    <a:pt x="6398895" y="944785"/>
                  </a:cubicBezTo>
                  <a:lnTo>
                    <a:pt x="6555772" y="944785"/>
                  </a:lnTo>
                  <a:cubicBezTo>
                    <a:pt x="6573869" y="944785"/>
                    <a:pt x="6588633" y="956501"/>
                    <a:pt x="6588633" y="970788"/>
                  </a:cubicBezTo>
                  <a:lnTo>
                    <a:pt x="6588633" y="1108615"/>
                  </a:lnTo>
                  <a:close/>
                  <a:moveTo>
                    <a:pt x="6874478" y="1108615"/>
                  </a:moveTo>
                  <a:cubicBezTo>
                    <a:pt x="6874478" y="1122902"/>
                    <a:pt x="6859715" y="1134618"/>
                    <a:pt x="6841618" y="1134618"/>
                  </a:cubicBezTo>
                  <a:lnTo>
                    <a:pt x="6684740" y="1134618"/>
                  </a:lnTo>
                  <a:cubicBezTo>
                    <a:pt x="6666643" y="1134618"/>
                    <a:pt x="6651879" y="1122902"/>
                    <a:pt x="6651879" y="1108615"/>
                  </a:cubicBezTo>
                  <a:lnTo>
                    <a:pt x="6651879" y="970788"/>
                  </a:lnTo>
                  <a:cubicBezTo>
                    <a:pt x="6651879" y="956501"/>
                    <a:pt x="6666643" y="944785"/>
                    <a:pt x="6684740" y="944785"/>
                  </a:cubicBezTo>
                  <a:lnTo>
                    <a:pt x="6841618" y="944785"/>
                  </a:lnTo>
                  <a:cubicBezTo>
                    <a:pt x="6859715" y="944785"/>
                    <a:pt x="6874478" y="956501"/>
                    <a:pt x="6874478" y="970788"/>
                  </a:cubicBezTo>
                  <a:lnTo>
                    <a:pt x="6874478" y="1108615"/>
                  </a:lnTo>
                  <a:close/>
                  <a:moveTo>
                    <a:pt x="7160324" y="1108615"/>
                  </a:moveTo>
                  <a:cubicBezTo>
                    <a:pt x="7160324" y="1122902"/>
                    <a:pt x="7145560" y="1134618"/>
                    <a:pt x="7127462" y="1134618"/>
                  </a:cubicBezTo>
                  <a:lnTo>
                    <a:pt x="6970586" y="1134618"/>
                  </a:lnTo>
                  <a:cubicBezTo>
                    <a:pt x="6952488" y="1134618"/>
                    <a:pt x="6937724" y="1122902"/>
                    <a:pt x="6937724" y="1108615"/>
                  </a:cubicBezTo>
                  <a:lnTo>
                    <a:pt x="6937724" y="970788"/>
                  </a:lnTo>
                  <a:cubicBezTo>
                    <a:pt x="6937724" y="956501"/>
                    <a:pt x="6952488" y="944785"/>
                    <a:pt x="6970586" y="944785"/>
                  </a:cubicBezTo>
                  <a:lnTo>
                    <a:pt x="7127462" y="944785"/>
                  </a:lnTo>
                  <a:cubicBezTo>
                    <a:pt x="7145560" y="944785"/>
                    <a:pt x="7160324" y="956501"/>
                    <a:pt x="7160324" y="970788"/>
                  </a:cubicBezTo>
                  <a:lnTo>
                    <a:pt x="7160324" y="1108615"/>
                  </a:lnTo>
                  <a:close/>
                  <a:moveTo>
                    <a:pt x="7446169" y="1108615"/>
                  </a:moveTo>
                  <a:cubicBezTo>
                    <a:pt x="7446169" y="1122902"/>
                    <a:pt x="7431405" y="1134618"/>
                    <a:pt x="7413308" y="1134618"/>
                  </a:cubicBezTo>
                  <a:lnTo>
                    <a:pt x="7256431" y="1134618"/>
                  </a:lnTo>
                  <a:cubicBezTo>
                    <a:pt x="7238333" y="1134618"/>
                    <a:pt x="7223570" y="1122902"/>
                    <a:pt x="7223570" y="1108615"/>
                  </a:cubicBezTo>
                  <a:lnTo>
                    <a:pt x="7223570" y="970788"/>
                  </a:lnTo>
                  <a:cubicBezTo>
                    <a:pt x="7223570" y="956501"/>
                    <a:pt x="7238333" y="944785"/>
                    <a:pt x="7256431" y="944785"/>
                  </a:cubicBezTo>
                  <a:lnTo>
                    <a:pt x="7413308" y="944785"/>
                  </a:lnTo>
                  <a:cubicBezTo>
                    <a:pt x="7431405" y="944785"/>
                    <a:pt x="7446169" y="956501"/>
                    <a:pt x="7446169" y="970788"/>
                  </a:cubicBezTo>
                  <a:lnTo>
                    <a:pt x="7446169" y="1108615"/>
                  </a:lnTo>
                  <a:close/>
                  <a:moveTo>
                    <a:pt x="7732014" y="1108615"/>
                  </a:moveTo>
                  <a:cubicBezTo>
                    <a:pt x="7732014" y="1122902"/>
                    <a:pt x="7717251" y="1134618"/>
                    <a:pt x="7699153" y="1134618"/>
                  </a:cubicBezTo>
                  <a:lnTo>
                    <a:pt x="7542277" y="1134618"/>
                  </a:lnTo>
                  <a:cubicBezTo>
                    <a:pt x="7524179" y="1134618"/>
                    <a:pt x="7509415" y="1122902"/>
                    <a:pt x="7509415" y="1108615"/>
                  </a:cubicBezTo>
                  <a:lnTo>
                    <a:pt x="7509415" y="970788"/>
                  </a:lnTo>
                  <a:cubicBezTo>
                    <a:pt x="7509415" y="956501"/>
                    <a:pt x="7524179" y="944785"/>
                    <a:pt x="7542277" y="944785"/>
                  </a:cubicBezTo>
                  <a:lnTo>
                    <a:pt x="7699153" y="944785"/>
                  </a:lnTo>
                  <a:cubicBezTo>
                    <a:pt x="7717251" y="944785"/>
                    <a:pt x="7732014" y="956501"/>
                    <a:pt x="7732014" y="970788"/>
                  </a:cubicBezTo>
                  <a:lnTo>
                    <a:pt x="7732014" y="1108615"/>
                  </a:lnTo>
                  <a:close/>
                  <a:moveTo>
                    <a:pt x="8017860" y="1108615"/>
                  </a:moveTo>
                  <a:cubicBezTo>
                    <a:pt x="8017860" y="1122902"/>
                    <a:pt x="8003095" y="1134618"/>
                    <a:pt x="7984998" y="1134618"/>
                  </a:cubicBezTo>
                  <a:lnTo>
                    <a:pt x="7828121" y="1134618"/>
                  </a:lnTo>
                  <a:cubicBezTo>
                    <a:pt x="7810024" y="1134618"/>
                    <a:pt x="7795260" y="1122902"/>
                    <a:pt x="7795260" y="1108615"/>
                  </a:cubicBezTo>
                  <a:lnTo>
                    <a:pt x="7795260" y="970788"/>
                  </a:lnTo>
                  <a:cubicBezTo>
                    <a:pt x="7795260" y="956501"/>
                    <a:pt x="7810024" y="944785"/>
                    <a:pt x="7828121" y="944785"/>
                  </a:cubicBezTo>
                  <a:lnTo>
                    <a:pt x="7984998" y="944785"/>
                  </a:lnTo>
                  <a:cubicBezTo>
                    <a:pt x="8003095" y="944785"/>
                    <a:pt x="8017860" y="956501"/>
                    <a:pt x="8017860" y="970788"/>
                  </a:cubicBezTo>
                  <a:lnTo>
                    <a:pt x="8017860" y="1108615"/>
                  </a:lnTo>
                  <a:close/>
                  <a:moveTo>
                    <a:pt x="8303705" y="1108615"/>
                  </a:moveTo>
                  <a:cubicBezTo>
                    <a:pt x="8303705" y="1122902"/>
                    <a:pt x="8288941" y="1134618"/>
                    <a:pt x="8270844" y="1134618"/>
                  </a:cubicBezTo>
                  <a:lnTo>
                    <a:pt x="8113967" y="1134618"/>
                  </a:lnTo>
                  <a:cubicBezTo>
                    <a:pt x="8095869" y="1134618"/>
                    <a:pt x="8081105" y="1122902"/>
                    <a:pt x="8081105" y="1108615"/>
                  </a:cubicBezTo>
                  <a:lnTo>
                    <a:pt x="8081105" y="970788"/>
                  </a:lnTo>
                  <a:cubicBezTo>
                    <a:pt x="8081105" y="956501"/>
                    <a:pt x="8095869" y="944785"/>
                    <a:pt x="8113967" y="944785"/>
                  </a:cubicBezTo>
                  <a:lnTo>
                    <a:pt x="8270844" y="944785"/>
                  </a:lnTo>
                  <a:cubicBezTo>
                    <a:pt x="8288941" y="944785"/>
                    <a:pt x="8303705" y="956501"/>
                    <a:pt x="8303705" y="970788"/>
                  </a:cubicBezTo>
                  <a:lnTo>
                    <a:pt x="8303705" y="1108615"/>
                  </a:lnTo>
                  <a:close/>
                  <a:moveTo>
                    <a:pt x="8589550" y="1108615"/>
                  </a:moveTo>
                  <a:cubicBezTo>
                    <a:pt x="8589550" y="1122902"/>
                    <a:pt x="8574786" y="1134618"/>
                    <a:pt x="8556689" y="1134618"/>
                  </a:cubicBezTo>
                  <a:lnTo>
                    <a:pt x="8399812" y="1134618"/>
                  </a:lnTo>
                  <a:cubicBezTo>
                    <a:pt x="8381714" y="1134618"/>
                    <a:pt x="8366951" y="1122902"/>
                    <a:pt x="8366951" y="1108615"/>
                  </a:cubicBezTo>
                  <a:lnTo>
                    <a:pt x="8366951" y="970788"/>
                  </a:lnTo>
                  <a:cubicBezTo>
                    <a:pt x="8366951" y="956501"/>
                    <a:pt x="8381714" y="944785"/>
                    <a:pt x="8399812" y="944785"/>
                  </a:cubicBezTo>
                  <a:lnTo>
                    <a:pt x="8556689" y="944785"/>
                  </a:lnTo>
                  <a:cubicBezTo>
                    <a:pt x="8574786" y="944785"/>
                    <a:pt x="8589550" y="956501"/>
                    <a:pt x="8589550" y="970788"/>
                  </a:cubicBezTo>
                  <a:lnTo>
                    <a:pt x="8589550" y="1108615"/>
                  </a:lnTo>
                  <a:close/>
                  <a:moveTo>
                    <a:pt x="8875395" y="1108615"/>
                  </a:moveTo>
                  <a:cubicBezTo>
                    <a:pt x="8875395" y="1122902"/>
                    <a:pt x="8860631" y="1134618"/>
                    <a:pt x="8842534" y="1134618"/>
                  </a:cubicBezTo>
                  <a:lnTo>
                    <a:pt x="8685657" y="1134618"/>
                  </a:lnTo>
                  <a:cubicBezTo>
                    <a:pt x="8667559" y="1134618"/>
                    <a:pt x="8652796" y="1122902"/>
                    <a:pt x="8652796" y="1108615"/>
                  </a:cubicBezTo>
                  <a:lnTo>
                    <a:pt x="8652796" y="970788"/>
                  </a:lnTo>
                  <a:cubicBezTo>
                    <a:pt x="8652796" y="956501"/>
                    <a:pt x="8667559" y="944785"/>
                    <a:pt x="8685657" y="944785"/>
                  </a:cubicBezTo>
                  <a:lnTo>
                    <a:pt x="8842534" y="944785"/>
                  </a:lnTo>
                  <a:cubicBezTo>
                    <a:pt x="8860631" y="944785"/>
                    <a:pt x="8875395" y="956501"/>
                    <a:pt x="8875395" y="970788"/>
                  </a:cubicBezTo>
                  <a:lnTo>
                    <a:pt x="8875395" y="1108615"/>
                  </a:lnTo>
                  <a:close/>
                  <a:moveTo>
                    <a:pt x="9161240" y="1108615"/>
                  </a:moveTo>
                  <a:cubicBezTo>
                    <a:pt x="9161240" y="1122902"/>
                    <a:pt x="9146477" y="1134618"/>
                    <a:pt x="9128379" y="1134618"/>
                  </a:cubicBezTo>
                  <a:lnTo>
                    <a:pt x="8971502" y="1134618"/>
                  </a:lnTo>
                  <a:cubicBezTo>
                    <a:pt x="8953405" y="1134618"/>
                    <a:pt x="8938641" y="1122902"/>
                    <a:pt x="8938641" y="1108615"/>
                  </a:cubicBezTo>
                  <a:lnTo>
                    <a:pt x="8938641" y="970788"/>
                  </a:lnTo>
                  <a:cubicBezTo>
                    <a:pt x="8938641" y="956501"/>
                    <a:pt x="8953405" y="944785"/>
                    <a:pt x="8971502" y="944785"/>
                  </a:cubicBezTo>
                  <a:lnTo>
                    <a:pt x="9128379" y="944785"/>
                  </a:lnTo>
                  <a:cubicBezTo>
                    <a:pt x="9146477" y="944785"/>
                    <a:pt x="9161240" y="956501"/>
                    <a:pt x="9161240" y="970788"/>
                  </a:cubicBezTo>
                  <a:lnTo>
                    <a:pt x="9161240" y="1108615"/>
                  </a:lnTo>
                  <a:close/>
                  <a:moveTo>
                    <a:pt x="9447086" y="1108615"/>
                  </a:moveTo>
                  <a:cubicBezTo>
                    <a:pt x="9447086" y="1122902"/>
                    <a:pt x="9432322" y="1134618"/>
                    <a:pt x="9414224" y="1134618"/>
                  </a:cubicBezTo>
                  <a:lnTo>
                    <a:pt x="9257348" y="1134618"/>
                  </a:lnTo>
                  <a:cubicBezTo>
                    <a:pt x="9239250" y="1134618"/>
                    <a:pt x="9224486" y="1122902"/>
                    <a:pt x="9224486" y="1108615"/>
                  </a:cubicBezTo>
                  <a:lnTo>
                    <a:pt x="9224486" y="970788"/>
                  </a:lnTo>
                  <a:cubicBezTo>
                    <a:pt x="9224486" y="956501"/>
                    <a:pt x="9239250" y="944785"/>
                    <a:pt x="9257348" y="944785"/>
                  </a:cubicBezTo>
                  <a:lnTo>
                    <a:pt x="9414224" y="944785"/>
                  </a:lnTo>
                  <a:cubicBezTo>
                    <a:pt x="9432322" y="944785"/>
                    <a:pt x="9447086" y="956501"/>
                    <a:pt x="9447086" y="970788"/>
                  </a:cubicBezTo>
                  <a:lnTo>
                    <a:pt x="9447086" y="1108615"/>
                  </a:lnTo>
                  <a:close/>
                  <a:moveTo>
                    <a:pt x="9732931" y="1108615"/>
                  </a:moveTo>
                  <a:cubicBezTo>
                    <a:pt x="9732931" y="1122902"/>
                    <a:pt x="9718167" y="1134618"/>
                    <a:pt x="9700070" y="1134618"/>
                  </a:cubicBezTo>
                  <a:lnTo>
                    <a:pt x="9543192" y="1134618"/>
                  </a:lnTo>
                  <a:cubicBezTo>
                    <a:pt x="9525095" y="1134618"/>
                    <a:pt x="9510332" y="1122902"/>
                    <a:pt x="9510332" y="1108615"/>
                  </a:cubicBezTo>
                  <a:lnTo>
                    <a:pt x="9510332" y="970788"/>
                  </a:lnTo>
                  <a:cubicBezTo>
                    <a:pt x="9510332" y="956501"/>
                    <a:pt x="9525095" y="944785"/>
                    <a:pt x="9543192" y="944785"/>
                  </a:cubicBezTo>
                  <a:lnTo>
                    <a:pt x="9700070" y="944785"/>
                  </a:lnTo>
                  <a:cubicBezTo>
                    <a:pt x="9718167" y="944785"/>
                    <a:pt x="9732931" y="956501"/>
                    <a:pt x="9732931" y="970788"/>
                  </a:cubicBezTo>
                  <a:lnTo>
                    <a:pt x="9732931" y="1108615"/>
                  </a:lnTo>
                  <a:close/>
                  <a:moveTo>
                    <a:pt x="10018776" y="1108615"/>
                  </a:moveTo>
                  <a:cubicBezTo>
                    <a:pt x="10018776" y="1122902"/>
                    <a:pt x="10004013" y="1134618"/>
                    <a:pt x="9985915" y="1134618"/>
                  </a:cubicBezTo>
                  <a:lnTo>
                    <a:pt x="9829038" y="1134618"/>
                  </a:lnTo>
                  <a:cubicBezTo>
                    <a:pt x="9810941" y="1134618"/>
                    <a:pt x="9796176" y="1122902"/>
                    <a:pt x="9796176" y="1108615"/>
                  </a:cubicBezTo>
                  <a:lnTo>
                    <a:pt x="9796176" y="970788"/>
                  </a:lnTo>
                  <a:cubicBezTo>
                    <a:pt x="9796176" y="956501"/>
                    <a:pt x="9810941" y="944785"/>
                    <a:pt x="9829038" y="944785"/>
                  </a:cubicBezTo>
                  <a:lnTo>
                    <a:pt x="9985915" y="944785"/>
                  </a:lnTo>
                  <a:cubicBezTo>
                    <a:pt x="10004013" y="944785"/>
                    <a:pt x="10018776" y="956501"/>
                    <a:pt x="10018776" y="970788"/>
                  </a:cubicBezTo>
                  <a:lnTo>
                    <a:pt x="10018776" y="1108615"/>
                  </a:lnTo>
                  <a:close/>
                  <a:moveTo>
                    <a:pt x="10304621" y="1108615"/>
                  </a:moveTo>
                  <a:cubicBezTo>
                    <a:pt x="10304621" y="1122902"/>
                    <a:pt x="10289858" y="1134618"/>
                    <a:pt x="10271760" y="1134618"/>
                  </a:cubicBezTo>
                  <a:lnTo>
                    <a:pt x="10114884" y="1134618"/>
                  </a:lnTo>
                  <a:cubicBezTo>
                    <a:pt x="10096786" y="1134618"/>
                    <a:pt x="10082022" y="1122902"/>
                    <a:pt x="10082022" y="1108615"/>
                  </a:cubicBezTo>
                  <a:lnTo>
                    <a:pt x="10082022" y="970788"/>
                  </a:lnTo>
                  <a:cubicBezTo>
                    <a:pt x="10082022" y="956501"/>
                    <a:pt x="10096786" y="944785"/>
                    <a:pt x="10114884" y="944785"/>
                  </a:cubicBezTo>
                  <a:lnTo>
                    <a:pt x="10271760" y="944785"/>
                  </a:lnTo>
                  <a:cubicBezTo>
                    <a:pt x="10289858" y="944785"/>
                    <a:pt x="10304621" y="956501"/>
                    <a:pt x="10304621" y="970788"/>
                  </a:cubicBezTo>
                  <a:lnTo>
                    <a:pt x="10304621" y="1108615"/>
                  </a:lnTo>
                  <a:close/>
                  <a:moveTo>
                    <a:pt x="10590466" y="1108615"/>
                  </a:moveTo>
                  <a:cubicBezTo>
                    <a:pt x="10590466" y="1122902"/>
                    <a:pt x="10575703" y="1134618"/>
                    <a:pt x="10557606" y="1134618"/>
                  </a:cubicBezTo>
                  <a:lnTo>
                    <a:pt x="10400728" y="1134618"/>
                  </a:lnTo>
                  <a:cubicBezTo>
                    <a:pt x="10382631" y="1134618"/>
                    <a:pt x="10367867" y="1122902"/>
                    <a:pt x="10367867" y="1108615"/>
                  </a:cubicBezTo>
                  <a:lnTo>
                    <a:pt x="10367867" y="970788"/>
                  </a:lnTo>
                  <a:cubicBezTo>
                    <a:pt x="10367867" y="956501"/>
                    <a:pt x="10382631" y="944785"/>
                    <a:pt x="10400728" y="944785"/>
                  </a:cubicBezTo>
                  <a:lnTo>
                    <a:pt x="10557606" y="944785"/>
                  </a:lnTo>
                  <a:cubicBezTo>
                    <a:pt x="10575703" y="944785"/>
                    <a:pt x="10590466" y="956501"/>
                    <a:pt x="10590466" y="970788"/>
                  </a:cubicBezTo>
                  <a:lnTo>
                    <a:pt x="10590466" y="1108615"/>
                  </a:lnTo>
                  <a:close/>
                  <a:moveTo>
                    <a:pt x="10876312" y="1108615"/>
                  </a:moveTo>
                  <a:cubicBezTo>
                    <a:pt x="10876312" y="1122902"/>
                    <a:pt x="10861547" y="1134618"/>
                    <a:pt x="10843451" y="1134618"/>
                  </a:cubicBezTo>
                  <a:lnTo>
                    <a:pt x="10686573" y="1134618"/>
                  </a:lnTo>
                  <a:cubicBezTo>
                    <a:pt x="10668477" y="1134618"/>
                    <a:pt x="10653712" y="1122902"/>
                    <a:pt x="10653712" y="1108615"/>
                  </a:cubicBezTo>
                  <a:lnTo>
                    <a:pt x="10653712" y="970788"/>
                  </a:lnTo>
                  <a:cubicBezTo>
                    <a:pt x="10653712" y="956501"/>
                    <a:pt x="10668477" y="944785"/>
                    <a:pt x="10686573" y="944785"/>
                  </a:cubicBezTo>
                  <a:lnTo>
                    <a:pt x="10843451" y="944785"/>
                  </a:lnTo>
                  <a:cubicBezTo>
                    <a:pt x="10861547" y="944785"/>
                    <a:pt x="10876312" y="956501"/>
                    <a:pt x="10876312" y="970788"/>
                  </a:cubicBezTo>
                  <a:lnTo>
                    <a:pt x="10876312" y="1108615"/>
                  </a:lnTo>
                  <a:close/>
                  <a:moveTo>
                    <a:pt x="5644706" y="721043"/>
                  </a:moveTo>
                  <a:lnTo>
                    <a:pt x="5644706" y="413575"/>
                  </a:lnTo>
                  <a:cubicBezTo>
                    <a:pt x="5644706" y="356330"/>
                    <a:pt x="5703856" y="309467"/>
                    <a:pt x="5776246" y="309467"/>
                  </a:cubicBezTo>
                  <a:lnTo>
                    <a:pt x="6307455" y="309467"/>
                  </a:lnTo>
                  <a:cubicBezTo>
                    <a:pt x="6379845" y="309467"/>
                    <a:pt x="6438996" y="356330"/>
                    <a:pt x="6438996" y="413575"/>
                  </a:cubicBezTo>
                  <a:lnTo>
                    <a:pt x="6438996" y="721043"/>
                  </a:lnTo>
                  <a:cubicBezTo>
                    <a:pt x="6438996" y="778288"/>
                    <a:pt x="6379845" y="825151"/>
                    <a:pt x="6307455" y="825151"/>
                  </a:cubicBezTo>
                  <a:lnTo>
                    <a:pt x="5776246" y="825151"/>
                  </a:lnTo>
                  <a:cubicBezTo>
                    <a:pt x="5703856" y="825151"/>
                    <a:pt x="5644706" y="778288"/>
                    <a:pt x="5644706" y="721043"/>
                  </a:cubicBezTo>
                  <a:close/>
                  <a:moveTo>
                    <a:pt x="6724841" y="721043"/>
                  </a:moveTo>
                  <a:lnTo>
                    <a:pt x="6724841" y="413575"/>
                  </a:lnTo>
                  <a:cubicBezTo>
                    <a:pt x="6724841" y="356330"/>
                    <a:pt x="6783991" y="309467"/>
                    <a:pt x="6856381" y="309467"/>
                  </a:cubicBezTo>
                  <a:lnTo>
                    <a:pt x="7387590" y="309467"/>
                  </a:lnTo>
                  <a:cubicBezTo>
                    <a:pt x="7459980" y="309467"/>
                    <a:pt x="7519130" y="356330"/>
                    <a:pt x="7519130" y="413575"/>
                  </a:cubicBezTo>
                  <a:lnTo>
                    <a:pt x="7519130" y="721043"/>
                  </a:lnTo>
                  <a:cubicBezTo>
                    <a:pt x="7519130" y="778288"/>
                    <a:pt x="7459980" y="825151"/>
                    <a:pt x="7387590" y="825151"/>
                  </a:cubicBezTo>
                  <a:lnTo>
                    <a:pt x="6856381" y="825151"/>
                  </a:lnTo>
                  <a:cubicBezTo>
                    <a:pt x="6783991" y="825151"/>
                    <a:pt x="6724841" y="778288"/>
                    <a:pt x="6724841" y="721043"/>
                  </a:cubicBezTo>
                  <a:close/>
                  <a:moveTo>
                    <a:pt x="7804976" y="721043"/>
                  </a:moveTo>
                  <a:lnTo>
                    <a:pt x="7804976" y="413575"/>
                  </a:lnTo>
                  <a:cubicBezTo>
                    <a:pt x="7804976" y="356330"/>
                    <a:pt x="7864126" y="309467"/>
                    <a:pt x="7936516" y="309467"/>
                  </a:cubicBezTo>
                  <a:lnTo>
                    <a:pt x="8467725" y="309467"/>
                  </a:lnTo>
                  <a:cubicBezTo>
                    <a:pt x="8540115" y="309467"/>
                    <a:pt x="8599265" y="356330"/>
                    <a:pt x="8599265" y="413575"/>
                  </a:cubicBezTo>
                  <a:lnTo>
                    <a:pt x="8599265" y="721043"/>
                  </a:lnTo>
                  <a:cubicBezTo>
                    <a:pt x="8599265" y="778288"/>
                    <a:pt x="8540115" y="825151"/>
                    <a:pt x="8467725" y="825151"/>
                  </a:cubicBezTo>
                  <a:lnTo>
                    <a:pt x="7936516" y="825151"/>
                  </a:lnTo>
                  <a:cubicBezTo>
                    <a:pt x="7864126" y="825151"/>
                    <a:pt x="7804976" y="778288"/>
                    <a:pt x="7804976" y="721043"/>
                  </a:cubicBezTo>
                  <a:close/>
                  <a:moveTo>
                    <a:pt x="8885111" y="721043"/>
                  </a:moveTo>
                  <a:lnTo>
                    <a:pt x="8885111" y="413575"/>
                  </a:lnTo>
                  <a:cubicBezTo>
                    <a:pt x="8885111" y="356330"/>
                    <a:pt x="8944261" y="309467"/>
                    <a:pt x="9016651" y="309467"/>
                  </a:cubicBezTo>
                  <a:lnTo>
                    <a:pt x="9547860" y="309467"/>
                  </a:lnTo>
                  <a:cubicBezTo>
                    <a:pt x="9620250" y="309467"/>
                    <a:pt x="9679400" y="356330"/>
                    <a:pt x="9679400" y="413575"/>
                  </a:cubicBezTo>
                  <a:lnTo>
                    <a:pt x="9679400" y="721043"/>
                  </a:lnTo>
                  <a:cubicBezTo>
                    <a:pt x="9679400" y="778288"/>
                    <a:pt x="9620250" y="825151"/>
                    <a:pt x="9547860" y="825151"/>
                  </a:cubicBezTo>
                  <a:lnTo>
                    <a:pt x="9016651" y="825151"/>
                  </a:lnTo>
                  <a:cubicBezTo>
                    <a:pt x="8944261" y="825151"/>
                    <a:pt x="8885111" y="778288"/>
                    <a:pt x="8885111" y="721043"/>
                  </a:cubicBezTo>
                  <a:close/>
                  <a:moveTo>
                    <a:pt x="9965245" y="721043"/>
                  </a:moveTo>
                  <a:lnTo>
                    <a:pt x="9965245" y="413575"/>
                  </a:lnTo>
                  <a:cubicBezTo>
                    <a:pt x="9965245" y="356330"/>
                    <a:pt x="10024396" y="309467"/>
                    <a:pt x="10096786" y="309467"/>
                  </a:cubicBezTo>
                  <a:lnTo>
                    <a:pt x="10627995" y="309467"/>
                  </a:lnTo>
                  <a:cubicBezTo>
                    <a:pt x="10700385" y="309467"/>
                    <a:pt x="10759535" y="356330"/>
                    <a:pt x="10759535" y="413575"/>
                  </a:cubicBezTo>
                  <a:lnTo>
                    <a:pt x="10759535" y="721043"/>
                  </a:lnTo>
                  <a:cubicBezTo>
                    <a:pt x="10759535" y="778288"/>
                    <a:pt x="10700385" y="825151"/>
                    <a:pt x="10627995" y="825151"/>
                  </a:cubicBezTo>
                  <a:lnTo>
                    <a:pt x="10096786" y="825151"/>
                  </a:lnTo>
                  <a:cubicBezTo>
                    <a:pt x="10024396" y="825151"/>
                    <a:pt x="9965245" y="778288"/>
                    <a:pt x="9965245" y="721043"/>
                  </a:cubicBez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24"/>
            <p:cNvSpPr/>
            <p:nvPr/>
          </p:nvSpPr>
          <p:spPr>
            <a:xfrm rot="5400000">
              <a:off x="-4158043" y="1877283"/>
              <a:ext cx="9459421" cy="1011384"/>
            </a:xfrm>
            <a:custGeom>
              <a:rect b="b" l="l" r="r" t="t"/>
              <a:pathLst>
                <a:path extrusionOk="0" h="1165860" w="10935747">
                  <a:moveTo>
                    <a:pt x="5467826" y="0"/>
                  </a:moveTo>
                  <a:lnTo>
                    <a:pt x="0" y="0"/>
                  </a:lnTo>
                  <a:lnTo>
                    <a:pt x="0" y="1165860"/>
                  </a:lnTo>
                  <a:lnTo>
                    <a:pt x="10935748" y="1165860"/>
                  </a:lnTo>
                  <a:lnTo>
                    <a:pt x="10935748" y="0"/>
                  </a:lnTo>
                  <a:lnTo>
                    <a:pt x="5467922" y="0"/>
                  </a:lnTo>
                  <a:close/>
                  <a:moveTo>
                    <a:pt x="10672572" y="57245"/>
                  </a:moveTo>
                  <a:cubicBezTo>
                    <a:pt x="10672572" y="42958"/>
                    <a:pt x="10687336" y="31242"/>
                    <a:pt x="10705434" y="31242"/>
                  </a:cubicBezTo>
                  <a:lnTo>
                    <a:pt x="10862310" y="31242"/>
                  </a:lnTo>
                  <a:cubicBezTo>
                    <a:pt x="10880408" y="31242"/>
                    <a:pt x="10895171" y="42958"/>
                    <a:pt x="10895171" y="57245"/>
                  </a:cubicBezTo>
                  <a:lnTo>
                    <a:pt x="10895171" y="195072"/>
                  </a:lnTo>
                  <a:cubicBezTo>
                    <a:pt x="10895171" y="209360"/>
                    <a:pt x="10880408" y="221075"/>
                    <a:pt x="10862310" y="221075"/>
                  </a:cubicBezTo>
                  <a:lnTo>
                    <a:pt x="10705434" y="221075"/>
                  </a:lnTo>
                  <a:cubicBezTo>
                    <a:pt x="10687336" y="221075"/>
                    <a:pt x="10672572" y="209360"/>
                    <a:pt x="10672572" y="195072"/>
                  </a:cubicBezTo>
                  <a:lnTo>
                    <a:pt x="10672572" y="57245"/>
                  </a:lnTo>
                  <a:close/>
                  <a:moveTo>
                    <a:pt x="10386726" y="57245"/>
                  </a:moveTo>
                  <a:cubicBezTo>
                    <a:pt x="10386726" y="42958"/>
                    <a:pt x="10401491" y="31242"/>
                    <a:pt x="10419588" y="31242"/>
                  </a:cubicBezTo>
                  <a:lnTo>
                    <a:pt x="10576465" y="31242"/>
                  </a:lnTo>
                  <a:cubicBezTo>
                    <a:pt x="10594563" y="31242"/>
                    <a:pt x="10609326" y="42958"/>
                    <a:pt x="10609326" y="57245"/>
                  </a:cubicBezTo>
                  <a:lnTo>
                    <a:pt x="10609326" y="195072"/>
                  </a:lnTo>
                  <a:cubicBezTo>
                    <a:pt x="10609326" y="209360"/>
                    <a:pt x="10594563" y="221075"/>
                    <a:pt x="10576465" y="221075"/>
                  </a:cubicBezTo>
                  <a:lnTo>
                    <a:pt x="10419588" y="221075"/>
                  </a:lnTo>
                  <a:cubicBezTo>
                    <a:pt x="10401491" y="221075"/>
                    <a:pt x="10386726" y="209360"/>
                    <a:pt x="10386726" y="195072"/>
                  </a:cubicBezTo>
                  <a:lnTo>
                    <a:pt x="10386726" y="57245"/>
                  </a:lnTo>
                  <a:close/>
                  <a:moveTo>
                    <a:pt x="10100881" y="57245"/>
                  </a:moveTo>
                  <a:cubicBezTo>
                    <a:pt x="10100881" y="42958"/>
                    <a:pt x="10115645" y="31242"/>
                    <a:pt x="10133743" y="31242"/>
                  </a:cubicBezTo>
                  <a:lnTo>
                    <a:pt x="10290620" y="31242"/>
                  </a:lnTo>
                  <a:cubicBezTo>
                    <a:pt x="10308717" y="31242"/>
                    <a:pt x="10323480" y="42958"/>
                    <a:pt x="10323480" y="57245"/>
                  </a:cubicBezTo>
                  <a:lnTo>
                    <a:pt x="10323480" y="195072"/>
                  </a:lnTo>
                  <a:cubicBezTo>
                    <a:pt x="10323480" y="209360"/>
                    <a:pt x="10308717" y="221075"/>
                    <a:pt x="10290620" y="221075"/>
                  </a:cubicBezTo>
                  <a:lnTo>
                    <a:pt x="10133743" y="221075"/>
                  </a:lnTo>
                  <a:cubicBezTo>
                    <a:pt x="10115645" y="221075"/>
                    <a:pt x="10100881" y="209360"/>
                    <a:pt x="10100881" y="195072"/>
                  </a:cubicBezTo>
                  <a:lnTo>
                    <a:pt x="10100881" y="57245"/>
                  </a:lnTo>
                  <a:close/>
                  <a:moveTo>
                    <a:pt x="9815036" y="57245"/>
                  </a:moveTo>
                  <a:cubicBezTo>
                    <a:pt x="9815036" y="42958"/>
                    <a:pt x="9829800" y="31242"/>
                    <a:pt x="9847898" y="31242"/>
                  </a:cubicBezTo>
                  <a:lnTo>
                    <a:pt x="10004774" y="31242"/>
                  </a:lnTo>
                  <a:cubicBezTo>
                    <a:pt x="10022872" y="31242"/>
                    <a:pt x="10037635" y="42958"/>
                    <a:pt x="10037635" y="57245"/>
                  </a:cubicBezTo>
                  <a:lnTo>
                    <a:pt x="10037635" y="195072"/>
                  </a:lnTo>
                  <a:cubicBezTo>
                    <a:pt x="10037635" y="209360"/>
                    <a:pt x="10022872" y="221075"/>
                    <a:pt x="10004774" y="221075"/>
                  </a:cubicBezTo>
                  <a:lnTo>
                    <a:pt x="9847898" y="221075"/>
                  </a:lnTo>
                  <a:cubicBezTo>
                    <a:pt x="9829800" y="221075"/>
                    <a:pt x="9815036" y="209360"/>
                    <a:pt x="9815036" y="195072"/>
                  </a:cubicBezTo>
                  <a:lnTo>
                    <a:pt x="9815036" y="57245"/>
                  </a:lnTo>
                  <a:close/>
                  <a:moveTo>
                    <a:pt x="9529191" y="57245"/>
                  </a:moveTo>
                  <a:cubicBezTo>
                    <a:pt x="9529191" y="42958"/>
                    <a:pt x="9543955" y="31242"/>
                    <a:pt x="9562052" y="31242"/>
                  </a:cubicBezTo>
                  <a:lnTo>
                    <a:pt x="9718929" y="31242"/>
                  </a:lnTo>
                  <a:cubicBezTo>
                    <a:pt x="9737027" y="31242"/>
                    <a:pt x="9751790" y="42958"/>
                    <a:pt x="9751790" y="57245"/>
                  </a:cubicBezTo>
                  <a:lnTo>
                    <a:pt x="9751790" y="195072"/>
                  </a:lnTo>
                  <a:cubicBezTo>
                    <a:pt x="9751790" y="209360"/>
                    <a:pt x="9737027" y="221075"/>
                    <a:pt x="9718929" y="221075"/>
                  </a:cubicBezTo>
                  <a:lnTo>
                    <a:pt x="9562052" y="221075"/>
                  </a:lnTo>
                  <a:cubicBezTo>
                    <a:pt x="9543955" y="221075"/>
                    <a:pt x="9529191" y="209360"/>
                    <a:pt x="9529191" y="195072"/>
                  </a:cubicBezTo>
                  <a:lnTo>
                    <a:pt x="9529191" y="57245"/>
                  </a:lnTo>
                  <a:close/>
                  <a:moveTo>
                    <a:pt x="9243346" y="57245"/>
                  </a:moveTo>
                  <a:cubicBezTo>
                    <a:pt x="9243346" y="42958"/>
                    <a:pt x="9258109" y="31242"/>
                    <a:pt x="9276207" y="31242"/>
                  </a:cubicBezTo>
                  <a:lnTo>
                    <a:pt x="9433084" y="31242"/>
                  </a:lnTo>
                  <a:cubicBezTo>
                    <a:pt x="9451181" y="31242"/>
                    <a:pt x="9465945" y="42958"/>
                    <a:pt x="9465945" y="57245"/>
                  </a:cubicBezTo>
                  <a:lnTo>
                    <a:pt x="9465945" y="195072"/>
                  </a:lnTo>
                  <a:cubicBezTo>
                    <a:pt x="9465945" y="209360"/>
                    <a:pt x="9451181" y="221075"/>
                    <a:pt x="9433084" y="221075"/>
                  </a:cubicBezTo>
                  <a:lnTo>
                    <a:pt x="9276207" y="221075"/>
                  </a:lnTo>
                  <a:cubicBezTo>
                    <a:pt x="9258109" y="221075"/>
                    <a:pt x="9243346" y="209360"/>
                    <a:pt x="9243346" y="195072"/>
                  </a:cubicBezTo>
                  <a:lnTo>
                    <a:pt x="9243346" y="57245"/>
                  </a:lnTo>
                  <a:close/>
                  <a:moveTo>
                    <a:pt x="8957500" y="57245"/>
                  </a:moveTo>
                  <a:cubicBezTo>
                    <a:pt x="8957500" y="42958"/>
                    <a:pt x="8972264" y="31242"/>
                    <a:pt x="8990362" y="31242"/>
                  </a:cubicBezTo>
                  <a:lnTo>
                    <a:pt x="9147239" y="31242"/>
                  </a:lnTo>
                  <a:cubicBezTo>
                    <a:pt x="9165336" y="31242"/>
                    <a:pt x="9180100" y="42958"/>
                    <a:pt x="9180100" y="57245"/>
                  </a:cubicBezTo>
                  <a:lnTo>
                    <a:pt x="9180100" y="195072"/>
                  </a:lnTo>
                  <a:cubicBezTo>
                    <a:pt x="9180100" y="209360"/>
                    <a:pt x="9165336" y="221075"/>
                    <a:pt x="9147239" y="221075"/>
                  </a:cubicBezTo>
                  <a:lnTo>
                    <a:pt x="8990362" y="221075"/>
                  </a:lnTo>
                  <a:cubicBezTo>
                    <a:pt x="8972264" y="221075"/>
                    <a:pt x="8957500" y="209360"/>
                    <a:pt x="8957500" y="195072"/>
                  </a:cubicBezTo>
                  <a:lnTo>
                    <a:pt x="8957500" y="57245"/>
                  </a:lnTo>
                  <a:close/>
                  <a:moveTo>
                    <a:pt x="8671655" y="57245"/>
                  </a:moveTo>
                  <a:cubicBezTo>
                    <a:pt x="8671655" y="42958"/>
                    <a:pt x="8686419" y="31242"/>
                    <a:pt x="8704516" y="31242"/>
                  </a:cubicBezTo>
                  <a:lnTo>
                    <a:pt x="8861393" y="31242"/>
                  </a:lnTo>
                  <a:cubicBezTo>
                    <a:pt x="8879491" y="31242"/>
                    <a:pt x="8894255" y="42958"/>
                    <a:pt x="8894255" y="57245"/>
                  </a:cubicBezTo>
                  <a:lnTo>
                    <a:pt x="8894255" y="195072"/>
                  </a:lnTo>
                  <a:cubicBezTo>
                    <a:pt x="8894255" y="209360"/>
                    <a:pt x="8879491" y="221075"/>
                    <a:pt x="8861393" y="221075"/>
                  </a:cubicBezTo>
                  <a:lnTo>
                    <a:pt x="8704516" y="221075"/>
                  </a:lnTo>
                  <a:cubicBezTo>
                    <a:pt x="8686419" y="221075"/>
                    <a:pt x="8671655" y="209360"/>
                    <a:pt x="8671655" y="195072"/>
                  </a:cubicBezTo>
                  <a:lnTo>
                    <a:pt x="8671655" y="57245"/>
                  </a:lnTo>
                  <a:close/>
                  <a:moveTo>
                    <a:pt x="8385810" y="57245"/>
                  </a:moveTo>
                  <a:cubicBezTo>
                    <a:pt x="8385810" y="42958"/>
                    <a:pt x="8400574" y="31242"/>
                    <a:pt x="8418671" y="31242"/>
                  </a:cubicBezTo>
                  <a:lnTo>
                    <a:pt x="8575548" y="31242"/>
                  </a:lnTo>
                  <a:cubicBezTo>
                    <a:pt x="8593645" y="31242"/>
                    <a:pt x="8608409" y="42958"/>
                    <a:pt x="8608409" y="57245"/>
                  </a:cubicBezTo>
                  <a:lnTo>
                    <a:pt x="8608409" y="195072"/>
                  </a:lnTo>
                  <a:cubicBezTo>
                    <a:pt x="8608409" y="209360"/>
                    <a:pt x="8593645" y="221075"/>
                    <a:pt x="8575548" y="221075"/>
                  </a:cubicBezTo>
                  <a:lnTo>
                    <a:pt x="8418671" y="221075"/>
                  </a:lnTo>
                  <a:cubicBezTo>
                    <a:pt x="8400574" y="221075"/>
                    <a:pt x="8385810" y="209360"/>
                    <a:pt x="8385810" y="195072"/>
                  </a:cubicBezTo>
                  <a:lnTo>
                    <a:pt x="8385810" y="57245"/>
                  </a:lnTo>
                  <a:close/>
                  <a:moveTo>
                    <a:pt x="8099965" y="57245"/>
                  </a:moveTo>
                  <a:cubicBezTo>
                    <a:pt x="8099965" y="42958"/>
                    <a:pt x="8114729" y="31242"/>
                    <a:pt x="8132827" y="31242"/>
                  </a:cubicBezTo>
                  <a:lnTo>
                    <a:pt x="8289703" y="31242"/>
                  </a:lnTo>
                  <a:cubicBezTo>
                    <a:pt x="8307801" y="31242"/>
                    <a:pt x="8322564" y="42958"/>
                    <a:pt x="8322564" y="57245"/>
                  </a:cubicBezTo>
                  <a:lnTo>
                    <a:pt x="8322564" y="195072"/>
                  </a:lnTo>
                  <a:cubicBezTo>
                    <a:pt x="8322564" y="209360"/>
                    <a:pt x="8307801" y="221075"/>
                    <a:pt x="8289703" y="221075"/>
                  </a:cubicBezTo>
                  <a:lnTo>
                    <a:pt x="8132827" y="221075"/>
                  </a:lnTo>
                  <a:cubicBezTo>
                    <a:pt x="8114729" y="221075"/>
                    <a:pt x="8099965" y="209360"/>
                    <a:pt x="8099965" y="195072"/>
                  </a:cubicBezTo>
                  <a:lnTo>
                    <a:pt x="8099965" y="57245"/>
                  </a:lnTo>
                  <a:close/>
                  <a:moveTo>
                    <a:pt x="7814120" y="57245"/>
                  </a:moveTo>
                  <a:cubicBezTo>
                    <a:pt x="7814120" y="42958"/>
                    <a:pt x="7828883" y="31242"/>
                    <a:pt x="7846981" y="31242"/>
                  </a:cubicBezTo>
                  <a:lnTo>
                    <a:pt x="8003858" y="31242"/>
                  </a:lnTo>
                  <a:cubicBezTo>
                    <a:pt x="8021955" y="31242"/>
                    <a:pt x="8036719" y="42958"/>
                    <a:pt x="8036719" y="57245"/>
                  </a:cubicBezTo>
                  <a:lnTo>
                    <a:pt x="8036719" y="195072"/>
                  </a:lnTo>
                  <a:cubicBezTo>
                    <a:pt x="8036719" y="209360"/>
                    <a:pt x="8021955" y="221075"/>
                    <a:pt x="8003858" y="221075"/>
                  </a:cubicBezTo>
                  <a:lnTo>
                    <a:pt x="7846981" y="221075"/>
                  </a:lnTo>
                  <a:cubicBezTo>
                    <a:pt x="7828883" y="221075"/>
                    <a:pt x="7814120" y="209360"/>
                    <a:pt x="7814120" y="195072"/>
                  </a:cubicBezTo>
                  <a:lnTo>
                    <a:pt x="7814120" y="57245"/>
                  </a:lnTo>
                  <a:close/>
                  <a:moveTo>
                    <a:pt x="7528274" y="57245"/>
                  </a:moveTo>
                  <a:cubicBezTo>
                    <a:pt x="7528274" y="42958"/>
                    <a:pt x="7543038" y="31242"/>
                    <a:pt x="7561136" y="31242"/>
                  </a:cubicBezTo>
                  <a:lnTo>
                    <a:pt x="7718012" y="31242"/>
                  </a:lnTo>
                  <a:cubicBezTo>
                    <a:pt x="7736110" y="31242"/>
                    <a:pt x="7750874" y="42958"/>
                    <a:pt x="7750874" y="57245"/>
                  </a:cubicBezTo>
                  <a:lnTo>
                    <a:pt x="7750874" y="195072"/>
                  </a:lnTo>
                  <a:cubicBezTo>
                    <a:pt x="7750874" y="209360"/>
                    <a:pt x="7736110" y="221075"/>
                    <a:pt x="7718012" y="221075"/>
                  </a:cubicBezTo>
                  <a:lnTo>
                    <a:pt x="7561136" y="221075"/>
                  </a:lnTo>
                  <a:cubicBezTo>
                    <a:pt x="7543038" y="221075"/>
                    <a:pt x="7528274" y="209360"/>
                    <a:pt x="7528274" y="195072"/>
                  </a:cubicBezTo>
                  <a:lnTo>
                    <a:pt x="7528274" y="57245"/>
                  </a:lnTo>
                  <a:close/>
                  <a:moveTo>
                    <a:pt x="7242429" y="57245"/>
                  </a:moveTo>
                  <a:cubicBezTo>
                    <a:pt x="7242429" y="42958"/>
                    <a:pt x="7257193" y="31242"/>
                    <a:pt x="7275290" y="31242"/>
                  </a:cubicBezTo>
                  <a:lnTo>
                    <a:pt x="7432168" y="31242"/>
                  </a:lnTo>
                  <a:cubicBezTo>
                    <a:pt x="7450265" y="31242"/>
                    <a:pt x="7465028" y="42958"/>
                    <a:pt x="7465028" y="57245"/>
                  </a:cubicBezTo>
                  <a:lnTo>
                    <a:pt x="7465028" y="195072"/>
                  </a:lnTo>
                  <a:cubicBezTo>
                    <a:pt x="7465028" y="209360"/>
                    <a:pt x="7450265" y="221075"/>
                    <a:pt x="7432168" y="221075"/>
                  </a:cubicBezTo>
                  <a:lnTo>
                    <a:pt x="7275290" y="221075"/>
                  </a:lnTo>
                  <a:cubicBezTo>
                    <a:pt x="7257193" y="221075"/>
                    <a:pt x="7242429" y="209360"/>
                    <a:pt x="7242429" y="195072"/>
                  </a:cubicBezTo>
                  <a:lnTo>
                    <a:pt x="7242429" y="57245"/>
                  </a:lnTo>
                  <a:close/>
                  <a:moveTo>
                    <a:pt x="6956584" y="57245"/>
                  </a:moveTo>
                  <a:cubicBezTo>
                    <a:pt x="6956584" y="42958"/>
                    <a:pt x="6971348" y="31242"/>
                    <a:pt x="6989445" y="31242"/>
                  </a:cubicBezTo>
                  <a:lnTo>
                    <a:pt x="7146322" y="31242"/>
                  </a:lnTo>
                  <a:cubicBezTo>
                    <a:pt x="7164419" y="31242"/>
                    <a:pt x="7179183" y="42958"/>
                    <a:pt x="7179183" y="57245"/>
                  </a:cubicBezTo>
                  <a:lnTo>
                    <a:pt x="7179183" y="195072"/>
                  </a:lnTo>
                  <a:cubicBezTo>
                    <a:pt x="7179183" y="209360"/>
                    <a:pt x="7164419" y="221075"/>
                    <a:pt x="7146322" y="221075"/>
                  </a:cubicBezTo>
                  <a:lnTo>
                    <a:pt x="6989445" y="221075"/>
                  </a:lnTo>
                  <a:cubicBezTo>
                    <a:pt x="6971348" y="221075"/>
                    <a:pt x="6956584" y="209360"/>
                    <a:pt x="6956584" y="195072"/>
                  </a:cubicBezTo>
                  <a:lnTo>
                    <a:pt x="6956584" y="57245"/>
                  </a:lnTo>
                  <a:close/>
                  <a:moveTo>
                    <a:pt x="6670739" y="57245"/>
                  </a:moveTo>
                  <a:cubicBezTo>
                    <a:pt x="6670739" y="42958"/>
                    <a:pt x="6685503" y="31242"/>
                    <a:pt x="6703600" y="31242"/>
                  </a:cubicBezTo>
                  <a:lnTo>
                    <a:pt x="6860477" y="31242"/>
                  </a:lnTo>
                  <a:cubicBezTo>
                    <a:pt x="6878574" y="31242"/>
                    <a:pt x="6893338" y="42958"/>
                    <a:pt x="6893338" y="57245"/>
                  </a:cubicBezTo>
                  <a:lnTo>
                    <a:pt x="6893338" y="195072"/>
                  </a:lnTo>
                  <a:cubicBezTo>
                    <a:pt x="6893338" y="209360"/>
                    <a:pt x="6878574" y="221075"/>
                    <a:pt x="6860477" y="221075"/>
                  </a:cubicBezTo>
                  <a:lnTo>
                    <a:pt x="6703600" y="221075"/>
                  </a:lnTo>
                  <a:cubicBezTo>
                    <a:pt x="6685503" y="221075"/>
                    <a:pt x="6670739" y="209360"/>
                    <a:pt x="6670739" y="195072"/>
                  </a:cubicBezTo>
                  <a:lnTo>
                    <a:pt x="6670739" y="57245"/>
                  </a:lnTo>
                  <a:close/>
                  <a:moveTo>
                    <a:pt x="6384894" y="57245"/>
                  </a:moveTo>
                  <a:cubicBezTo>
                    <a:pt x="6384894" y="42958"/>
                    <a:pt x="6399657" y="31242"/>
                    <a:pt x="6417755" y="31242"/>
                  </a:cubicBezTo>
                  <a:lnTo>
                    <a:pt x="6574631" y="31242"/>
                  </a:lnTo>
                  <a:cubicBezTo>
                    <a:pt x="6592729" y="31242"/>
                    <a:pt x="6607493" y="42958"/>
                    <a:pt x="6607493" y="57245"/>
                  </a:cubicBezTo>
                  <a:lnTo>
                    <a:pt x="6607493" y="195072"/>
                  </a:lnTo>
                  <a:cubicBezTo>
                    <a:pt x="6607493" y="209360"/>
                    <a:pt x="6592729" y="221075"/>
                    <a:pt x="6574631" y="221075"/>
                  </a:cubicBezTo>
                  <a:lnTo>
                    <a:pt x="6417755" y="221075"/>
                  </a:lnTo>
                  <a:cubicBezTo>
                    <a:pt x="6399657" y="221075"/>
                    <a:pt x="6384894" y="209360"/>
                    <a:pt x="6384894" y="195072"/>
                  </a:cubicBezTo>
                  <a:lnTo>
                    <a:pt x="6384894" y="57245"/>
                  </a:lnTo>
                  <a:close/>
                  <a:moveTo>
                    <a:pt x="6099048" y="57245"/>
                  </a:moveTo>
                  <a:cubicBezTo>
                    <a:pt x="6099048" y="42958"/>
                    <a:pt x="6113812" y="31242"/>
                    <a:pt x="6131910" y="31242"/>
                  </a:cubicBezTo>
                  <a:lnTo>
                    <a:pt x="6288786" y="31242"/>
                  </a:lnTo>
                  <a:cubicBezTo>
                    <a:pt x="6306884" y="31242"/>
                    <a:pt x="6321648" y="42958"/>
                    <a:pt x="6321648" y="57245"/>
                  </a:cubicBezTo>
                  <a:lnTo>
                    <a:pt x="6321648" y="195072"/>
                  </a:lnTo>
                  <a:cubicBezTo>
                    <a:pt x="6321648" y="209360"/>
                    <a:pt x="6306884" y="221075"/>
                    <a:pt x="6288786" y="221075"/>
                  </a:cubicBezTo>
                  <a:lnTo>
                    <a:pt x="6131910" y="221075"/>
                  </a:lnTo>
                  <a:cubicBezTo>
                    <a:pt x="6113812" y="221075"/>
                    <a:pt x="6099048" y="209360"/>
                    <a:pt x="6099048" y="195072"/>
                  </a:cubicBezTo>
                  <a:lnTo>
                    <a:pt x="6099048" y="57245"/>
                  </a:lnTo>
                  <a:close/>
                  <a:moveTo>
                    <a:pt x="5813203" y="57245"/>
                  </a:moveTo>
                  <a:cubicBezTo>
                    <a:pt x="5813203" y="42958"/>
                    <a:pt x="5827967" y="31242"/>
                    <a:pt x="5846064" y="31242"/>
                  </a:cubicBezTo>
                  <a:lnTo>
                    <a:pt x="6002941" y="31242"/>
                  </a:lnTo>
                  <a:cubicBezTo>
                    <a:pt x="6021039" y="31242"/>
                    <a:pt x="6035802" y="42958"/>
                    <a:pt x="6035802" y="57245"/>
                  </a:cubicBezTo>
                  <a:lnTo>
                    <a:pt x="6035802" y="195072"/>
                  </a:lnTo>
                  <a:cubicBezTo>
                    <a:pt x="6035802" y="209360"/>
                    <a:pt x="6021039" y="221075"/>
                    <a:pt x="6002941" y="221075"/>
                  </a:cubicBezTo>
                  <a:lnTo>
                    <a:pt x="5846064" y="221075"/>
                  </a:lnTo>
                  <a:cubicBezTo>
                    <a:pt x="5827967" y="221075"/>
                    <a:pt x="5813203" y="209360"/>
                    <a:pt x="5813203" y="195072"/>
                  </a:cubicBezTo>
                  <a:lnTo>
                    <a:pt x="5813203" y="57245"/>
                  </a:lnTo>
                  <a:close/>
                  <a:moveTo>
                    <a:pt x="5527358" y="57245"/>
                  </a:moveTo>
                  <a:cubicBezTo>
                    <a:pt x="5527358" y="42958"/>
                    <a:pt x="5542121" y="31242"/>
                    <a:pt x="5560219" y="31242"/>
                  </a:cubicBezTo>
                  <a:lnTo>
                    <a:pt x="5717095" y="31242"/>
                  </a:lnTo>
                  <a:cubicBezTo>
                    <a:pt x="5735193" y="31242"/>
                    <a:pt x="5749957" y="42958"/>
                    <a:pt x="5749957" y="57245"/>
                  </a:cubicBezTo>
                  <a:lnTo>
                    <a:pt x="5749957" y="195072"/>
                  </a:lnTo>
                  <a:cubicBezTo>
                    <a:pt x="5749957" y="209360"/>
                    <a:pt x="5735193" y="221075"/>
                    <a:pt x="5717095" y="221075"/>
                  </a:cubicBezTo>
                  <a:lnTo>
                    <a:pt x="5560219" y="221075"/>
                  </a:lnTo>
                  <a:cubicBezTo>
                    <a:pt x="5542121" y="221075"/>
                    <a:pt x="5527358" y="209360"/>
                    <a:pt x="5527358" y="195072"/>
                  </a:cubicBezTo>
                  <a:lnTo>
                    <a:pt x="5527358" y="57245"/>
                  </a:lnTo>
                  <a:close/>
                  <a:moveTo>
                    <a:pt x="5204555" y="57245"/>
                  </a:moveTo>
                  <a:cubicBezTo>
                    <a:pt x="5204555" y="42958"/>
                    <a:pt x="5219319" y="31242"/>
                    <a:pt x="5237417" y="31242"/>
                  </a:cubicBezTo>
                  <a:lnTo>
                    <a:pt x="5394294" y="31242"/>
                  </a:lnTo>
                  <a:cubicBezTo>
                    <a:pt x="5412391" y="31242"/>
                    <a:pt x="5427155" y="42958"/>
                    <a:pt x="5427155" y="57245"/>
                  </a:cubicBezTo>
                  <a:lnTo>
                    <a:pt x="5427155" y="195072"/>
                  </a:lnTo>
                  <a:cubicBezTo>
                    <a:pt x="5427155" y="209360"/>
                    <a:pt x="5412391" y="221075"/>
                    <a:pt x="5394294" y="221075"/>
                  </a:cubicBezTo>
                  <a:lnTo>
                    <a:pt x="5237417" y="221075"/>
                  </a:lnTo>
                  <a:cubicBezTo>
                    <a:pt x="5219319" y="221075"/>
                    <a:pt x="5204555" y="209360"/>
                    <a:pt x="5204555" y="195072"/>
                  </a:cubicBezTo>
                  <a:lnTo>
                    <a:pt x="5204555" y="57245"/>
                  </a:lnTo>
                  <a:close/>
                  <a:moveTo>
                    <a:pt x="4918710" y="57245"/>
                  </a:moveTo>
                  <a:cubicBezTo>
                    <a:pt x="4918710" y="42958"/>
                    <a:pt x="4933474" y="31242"/>
                    <a:pt x="4951571" y="31242"/>
                  </a:cubicBezTo>
                  <a:lnTo>
                    <a:pt x="5108448" y="31242"/>
                  </a:lnTo>
                  <a:cubicBezTo>
                    <a:pt x="5126545" y="31242"/>
                    <a:pt x="5141310" y="42958"/>
                    <a:pt x="5141310" y="57245"/>
                  </a:cubicBezTo>
                  <a:lnTo>
                    <a:pt x="5141310" y="195072"/>
                  </a:lnTo>
                  <a:cubicBezTo>
                    <a:pt x="5141310" y="209360"/>
                    <a:pt x="5126545" y="221075"/>
                    <a:pt x="5108448" y="221075"/>
                  </a:cubicBezTo>
                  <a:lnTo>
                    <a:pt x="4951571" y="221075"/>
                  </a:lnTo>
                  <a:cubicBezTo>
                    <a:pt x="4933474" y="221075"/>
                    <a:pt x="4918710" y="209360"/>
                    <a:pt x="4918710" y="195072"/>
                  </a:cubicBezTo>
                  <a:lnTo>
                    <a:pt x="4918710" y="57245"/>
                  </a:lnTo>
                  <a:close/>
                  <a:moveTo>
                    <a:pt x="4632865" y="57245"/>
                  </a:moveTo>
                  <a:cubicBezTo>
                    <a:pt x="4632865" y="42958"/>
                    <a:pt x="4647629" y="31242"/>
                    <a:pt x="4665726" y="31242"/>
                  </a:cubicBezTo>
                  <a:lnTo>
                    <a:pt x="4822603" y="31242"/>
                  </a:lnTo>
                  <a:cubicBezTo>
                    <a:pt x="4840700" y="31242"/>
                    <a:pt x="4855464" y="42958"/>
                    <a:pt x="4855464" y="57245"/>
                  </a:cubicBezTo>
                  <a:lnTo>
                    <a:pt x="4855464" y="195072"/>
                  </a:lnTo>
                  <a:cubicBezTo>
                    <a:pt x="4855464" y="209360"/>
                    <a:pt x="4840700" y="221075"/>
                    <a:pt x="4822603" y="221075"/>
                  </a:cubicBezTo>
                  <a:lnTo>
                    <a:pt x="4665726" y="221075"/>
                  </a:lnTo>
                  <a:cubicBezTo>
                    <a:pt x="4647629" y="221075"/>
                    <a:pt x="4632865" y="209360"/>
                    <a:pt x="4632865" y="195072"/>
                  </a:cubicBezTo>
                  <a:lnTo>
                    <a:pt x="4632865" y="57245"/>
                  </a:lnTo>
                  <a:close/>
                  <a:moveTo>
                    <a:pt x="4347020" y="57245"/>
                  </a:moveTo>
                  <a:cubicBezTo>
                    <a:pt x="4347020" y="42958"/>
                    <a:pt x="4361783" y="31242"/>
                    <a:pt x="4379881" y="31242"/>
                  </a:cubicBezTo>
                  <a:lnTo>
                    <a:pt x="4536758" y="31242"/>
                  </a:lnTo>
                  <a:cubicBezTo>
                    <a:pt x="4554855" y="31242"/>
                    <a:pt x="4569619" y="42958"/>
                    <a:pt x="4569619" y="57245"/>
                  </a:cubicBezTo>
                  <a:lnTo>
                    <a:pt x="4569619" y="195072"/>
                  </a:lnTo>
                  <a:cubicBezTo>
                    <a:pt x="4569619" y="209360"/>
                    <a:pt x="4554855" y="221075"/>
                    <a:pt x="4536758" y="221075"/>
                  </a:cubicBezTo>
                  <a:lnTo>
                    <a:pt x="4379881" y="221075"/>
                  </a:lnTo>
                  <a:cubicBezTo>
                    <a:pt x="4361783" y="221075"/>
                    <a:pt x="4347020" y="209360"/>
                    <a:pt x="4347020" y="195072"/>
                  </a:cubicBezTo>
                  <a:lnTo>
                    <a:pt x="4347020" y="57245"/>
                  </a:lnTo>
                  <a:close/>
                  <a:moveTo>
                    <a:pt x="4061174" y="57245"/>
                  </a:moveTo>
                  <a:cubicBezTo>
                    <a:pt x="4061174" y="42958"/>
                    <a:pt x="4075938" y="31242"/>
                    <a:pt x="4094036" y="31242"/>
                  </a:cubicBezTo>
                  <a:lnTo>
                    <a:pt x="4250913" y="31242"/>
                  </a:lnTo>
                  <a:cubicBezTo>
                    <a:pt x="4269010" y="31242"/>
                    <a:pt x="4283774" y="42958"/>
                    <a:pt x="4283774" y="57245"/>
                  </a:cubicBezTo>
                  <a:lnTo>
                    <a:pt x="4283774" y="195072"/>
                  </a:lnTo>
                  <a:cubicBezTo>
                    <a:pt x="4283774" y="209360"/>
                    <a:pt x="4269010" y="221075"/>
                    <a:pt x="4250913" y="221075"/>
                  </a:cubicBezTo>
                  <a:lnTo>
                    <a:pt x="4094036" y="221075"/>
                  </a:lnTo>
                  <a:cubicBezTo>
                    <a:pt x="4075938" y="221075"/>
                    <a:pt x="4061174" y="209360"/>
                    <a:pt x="4061174" y="195072"/>
                  </a:cubicBezTo>
                  <a:lnTo>
                    <a:pt x="4061174" y="57245"/>
                  </a:lnTo>
                  <a:close/>
                  <a:moveTo>
                    <a:pt x="3775329" y="57245"/>
                  </a:moveTo>
                  <a:cubicBezTo>
                    <a:pt x="3775329" y="42958"/>
                    <a:pt x="3790093" y="31242"/>
                    <a:pt x="3808190" y="31242"/>
                  </a:cubicBezTo>
                  <a:lnTo>
                    <a:pt x="3965067" y="31242"/>
                  </a:lnTo>
                  <a:cubicBezTo>
                    <a:pt x="3983165" y="31242"/>
                    <a:pt x="3997928" y="42958"/>
                    <a:pt x="3997928" y="57245"/>
                  </a:cubicBezTo>
                  <a:lnTo>
                    <a:pt x="3997928" y="195072"/>
                  </a:lnTo>
                  <a:cubicBezTo>
                    <a:pt x="3997928" y="209360"/>
                    <a:pt x="3983165" y="221075"/>
                    <a:pt x="3965067" y="221075"/>
                  </a:cubicBezTo>
                  <a:lnTo>
                    <a:pt x="3808190" y="221075"/>
                  </a:lnTo>
                  <a:cubicBezTo>
                    <a:pt x="3790093" y="221075"/>
                    <a:pt x="3775329" y="209360"/>
                    <a:pt x="3775329" y="195072"/>
                  </a:cubicBezTo>
                  <a:lnTo>
                    <a:pt x="3775329" y="57245"/>
                  </a:lnTo>
                  <a:close/>
                  <a:moveTo>
                    <a:pt x="3489484" y="57245"/>
                  </a:moveTo>
                  <a:cubicBezTo>
                    <a:pt x="3489484" y="42958"/>
                    <a:pt x="3504248" y="31242"/>
                    <a:pt x="3522345" y="31242"/>
                  </a:cubicBezTo>
                  <a:lnTo>
                    <a:pt x="3679222" y="31242"/>
                  </a:lnTo>
                  <a:cubicBezTo>
                    <a:pt x="3697320" y="31242"/>
                    <a:pt x="3712083" y="42958"/>
                    <a:pt x="3712083" y="57245"/>
                  </a:cubicBezTo>
                  <a:lnTo>
                    <a:pt x="3712083" y="195072"/>
                  </a:lnTo>
                  <a:cubicBezTo>
                    <a:pt x="3712083" y="209360"/>
                    <a:pt x="3697320" y="221075"/>
                    <a:pt x="3679222" y="221075"/>
                  </a:cubicBezTo>
                  <a:lnTo>
                    <a:pt x="3522345" y="221075"/>
                  </a:lnTo>
                  <a:cubicBezTo>
                    <a:pt x="3504248" y="221075"/>
                    <a:pt x="3489484" y="209360"/>
                    <a:pt x="3489484" y="195072"/>
                  </a:cubicBezTo>
                  <a:lnTo>
                    <a:pt x="3489484" y="57245"/>
                  </a:lnTo>
                  <a:close/>
                  <a:moveTo>
                    <a:pt x="3203639" y="57245"/>
                  </a:moveTo>
                  <a:cubicBezTo>
                    <a:pt x="3203639" y="42958"/>
                    <a:pt x="3218403" y="31242"/>
                    <a:pt x="3236500" y="31242"/>
                  </a:cubicBezTo>
                  <a:lnTo>
                    <a:pt x="3393377" y="31242"/>
                  </a:lnTo>
                  <a:cubicBezTo>
                    <a:pt x="3411474" y="31242"/>
                    <a:pt x="3426238" y="42958"/>
                    <a:pt x="3426238" y="57245"/>
                  </a:cubicBezTo>
                  <a:lnTo>
                    <a:pt x="3426238" y="195072"/>
                  </a:lnTo>
                  <a:cubicBezTo>
                    <a:pt x="3426238" y="209360"/>
                    <a:pt x="3411474" y="221075"/>
                    <a:pt x="3393377" y="221075"/>
                  </a:cubicBezTo>
                  <a:lnTo>
                    <a:pt x="3236500" y="221075"/>
                  </a:lnTo>
                  <a:cubicBezTo>
                    <a:pt x="3218403" y="221075"/>
                    <a:pt x="3203639" y="209360"/>
                    <a:pt x="3203639" y="195072"/>
                  </a:cubicBezTo>
                  <a:lnTo>
                    <a:pt x="3203639" y="57245"/>
                  </a:lnTo>
                  <a:close/>
                  <a:moveTo>
                    <a:pt x="2917793" y="57245"/>
                  </a:moveTo>
                  <a:cubicBezTo>
                    <a:pt x="2917793" y="42958"/>
                    <a:pt x="2932557" y="31242"/>
                    <a:pt x="2950655" y="31242"/>
                  </a:cubicBezTo>
                  <a:lnTo>
                    <a:pt x="3107531" y="31242"/>
                  </a:lnTo>
                  <a:cubicBezTo>
                    <a:pt x="3125629" y="31242"/>
                    <a:pt x="3140393" y="42958"/>
                    <a:pt x="3140393" y="57245"/>
                  </a:cubicBezTo>
                  <a:lnTo>
                    <a:pt x="3140393" y="195072"/>
                  </a:lnTo>
                  <a:cubicBezTo>
                    <a:pt x="3140393" y="209360"/>
                    <a:pt x="3125629" y="221075"/>
                    <a:pt x="3107531" y="221075"/>
                  </a:cubicBezTo>
                  <a:lnTo>
                    <a:pt x="2950655" y="221075"/>
                  </a:lnTo>
                  <a:cubicBezTo>
                    <a:pt x="2932557" y="221075"/>
                    <a:pt x="2917793" y="209360"/>
                    <a:pt x="2917793" y="195072"/>
                  </a:cubicBezTo>
                  <a:lnTo>
                    <a:pt x="2917793" y="57245"/>
                  </a:lnTo>
                  <a:close/>
                  <a:moveTo>
                    <a:pt x="2631948" y="57245"/>
                  </a:moveTo>
                  <a:cubicBezTo>
                    <a:pt x="2631948" y="42958"/>
                    <a:pt x="2646712" y="31242"/>
                    <a:pt x="2664809" y="31242"/>
                  </a:cubicBezTo>
                  <a:lnTo>
                    <a:pt x="2821686" y="31242"/>
                  </a:lnTo>
                  <a:cubicBezTo>
                    <a:pt x="2839784" y="31242"/>
                    <a:pt x="2854547" y="42958"/>
                    <a:pt x="2854547" y="57245"/>
                  </a:cubicBezTo>
                  <a:lnTo>
                    <a:pt x="2854547" y="195072"/>
                  </a:lnTo>
                  <a:cubicBezTo>
                    <a:pt x="2854547" y="209360"/>
                    <a:pt x="2839784" y="221075"/>
                    <a:pt x="2821686" y="221075"/>
                  </a:cubicBezTo>
                  <a:lnTo>
                    <a:pt x="2664809" y="221075"/>
                  </a:lnTo>
                  <a:cubicBezTo>
                    <a:pt x="2646712" y="221075"/>
                    <a:pt x="2631948" y="209360"/>
                    <a:pt x="2631948" y="195072"/>
                  </a:cubicBezTo>
                  <a:lnTo>
                    <a:pt x="2631948" y="57245"/>
                  </a:lnTo>
                  <a:close/>
                  <a:moveTo>
                    <a:pt x="2346103" y="57245"/>
                  </a:moveTo>
                  <a:cubicBezTo>
                    <a:pt x="2346103" y="42958"/>
                    <a:pt x="2360867" y="31242"/>
                    <a:pt x="2378964" y="31242"/>
                  </a:cubicBezTo>
                  <a:lnTo>
                    <a:pt x="2535841" y="31242"/>
                  </a:lnTo>
                  <a:cubicBezTo>
                    <a:pt x="2553938" y="31242"/>
                    <a:pt x="2568702" y="42958"/>
                    <a:pt x="2568702" y="57245"/>
                  </a:cubicBezTo>
                  <a:lnTo>
                    <a:pt x="2568702" y="195072"/>
                  </a:lnTo>
                  <a:cubicBezTo>
                    <a:pt x="2568702" y="209360"/>
                    <a:pt x="2553938" y="221075"/>
                    <a:pt x="2535841" y="221075"/>
                  </a:cubicBezTo>
                  <a:lnTo>
                    <a:pt x="2378964" y="221075"/>
                  </a:lnTo>
                  <a:cubicBezTo>
                    <a:pt x="2360867" y="221075"/>
                    <a:pt x="2346103" y="209360"/>
                    <a:pt x="2346103" y="195072"/>
                  </a:cubicBezTo>
                  <a:lnTo>
                    <a:pt x="2346103" y="57245"/>
                  </a:lnTo>
                  <a:close/>
                  <a:moveTo>
                    <a:pt x="2060258" y="57245"/>
                  </a:moveTo>
                  <a:cubicBezTo>
                    <a:pt x="2060258" y="42958"/>
                    <a:pt x="2075021" y="31242"/>
                    <a:pt x="2093119" y="31242"/>
                  </a:cubicBezTo>
                  <a:lnTo>
                    <a:pt x="2249996" y="31242"/>
                  </a:lnTo>
                  <a:cubicBezTo>
                    <a:pt x="2268093" y="31242"/>
                    <a:pt x="2282857" y="42958"/>
                    <a:pt x="2282857" y="57245"/>
                  </a:cubicBezTo>
                  <a:lnTo>
                    <a:pt x="2282857" y="195072"/>
                  </a:lnTo>
                  <a:cubicBezTo>
                    <a:pt x="2282857" y="209360"/>
                    <a:pt x="2268093" y="221075"/>
                    <a:pt x="2249996" y="221075"/>
                  </a:cubicBezTo>
                  <a:lnTo>
                    <a:pt x="2093119" y="221075"/>
                  </a:lnTo>
                  <a:cubicBezTo>
                    <a:pt x="2075021" y="221075"/>
                    <a:pt x="2060258" y="209360"/>
                    <a:pt x="2060258" y="195072"/>
                  </a:cubicBezTo>
                  <a:lnTo>
                    <a:pt x="2060258" y="57245"/>
                  </a:lnTo>
                  <a:close/>
                  <a:moveTo>
                    <a:pt x="1774412" y="57245"/>
                  </a:moveTo>
                  <a:cubicBezTo>
                    <a:pt x="1774412" y="42958"/>
                    <a:pt x="1789176" y="31242"/>
                    <a:pt x="1807274" y="31242"/>
                  </a:cubicBezTo>
                  <a:lnTo>
                    <a:pt x="1964150" y="31242"/>
                  </a:lnTo>
                  <a:cubicBezTo>
                    <a:pt x="1982248" y="31242"/>
                    <a:pt x="1997012" y="42958"/>
                    <a:pt x="1997012" y="57245"/>
                  </a:cubicBezTo>
                  <a:lnTo>
                    <a:pt x="1997012" y="195072"/>
                  </a:lnTo>
                  <a:cubicBezTo>
                    <a:pt x="1997012" y="209360"/>
                    <a:pt x="1982248" y="221075"/>
                    <a:pt x="1964150" y="221075"/>
                  </a:cubicBezTo>
                  <a:lnTo>
                    <a:pt x="1807274" y="221075"/>
                  </a:lnTo>
                  <a:cubicBezTo>
                    <a:pt x="1789176" y="221075"/>
                    <a:pt x="1774412" y="209360"/>
                    <a:pt x="1774412" y="195072"/>
                  </a:cubicBezTo>
                  <a:lnTo>
                    <a:pt x="1774412" y="57245"/>
                  </a:lnTo>
                  <a:close/>
                  <a:moveTo>
                    <a:pt x="1488567" y="57245"/>
                  </a:moveTo>
                  <a:cubicBezTo>
                    <a:pt x="1488567" y="42958"/>
                    <a:pt x="1503331" y="31242"/>
                    <a:pt x="1521428" y="31242"/>
                  </a:cubicBezTo>
                  <a:lnTo>
                    <a:pt x="1678305" y="31242"/>
                  </a:lnTo>
                  <a:cubicBezTo>
                    <a:pt x="1696403" y="31242"/>
                    <a:pt x="1711166" y="42958"/>
                    <a:pt x="1711166" y="57245"/>
                  </a:cubicBezTo>
                  <a:lnTo>
                    <a:pt x="1711166" y="195072"/>
                  </a:lnTo>
                  <a:cubicBezTo>
                    <a:pt x="1711166" y="209360"/>
                    <a:pt x="1696403" y="221075"/>
                    <a:pt x="1678305" y="221075"/>
                  </a:cubicBezTo>
                  <a:lnTo>
                    <a:pt x="1521428" y="221075"/>
                  </a:lnTo>
                  <a:cubicBezTo>
                    <a:pt x="1503331" y="221075"/>
                    <a:pt x="1488567" y="209360"/>
                    <a:pt x="1488567" y="195072"/>
                  </a:cubicBezTo>
                  <a:lnTo>
                    <a:pt x="1488567" y="57245"/>
                  </a:lnTo>
                  <a:close/>
                  <a:moveTo>
                    <a:pt x="1202722" y="57245"/>
                  </a:moveTo>
                  <a:cubicBezTo>
                    <a:pt x="1202722" y="42958"/>
                    <a:pt x="1217486" y="31242"/>
                    <a:pt x="1235583" y="31242"/>
                  </a:cubicBezTo>
                  <a:lnTo>
                    <a:pt x="1392460" y="31242"/>
                  </a:lnTo>
                  <a:cubicBezTo>
                    <a:pt x="1410557" y="31242"/>
                    <a:pt x="1425321" y="42958"/>
                    <a:pt x="1425321" y="57245"/>
                  </a:cubicBezTo>
                  <a:lnTo>
                    <a:pt x="1425321" y="195072"/>
                  </a:lnTo>
                  <a:cubicBezTo>
                    <a:pt x="1425321" y="209360"/>
                    <a:pt x="1410557" y="221075"/>
                    <a:pt x="1392460" y="221075"/>
                  </a:cubicBezTo>
                  <a:lnTo>
                    <a:pt x="1235583" y="221075"/>
                  </a:lnTo>
                  <a:cubicBezTo>
                    <a:pt x="1217486" y="221075"/>
                    <a:pt x="1202722" y="209360"/>
                    <a:pt x="1202722" y="195072"/>
                  </a:cubicBezTo>
                  <a:lnTo>
                    <a:pt x="1202722" y="57245"/>
                  </a:lnTo>
                  <a:close/>
                  <a:moveTo>
                    <a:pt x="916877" y="57245"/>
                  </a:moveTo>
                  <a:cubicBezTo>
                    <a:pt x="916877" y="42958"/>
                    <a:pt x="931640" y="31242"/>
                    <a:pt x="949738" y="31242"/>
                  </a:cubicBezTo>
                  <a:lnTo>
                    <a:pt x="1106615" y="31242"/>
                  </a:lnTo>
                  <a:cubicBezTo>
                    <a:pt x="1124712" y="31242"/>
                    <a:pt x="1139476" y="42958"/>
                    <a:pt x="1139476" y="57245"/>
                  </a:cubicBezTo>
                  <a:lnTo>
                    <a:pt x="1139476" y="195072"/>
                  </a:lnTo>
                  <a:cubicBezTo>
                    <a:pt x="1139476" y="209360"/>
                    <a:pt x="1124712" y="221075"/>
                    <a:pt x="1106615" y="221075"/>
                  </a:cubicBezTo>
                  <a:lnTo>
                    <a:pt x="949738" y="221075"/>
                  </a:lnTo>
                  <a:cubicBezTo>
                    <a:pt x="931640" y="221075"/>
                    <a:pt x="916877" y="209360"/>
                    <a:pt x="916877" y="195072"/>
                  </a:cubicBezTo>
                  <a:lnTo>
                    <a:pt x="916877" y="57245"/>
                  </a:lnTo>
                  <a:close/>
                  <a:moveTo>
                    <a:pt x="631031" y="57245"/>
                  </a:moveTo>
                  <a:cubicBezTo>
                    <a:pt x="631031" y="42958"/>
                    <a:pt x="645795" y="31242"/>
                    <a:pt x="663893" y="31242"/>
                  </a:cubicBezTo>
                  <a:lnTo>
                    <a:pt x="820769" y="31242"/>
                  </a:lnTo>
                  <a:cubicBezTo>
                    <a:pt x="838867" y="31242"/>
                    <a:pt x="853631" y="42958"/>
                    <a:pt x="853631" y="57245"/>
                  </a:cubicBezTo>
                  <a:lnTo>
                    <a:pt x="853631" y="195072"/>
                  </a:lnTo>
                  <a:cubicBezTo>
                    <a:pt x="853631" y="209360"/>
                    <a:pt x="838867" y="221075"/>
                    <a:pt x="820769" y="221075"/>
                  </a:cubicBezTo>
                  <a:lnTo>
                    <a:pt x="663893" y="221075"/>
                  </a:lnTo>
                  <a:cubicBezTo>
                    <a:pt x="645795" y="221075"/>
                    <a:pt x="631031" y="209360"/>
                    <a:pt x="631031" y="195072"/>
                  </a:cubicBezTo>
                  <a:lnTo>
                    <a:pt x="631031" y="57245"/>
                  </a:lnTo>
                  <a:close/>
                  <a:moveTo>
                    <a:pt x="345186" y="57245"/>
                  </a:moveTo>
                  <a:cubicBezTo>
                    <a:pt x="345186" y="42958"/>
                    <a:pt x="359950" y="31242"/>
                    <a:pt x="378047" y="31242"/>
                  </a:cubicBezTo>
                  <a:lnTo>
                    <a:pt x="534924" y="31242"/>
                  </a:lnTo>
                  <a:cubicBezTo>
                    <a:pt x="553022" y="31242"/>
                    <a:pt x="567785" y="42958"/>
                    <a:pt x="567785" y="57245"/>
                  </a:cubicBezTo>
                  <a:lnTo>
                    <a:pt x="567785" y="195072"/>
                  </a:lnTo>
                  <a:cubicBezTo>
                    <a:pt x="567785" y="209360"/>
                    <a:pt x="553022" y="221075"/>
                    <a:pt x="534924" y="221075"/>
                  </a:cubicBezTo>
                  <a:lnTo>
                    <a:pt x="378047" y="221075"/>
                  </a:lnTo>
                  <a:cubicBezTo>
                    <a:pt x="359950" y="221075"/>
                    <a:pt x="345186" y="209360"/>
                    <a:pt x="345186" y="195072"/>
                  </a:cubicBezTo>
                  <a:lnTo>
                    <a:pt x="345186" y="57245"/>
                  </a:lnTo>
                  <a:close/>
                  <a:moveTo>
                    <a:pt x="59341" y="57245"/>
                  </a:moveTo>
                  <a:cubicBezTo>
                    <a:pt x="59341" y="42958"/>
                    <a:pt x="74105" y="31242"/>
                    <a:pt x="92202" y="31242"/>
                  </a:cubicBezTo>
                  <a:lnTo>
                    <a:pt x="249079" y="31242"/>
                  </a:lnTo>
                  <a:cubicBezTo>
                    <a:pt x="267176" y="31242"/>
                    <a:pt x="281940" y="42958"/>
                    <a:pt x="281940" y="57245"/>
                  </a:cubicBezTo>
                  <a:lnTo>
                    <a:pt x="281940" y="195072"/>
                  </a:lnTo>
                  <a:cubicBezTo>
                    <a:pt x="281940" y="209360"/>
                    <a:pt x="267176" y="221075"/>
                    <a:pt x="249079" y="221075"/>
                  </a:cubicBezTo>
                  <a:lnTo>
                    <a:pt x="92583" y="221075"/>
                  </a:lnTo>
                  <a:cubicBezTo>
                    <a:pt x="74486" y="221075"/>
                    <a:pt x="59722" y="209360"/>
                    <a:pt x="59722" y="195072"/>
                  </a:cubicBezTo>
                  <a:lnTo>
                    <a:pt x="59722" y="57245"/>
                  </a:lnTo>
                  <a:close/>
                  <a:moveTo>
                    <a:pt x="5290947" y="413575"/>
                  </a:moveTo>
                  <a:lnTo>
                    <a:pt x="5290947" y="721043"/>
                  </a:lnTo>
                  <a:cubicBezTo>
                    <a:pt x="5290947" y="778288"/>
                    <a:pt x="5231797" y="825151"/>
                    <a:pt x="5159407" y="825151"/>
                  </a:cubicBezTo>
                  <a:lnTo>
                    <a:pt x="4628198" y="825151"/>
                  </a:lnTo>
                  <a:cubicBezTo>
                    <a:pt x="4555808" y="825151"/>
                    <a:pt x="4496657" y="778288"/>
                    <a:pt x="4496657" y="721043"/>
                  </a:cubicBezTo>
                  <a:lnTo>
                    <a:pt x="4496657" y="413575"/>
                  </a:lnTo>
                  <a:cubicBezTo>
                    <a:pt x="4496657" y="356330"/>
                    <a:pt x="4555808" y="309467"/>
                    <a:pt x="4628198" y="309467"/>
                  </a:cubicBezTo>
                  <a:lnTo>
                    <a:pt x="5159407" y="309467"/>
                  </a:lnTo>
                  <a:cubicBezTo>
                    <a:pt x="5231797" y="309467"/>
                    <a:pt x="5290947" y="356330"/>
                    <a:pt x="5290947" y="413575"/>
                  </a:cubicBezTo>
                  <a:close/>
                  <a:moveTo>
                    <a:pt x="4210812" y="413575"/>
                  </a:moveTo>
                  <a:lnTo>
                    <a:pt x="4210812" y="721043"/>
                  </a:lnTo>
                  <a:cubicBezTo>
                    <a:pt x="4210812" y="778288"/>
                    <a:pt x="4151662" y="825151"/>
                    <a:pt x="4079272" y="825151"/>
                  </a:cubicBezTo>
                  <a:lnTo>
                    <a:pt x="3548063" y="825151"/>
                  </a:lnTo>
                  <a:cubicBezTo>
                    <a:pt x="3475673" y="825151"/>
                    <a:pt x="3416522" y="778288"/>
                    <a:pt x="3416522" y="721043"/>
                  </a:cubicBezTo>
                  <a:lnTo>
                    <a:pt x="3416522" y="413575"/>
                  </a:lnTo>
                  <a:cubicBezTo>
                    <a:pt x="3416522" y="356330"/>
                    <a:pt x="3475673" y="309467"/>
                    <a:pt x="3548063" y="309467"/>
                  </a:cubicBezTo>
                  <a:lnTo>
                    <a:pt x="4079272" y="309467"/>
                  </a:lnTo>
                  <a:cubicBezTo>
                    <a:pt x="4151662" y="309467"/>
                    <a:pt x="4210812" y="356330"/>
                    <a:pt x="4210812" y="413575"/>
                  </a:cubicBezTo>
                  <a:close/>
                  <a:moveTo>
                    <a:pt x="3130677" y="413575"/>
                  </a:moveTo>
                  <a:lnTo>
                    <a:pt x="3130677" y="721043"/>
                  </a:lnTo>
                  <a:cubicBezTo>
                    <a:pt x="3130677" y="778288"/>
                    <a:pt x="3071527" y="825151"/>
                    <a:pt x="2999137" y="825151"/>
                  </a:cubicBezTo>
                  <a:lnTo>
                    <a:pt x="2467928" y="825151"/>
                  </a:lnTo>
                  <a:cubicBezTo>
                    <a:pt x="2395538" y="825151"/>
                    <a:pt x="2336387" y="778288"/>
                    <a:pt x="2336387" y="721043"/>
                  </a:cubicBezTo>
                  <a:lnTo>
                    <a:pt x="2336387" y="413575"/>
                  </a:lnTo>
                  <a:cubicBezTo>
                    <a:pt x="2336387" y="356330"/>
                    <a:pt x="2395538" y="309467"/>
                    <a:pt x="2467928" y="309467"/>
                  </a:cubicBezTo>
                  <a:lnTo>
                    <a:pt x="2999137" y="309467"/>
                  </a:lnTo>
                  <a:cubicBezTo>
                    <a:pt x="3071527" y="309467"/>
                    <a:pt x="3130677" y="356330"/>
                    <a:pt x="3130677" y="413575"/>
                  </a:cubicBezTo>
                  <a:close/>
                  <a:moveTo>
                    <a:pt x="2050542" y="413575"/>
                  </a:moveTo>
                  <a:lnTo>
                    <a:pt x="2050542" y="721043"/>
                  </a:lnTo>
                  <a:cubicBezTo>
                    <a:pt x="2050542" y="778288"/>
                    <a:pt x="1991392" y="825151"/>
                    <a:pt x="1919002" y="825151"/>
                  </a:cubicBezTo>
                  <a:lnTo>
                    <a:pt x="1387793" y="825151"/>
                  </a:lnTo>
                  <a:cubicBezTo>
                    <a:pt x="1315403" y="825151"/>
                    <a:pt x="1256252" y="778288"/>
                    <a:pt x="1256252" y="721043"/>
                  </a:cubicBezTo>
                  <a:lnTo>
                    <a:pt x="1256252" y="413575"/>
                  </a:lnTo>
                  <a:cubicBezTo>
                    <a:pt x="1256252" y="356330"/>
                    <a:pt x="1315403" y="309467"/>
                    <a:pt x="1387793" y="309467"/>
                  </a:cubicBezTo>
                  <a:lnTo>
                    <a:pt x="1919002" y="309467"/>
                  </a:lnTo>
                  <a:cubicBezTo>
                    <a:pt x="1991392" y="309467"/>
                    <a:pt x="2050542" y="356330"/>
                    <a:pt x="2050542" y="413575"/>
                  </a:cubicBezTo>
                  <a:close/>
                  <a:moveTo>
                    <a:pt x="970407" y="413575"/>
                  </a:moveTo>
                  <a:lnTo>
                    <a:pt x="970407" y="721043"/>
                  </a:lnTo>
                  <a:cubicBezTo>
                    <a:pt x="970407" y="778288"/>
                    <a:pt x="911257" y="825151"/>
                    <a:pt x="838867" y="825151"/>
                  </a:cubicBezTo>
                  <a:lnTo>
                    <a:pt x="307658" y="825151"/>
                  </a:lnTo>
                  <a:cubicBezTo>
                    <a:pt x="235268" y="825151"/>
                    <a:pt x="176117" y="778288"/>
                    <a:pt x="176117" y="721043"/>
                  </a:cubicBezTo>
                  <a:lnTo>
                    <a:pt x="176117" y="413575"/>
                  </a:lnTo>
                  <a:cubicBezTo>
                    <a:pt x="176117" y="356330"/>
                    <a:pt x="235268" y="309467"/>
                    <a:pt x="307658" y="309467"/>
                  </a:cubicBezTo>
                  <a:lnTo>
                    <a:pt x="838867" y="309467"/>
                  </a:lnTo>
                  <a:cubicBezTo>
                    <a:pt x="911257" y="309467"/>
                    <a:pt x="970407" y="356330"/>
                    <a:pt x="970407" y="413575"/>
                  </a:cubicBezTo>
                  <a:close/>
                  <a:moveTo>
                    <a:pt x="263081" y="1108615"/>
                  </a:moveTo>
                  <a:cubicBezTo>
                    <a:pt x="263081" y="1122902"/>
                    <a:pt x="248317" y="1134618"/>
                    <a:pt x="230219" y="1134618"/>
                  </a:cubicBezTo>
                  <a:lnTo>
                    <a:pt x="73343" y="1134618"/>
                  </a:lnTo>
                  <a:cubicBezTo>
                    <a:pt x="55245" y="1134618"/>
                    <a:pt x="40481" y="1122902"/>
                    <a:pt x="40481" y="1108615"/>
                  </a:cubicBezTo>
                  <a:lnTo>
                    <a:pt x="40481" y="970788"/>
                  </a:lnTo>
                  <a:cubicBezTo>
                    <a:pt x="40481" y="956501"/>
                    <a:pt x="55245" y="944785"/>
                    <a:pt x="73343" y="944785"/>
                  </a:cubicBezTo>
                  <a:lnTo>
                    <a:pt x="230219" y="944785"/>
                  </a:lnTo>
                  <a:cubicBezTo>
                    <a:pt x="248317" y="944785"/>
                    <a:pt x="263081" y="956501"/>
                    <a:pt x="263081" y="970788"/>
                  </a:cubicBezTo>
                  <a:lnTo>
                    <a:pt x="263081" y="1108615"/>
                  </a:lnTo>
                  <a:close/>
                  <a:moveTo>
                    <a:pt x="548926" y="1108615"/>
                  </a:moveTo>
                  <a:cubicBezTo>
                    <a:pt x="548926" y="1122902"/>
                    <a:pt x="534162" y="1134618"/>
                    <a:pt x="516065" y="1134618"/>
                  </a:cubicBezTo>
                  <a:lnTo>
                    <a:pt x="359188" y="1134618"/>
                  </a:lnTo>
                  <a:cubicBezTo>
                    <a:pt x="341090" y="1134618"/>
                    <a:pt x="326326" y="1122902"/>
                    <a:pt x="326326" y="1108615"/>
                  </a:cubicBezTo>
                  <a:lnTo>
                    <a:pt x="326326" y="970788"/>
                  </a:lnTo>
                  <a:cubicBezTo>
                    <a:pt x="326326" y="956501"/>
                    <a:pt x="341090" y="944785"/>
                    <a:pt x="359188" y="944785"/>
                  </a:cubicBezTo>
                  <a:lnTo>
                    <a:pt x="516065" y="944785"/>
                  </a:lnTo>
                  <a:cubicBezTo>
                    <a:pt x="534162" y="944785"/>
                    <a:pt x="548926" y="956501"/>
                    <a:pt x="548926" y="970788"/>
                  </a:cubicBezTo>
                  <a:lnTo>
                    <a:pt x="548926" y="1108615"/>
                  </a:lnTo>
                  <a:close/>
                  <a:moveTo>
                    <a:pt x="834771" y="1108615"/>
                  </a:moveTo>
                  <a:cubicBezTo>
                    <a:pt x="834771" y="1122902"/>
                    <a:pt x="820007" y="1134618"/>
                    <a:pt x="801910" y="1134618"/>
                  </a:cubicBezTo>
                  <a:lnTo>
                    <a:pt x="645033" y="1134618"/>
                  </a:lnTo>
                  <a:cubicBezTo>
                    <a:pt x="626936" y="1134618"/>
                    <a:pt x="612172" y="1122902"/>
                    <a:pt x="612172" y="1108615"/>
                  </a:cubicBezTo>
                  <a:lnTo>
                    <a:pt x="612172" y="970788"/>
                  </a:lnTo>
                  <a:cubicBezTo>
                    <a:pt x="612172" y="956501"/>
                    <a:pt x="626936" y="944785"/>
                    <a:pt x="645033" y="944785"/>
                  </a:cubicBezTo>
                  <a:lnTo>
                    <a:pt x="801910" y="944785"/>
                  </a:lnTo>
                  <a:cubicBezTo>
                    <a:pt x="820007" y="944785"/>
                    <a:pt x="834771" y="956501"/>
                    <a:pt x="834771" y="970788"/>
                  </a:cubicBezTo>
                  <a:lnTo>
                    <a:pt x="834771" y="1108615"/>
                  </a:lnTo>
                  <a:close/>
                  <a:moveTo>
                    <a:pt x="1120616" y="1108615"/>
                  </a:moveTo>
                  <a:cubicBezTo>
                    <a:pt x="1120616" y="1122902"/>
                    <a:pt x="1105853" y="1134618"/>
                    <a:pt x="1087755" y="1134618"/>
                  </a:cubicBezTo>
                  <a:lnTo>
                    <a:pt x="930878" y="1134618"/>
                  </a:lnTo>
                  <a:cubicBezTo>
                    <a:pt x="912781" y="1134618"/>
                    <a:pt x="898017" y="1122902"/>
                    <a:pt x="898017" y="1108615"/>
                  </a:cubicBezTo>
                  <a:lnTo>
                    <a:pt x="898017" y="970788"/>
                  </a:lnTo>
                  <a:cubicBezTo>
                    <a:pt x="898017" y="956501"/>
                    <a:pt x="912781" y="944785"/>
                    <a:pt x="930878" y="944785"/>
                  </a:cubicBezTo>
                  <a:lnTo>
                    <a:pt x="1087755" y="944785"/>
                  </a:lnTo>
                  <a:cubicBezTo>
                    <a:pt x="1105853" y="944785"/>
                    <a:pt x="1120616" y="956501"/>
                    <a:pt x="1120616" y="970788"/>
                  </a:cubicBezTo>
                  <a:lnTo>
                    <a:pt x="1120616" y="1108615"/>
                  </a:lnTo>
                  <a:close/>
                  <a:moveTo>
                    <a:pt x="1406462" y="1108615"/>
                  </a:moveTo>
                  <a:cubicBezTo>
                    <a:pt x="1406462" y="1122902"/>
                    <a:pt x="1391698" y="1134618"/>
                    <a:pt x="1373600" y="1134618"/>
                  </a:cubicBezTo>
                  <a:lnTo>
                    <a:pt x="1216724" y="1134618"/>
                  </a:lnTo>
                  <a:cubicBezTo>
                    <a:pt x="1198626" y="1134618"/>
                    <a:pt x="1183862" y="1122902"/>
                    <a:pt x="1183862" y="1108615"/>
                  </a:cubicBezTo>
                  <a:lnTo>
                    <a:pt x="1183862" y="970788"/>
                  </a:lnTo>
                  <a:cubicBezTo>
                    <a:pt x="1183862" y="956501"/>
                    <a:pt x="1198626" y="944785"/>
                    <a:pt x="1216724" y="944785"/>
                  </a:cubicBezTo>
                  <a:lnTo>
                    <a:pt x="1373600" y="944785"/>
                  </a:lnTo>
                  <a:cubicBezTo>
                    <a:pt x="1391698" y="944785"/>
                    <a:pt x="1406462" y="956501"/>
                    <a:pt x="1406462" y="970788"/>
                  </a:cubicBezTo>
                  <a:lnTo>
                    <a:pt x="1406462" y="1108615"/>
                  </a:lnTo>
                  <a:close/>
                  <a:moveTo>
                    <a:pt x="1692307" y="1108615"/>
                  </a:moveTo>
                  <a:cubicBezTo>
                    <a:pt x="1692307" y="1122902"/>
                    <a:pt x="1677543" y="1134618"/>
                    <a:pt x="1659446" y="1134618"/>
                  </a:cubicBezTo>
                  <a:lnTo>
                    <a:pt x="1502569" y="1134618"/>
                  </a:lnTo>
                  <a:cubicBezTo>
                    <a:pt x="1484471" y="1134618"/>
                    <a:pt x="1469708" y="1122902"/>
                    <a:pt x="1469708" y="1108615"/>
                  </a:cubicBezTo>
                  <a:lnTo>
                    <a:pt x="1469708" y="970788"/>
                  </a:lnTo>
                  <a:cubicBezTo>
                    <a:pt x="1469708" y="956501"/>
                    <a:pt x="1484471" y="944785"/>
                    <a:pt x="1502569" y="944785"/>
                  </a:cubicBezTo>
                  <a:lnTo>
                    <a:pt x="1659446" y="944785"/>
                  </a:lnTo>
                  <a:cubicBezTo>
                    <a:pt x="1677543" y="944785"/>
                    <a:pt x="1692307" y="956501"/>
                    <a:pt x="1692307" y="970788"/>
                  </a:cubicBezTo>
                  <a:lnTo>
                    <a:pt x="1692307" y="1108615"/>
                  </a:lnTo>
                  <a:close/>
                  <a:moveTo>
                    <a:pt x="1978152" y="1108615"/>
                  </a:moveTo>
                  <a:cubicBezTo>
                    <a:pt x="1978152" y="1122902"/>
                    <a:pt x="1963388" y="1134618"/>
                    <a:pt x="1945291" y="1134618"/>
                  </a:cubicBezTo>
                  <a:lnTo>
                    <a:pt x="1788414" y="1134618"/>
                  </a:lnTo>
                  <a:cubicBezTo>
                    <a:pt x="1770317" y="1134618"/>
                    <a:pt x="1755553" y="1122902"/>
                    <a:pt x="1755553" y="1108615"/>
                  </a:cubicBezTo>
                  <a:lnTo>
                    <a:pt x="1755553" y="970788"/>
                  </a:lnTo>
                  <a:cubicBezTo>
                    <a:pt x="1755553" y="956501"/>
                    <a:pt x="1770317" y="944785"/>
                    <a:pt x="1788414" y="944785"/>
                  </a:cubicBezTo>
                  <a:lnTo>
                    <a:pt x="1945291" y="944785"/>
                  </a:lnTo>
                  <a:cubicBezTo>
                    <a:pt x="1963388" y="944785"/>
                    <a:pt x="1978152" y="956501"/>
                    <a:pt x="1978152" y="970788"/>
                  </a:cubicBezTo>
                  <a:lnTo>
                    <a:pt x="1978152" y="1108615"/>
                  </a:lnTo>
                  <a:close/>
                  <a:moveTo>
                    <a:pt x="2263997" y="1108615"/>
                  </a:moveTo>
                  <a:cubicBezTo>
                    <a:pt x="2263997" y="1122902"/>
                    <a:pt x="2249234" y="1134618"/>
                    <a:pt x="2231136" y="1134618"/>
                  </a:cubicBezTo>
                  <a:lnTo>
                    <a:pt x="2074259" y="1134618"/>
                  </a:lnTo>
                  <a:cubicBezTo>
                    <a:pt x="2056162" y="1134618"/>
                    <a:pt x="2041398" y="1122902"/>
                    <a:pt x="2041398" y="1108615"/>
                  </a:cubicBezTo>
                  <a:lnTo>
                    <a:pt x="2041398" y="970788"/>
                  </a:lnTo>
                  <a:cubicBezTo>
                    <a:pt x="2041398" y="956501"/>
                    <a:pt x="2056162" y="944785"/>
                    <a:pt x="2074259" y="944785"/>
                  </a:cubicBezTo>
                  <a:lnTo>
                    <a:pt x="2231136" y="944785"/>
                  </a:lnTo>
                  <a:cubicBezTo>
                    <a:pt x="2249234" y="944785"/>
                    <a:pt x="2263997" y="956501"/>
                    <a:pt x="2263997" y="970788"/>
                  </a:cubicBezTo>
                  <a:lnTo>
                    <a:pt x="2263997" y="1108615"/>
                  </a:lnTo>
                  <a:close/>
                  <a:moveTo>
                    <a:pt x="2549843" y="1108615"/>
                  </a:moveTo>
                  <a:cubicBezTo>
                    <a:pt x="2549843" y="1122902"/>
                    <a:pt x="2535079" y="1134618"/>
                    <a:pt x="2516981" y="1134618"/>
                  </a:cubicBezTo>
                  <a:lnTo>
                    <a:pt x="2360105" y="1134618"/>
                  </a:lnTo>
                  <a:cubicBezTo>
                    <a:pt x="2342007" y="1134618"/>
                    <a:pt x="2327243" y="1122902"/>
                    <a:pt x="2327243" y="1108615"/>
                  </a:cubicBezTo>
                  <a:lnTo>
                    <a:pt x="2327243" y="970788"/>
                  </a:lnTo>
                  <a:cubicBezTo>
                    <a:pt x="2327243" y="956501"/>
                    <a:pt x="2342007" y="944785"/>
                    <a:pt x="2360105" y="944785"/>
                  </a:cubicBezTo>
                  <a:lnTo>
                    <a:pt x="2516981" y="944785"/>
                  </a:lnTo>
                  <a:cubicBezTo>
                    <a:pt x="2535079" y="944785"/>
                    <a:pt x="2549843" y="956501"/>
                    <a:pt x="2549843" y="970788"/>
                  </a:cubicBezTo>
                  <a:lnTo>
                    <a:pt x="2549843" y="1108615"/>
                  </a:lnTo>
                  <a:close/>
                  <a:moveTo>
                    <a:pt x="2835688" y="1108615"/>
                  </a:moveTo>
                  <a:cubicBezTo>
                    <a:pt x="2835688" y="1122902"/>
                    <a:pt x="2820924" y="1134618"/>
                    <a:pt x="2802827" y="1134618"/>
                  </a:cubicBezTo>
                  <a:lnTo>
                    <a:pt x="2645950" y="1134618"/>
                  </a:lnTo>
                  <a:cubicBezTo>
                    <a:pt x="2627853" y="1134618"/>
                    <a:pt x="2613089" y="1122902"/>
                    <a:pt x="2613089" y="1108615"/>
                  </a:cubicBezTo>
                  <a:lnTo>
                    <a:pt x="2613089" y="970788"/>
                  </a:lnTo>
                  <a:cubicBezTo>
                    <a:pt x="2613089" y="956501"/>
                    <a:pt x="2627853" y="944785"/>
                    <a:pt x="2645950" y="944785"/>
                  </a:cubicBezTo>
                  <a:lnTo>
                    <a:pt x="2802827" y="944785"/>
                  </a:lnTo>
                  <a:cubicBezTo>
                    <a:pt x="2820924" y="944785"/>
                    <a:pt x="2835688" y="956501"/>
                    <a:pt x="2835688" y="970788"/>
                  </a:cubicBezTo>
                  <a:lnTo>
                    <a:pt x="2835688" y="1108615"/>
                  </a:lnTo>
                  <a:close/>
                  <a:moveTo>
                    <a:pt x="3121533" y="1108615"/>
                  </a:moveTo>
                  <a:cubicBezTo>
                    <a:pt x="3121533" y="1122902"/>
                    <a:pt x="3106770" y="1134618"/>
                    <a:pt x="3088672" y="1134618"/>
                  </a:cubicBezTo>
                  <a:lnTo>
                    <a:pt x="2931795" y="1134618"/>
                  </a:lnTo>
                  <a:cubicBezTo>
                    <a:pt x="2913698" y="1134618"/>
                    <a:pt x="2898934" y="1122902"/>
                    <a:pt x="2898934" y="1108615"/>
                  </a:cubicBezTo>
                  <a:lnTo>
                    <a:pt x="2898934" y="970788"/>
                  </a:lnTo>
                  <a:cubicBezTo>
                    <a:pt x="2898934" y="956501"/>
                    <a:pt x="2913698" y="944785"/>
                    <a:pt x="2931795" y="944785"/>
                  </a:cubicBezTo>
                  <a:lnTo>
                    <a:pt x="3088672" y="944785"/>
                  </a:lnTo>
                  <a:cubicBezTo>
                    <a:pt x="3106770" y="944785"/>
                    <a:pt x="3121533" y="956501"/>
                    <a:pt x="3121533" y="970788"/>
                  </a:cubicBezTo>
                  <a:lnTo>
                    <a:pt x="3121533" y="1108615"/>
                  </a:lnTo>
                  <a:close/>
                  <a:moveTo>
                    <a:pt x="3407378" y="1108615"/>
                  </a:moveTo>
                  <a:cubicBezTo>
                    <a:pt x="3407378" y="1122902"/>
                    <a:pt x="3392615" y="1134618"/>
                    <a:pt x="3374517" y="1134618"/>
                  </a:cubicBezTo>
                  <a:lnTo>
                    <a:pt x="3217640" y="1134618"/>
                  </a:lnTo>
                  <a:cubicBezTo>
                    <a:pt x="3199543" y="1134618"/>
                    <a:pt x="3184779" y="1122902"/>
                    <a:pt x="3184779" y="1108615"/>
                  </a:cubicBezTo>
                  <a:lnTo>
                    <a:pt x="3184779" y="970788"/>
                  </a:lnTo>
                  <a:cubicBezTo>
                    <a:pt x="3184779" y="956501"/>
                    <a:pt x="3199543" y="944785"/>
                    <a:pt x="3217640" y="944785"/>
                  </a:cubicBezTo>
                  <a:lnTo>
                    <a:pt x="3374517" y="944785"/>
                  </a:lnTo>
                  <a:cubicBezTo>
                    <a:pt x="3392615" y="944785"/>
                    <a:pt x="3407378" y="956501"/>
                    <a:pt x="3407378" y="970788"/>
                  </a:cubicBezTo>
                  <a:lnTo>
                    <a:pt x="3407378" y="1108615"/>
                  </a:lnTo>
                  <a:close/>
                  <a:moveTo>
                    <a:pt x="3693224" y="1108615"/>
                  </a:moveTo>
                  <a:cubicBezTo>
                    <a:pt x="3693224" y="1122902"/>
                    <a:pt x="3678460" y="1134618"/>
                    <a:pt x="3660362" y="1134618"/>
                  </a:cubicBezTo>
                  <a:lnTo>
                    <a:pt x="3503486" y="1134618"/>
                  </a:lnTo>
                  <a:cubicBezTo>
                    <a:pt x="3485388" y="1134618"/>
                    <a:pt x="3470624" y="1122902"/>
                    <a:pt x="3470624" y="1108615"/>
                  </a:cubicBezTo>
                  <a:lnTo>
                    <a:pt x="3470624" y="970788"/>
                  </a:lnTo>
                  <a:cubicBezTo>
                    <a:pt x="3470624" y="956501"/>
                    <a:pt x="3485388" y="944785"/>
                    <a:pt x="3503486" y="944785"/>
                  </a:cubicBezTo>
                  <a:lnTo>
                    <a:pt x="3660362" y="944785"/>
                  </a:lnTo>
                  <a:cubicBezTo>
                    <a:pt x="3678460" y="944785"/>
                    <a:pt x="3693224" y="956501"/>
                    <a:pt x="3693224" y="970788"/>
                  </a:cubicBezTo>
                  <a:lnTo>
                    <a:pt x="3693224" y="1108615"/>
                  </a:lnTo>
                  <a:close/>
                  <a:moveTo>
                    <a:pt x="3979069" y="1108615"/>
                  </a:moveTo>
                  <a:cubicBezTo>
                    <a:pt x="3979069" y="1122902"/>
                    <a:pt x="3964305" y="1134618"/>
                    <a:pt x="3946208" y="1134618"/>
                  </a:cubicBezTo>
                  <a:lnTo>
                    <a:pt x="3789331" y="1134618"/>
                  </a:lnTo>
                  <a:cubicBezTo>
                    <a:pt x="3771233" y="1134618"/>
                    <a:pt x="3756470" y="1122902"/>
                    <a:pt x="3756470" y="1108615"/>
                  </a:cubicBezTo>
                  <a:lnTo>
                    <a:pt x="3756470" y="970788"/>
                  </a:lnTo>
                  <a:cubicBezTo>
                    <a:pt x="3756470" y="956501"/>
                    <a:pt x="3771233" y="944785"/>
                    <a:pt x="3789331" y="944785"/>
                  </a:cubicBezTo>
                  <a:lnTo>
                    <a:pt x="3946208" y="944785"/>
                  </a:lnTo>
                  <a:cubicBezTo>
                    <a:pt x="3964305" y="944785"/>
                    <a:pt x="3979069" y="956501"/>
                    <a:pt x="3979069" y="970788"/>
                  </a:cubicBezTo>
                  <a:lnTo>
                    <a:pt x="3979069" y="1108615"/>
                  </a:lnTo>
                  <a:close/>
                  <a:moveTo>
                    <a:pt x="4264914" y="1108615"/>
                  </a:moveTo>
                  <a:cubicBezTo>
                    <a:pt x="4264914" y="1122902"/>
                    <a:pt x="4250150" y="1134618"/>
                    <a:pt x="4232053" y="1134618"/>
                  </a:cubicBezTo>
                  <a:lnTo>
                    <a:pt x="4075176" y="1134618"/>
                  </a:lnTo>
                  <a:cubicBezTo>
                    <a:pt x="4057079" y="1134618"/>
                    <a:pt x="4042315" y="1122902"/>
                    <a:pt x="4042315" y="1108615"/>
                  </a:cubicBezTo>
                  <a:lnTo>
                    <a:pt x="4042315" y="970788"/>
                  </a:lnTo>
                  <a:cubicBezTo>
                    <a:pt x="4042315" y="956501"/>
                    <a:pt x="4057079" y="944785"/>
                    <a:pt x="4075176" y="944785"/>
                  </a:cubicBezTo>
                  <a:lnTo>
                    <a:pt x="4232053" y="944785"/>
                  </a:lnTo>
                  <a:cubicBezTo>
                    <a:pt x="4250150" y="944785"/>
                    <a:pt x="4264914" y="956501"/>
                    <a:pt x="4264914" y="970788"/>
                  </a:cubicBezTo>
                  <a:lnTo>
                    <a:pt x="4264914" y="1108615"/>
                  </a:lnTo>
                  <a:close/>
                  <a:moveTo>
                    <a:pt x="4550759" y="1108615"/>
                  </a:moveTo>
                  <a:cubicBezTo>
                    <a:pt x="4550759" y="1122902"/>
                    <a:pt x="4535996" y="1134618"/>
                    <a:pt x="4517898" y="1134618"/>
                  </a:cubicBezTo>
                  <a:lnTo>
                    <a:pt x="4361022" y="1134618"/>
                  </a:lnTo>
                  <a:cubicBezTo>
                    <a:pt x="4342924" y="1134618"/>
                    <a:pt x="4328160" y="1122902"/>
                    <a:pt x="4328160" y="1108615"/>
                  </a:cubicBezTo>
                  <a:lnTo>
                    <a:pt x="4328160" y="970788"/>
                  </a:lnTo>
                  <a:cubicBezTo>
                    <a:pt x="4328160" y="956501"/>
                    <a:pt x="4342924" y="944785"/>
                    <a:pt x="4361022" y="944785"/>
                  </a:cubicBezTo>
                  <a:lnTo>
                    <a:pt x="4517898" y="944785"/>
                  </a:lnTo>
                  <a:cubicBezTo>
                    <a:pt x="4535996" y="944785"/>
                    <a:pt x="4550759" y="956501"/>
                    <a:pt x="4550759" y="970788"/>
                  </a:cubicBezTo>
                  <a:lnTo>
                    <a:pt x="4550759" y="1108615"/>
                  </a:lnTo>
                  <a:close/>
                  <a:moveTo>
                    <a:pt x="4836605" y="1108615"/>
                  </a:moveTo>
                  <a:cubicBezTo>
                    <a:pt x="4836605" y="1122902"/>
                    <a:pt x="4821841" y="1134618"/>
                    <a:pt x="4803743" y="1134618"/>
                  </a:cubicBezTo>
                  <a:lnTo>
                    <a:pt x="4646867" y="1134618"/>
                  </a:lnTo>
                  <a:cubicBezTo>
                    <a:pt x="4628769" y="1134618"/>
                    <a:pt x="4614006" y="1122902"/>
                    <a:pt x="4614006" y="1108615"/>
                  </a:cubicBezTo>
                  <a:lnTo>
                    <a:pt x="4614006" y="970788"/>
                  </a:lnTo>
                  <a:cubicBezTo>
                    <a:pt x="4614006" y="956501"/>
                    <a:pt x="4628769" y="944785"/>
                    <a:pt x="4646867" y="944785"/>
                  </a:cubicBezTo>
                  <a:lnTo>
                    <a:pt x="4803743" y="944785"/>
                  </a:lnTo>
                  <a:cubicBezTo>
                    <a:pt x="4821841" y="944785"/>
                    <a:pt x="4836605" y="956501"/>
                    <a:pt x="4836605" y="970788"/>
                  </a:cubicBezTo>
                  <a:lnTo>
                    <a:pt x="4836605" y="1108615"/>
                  </a:lnTo>
                  <a:close/>
                  <a:moveTo>
                    <a:pt x="5122450" y="1108615"/>
                  </a:moveTo>
                  <a:cubicBezTo>
                    <a:pt x="5122450" y="1122902"/>
                    <a:pt x="5107686" y="1134618"/>
                    <a:pt x="5089589" y="1134618"/>
                  </a:cubicBezTo>
                  <a:lnTo>
                    <a:pt x="4932712" y="1134618"/>
                  </a:lnTo>
                  <a:cubicBezTo>
                    <a:pt x="4914614" y="1134618"/>
                    <a:pt x="4899851" y="1122902"/>
                    <a:pt x="4899851" y="1108615"/>
                  </a:cubicBezTo>
                  <a:lnTo>
                    <a:pt x="4899851" y="970788"/>
                  </a:lnTo>
                  <a:cubicBezTo>
                    <a:pt x="4899851" y="956501"/>
                    <a:pt x="4914614" y="944785"/>
                    <a:pt x="4932712" y="944785"/>
                  </a:cubicBezTo>
                  <a:lnTo>
                    <a:pt x="5089589" y="944785"/>
                  </a:lnTo>
                  <a:cubicBezTo>
                    <a:pt x="5107686" y="944785"/>
                    <a:pt x="5122450" y="956501"/>
                    <a:pt x="5122450" y="970788"/>
                  </a:cubicBezTo>
                  <a:lnTo>
                    <a:pt x="5122450" y="1108615"/>
                  </a:lnTo>
                  <a:close/>
                  <a:moveTo>
                    <a:pt x="5408295" y="1108615"/>
                  </a:moveTo>
                  <a:cubicBezTo>
                    <a:pt x="5408295" y="1122902"/>
                    <a:pt x="5393531" y="1134618"/>
                    <a:pt x="5375434" y="1134618"/>
                  </a:cubicBezTo>
                  <a:lnTo>
                    <a:pt x="5218557" y="1134618"/>
                  </a:lnTo>
                  <a:cubicBezTo>
                    <a:pt x="5200460" y="1134618"/>
                    <a:pt x="5185696" y="1122902"/>
                    <a:pt x="5185696" y="1108615"/>
                  </a:cubicBezTo>
                  <a:lnTo>
                    <a:pt x="5185696" y="970788"/>
                  </a:lnTo>
                  <a:cubicBezTo>
                    <a:pt x="5185696" y="956501"/>
                    <a:pt x="5200460" y="944785"/>
                    <a:pt x="5218557" y="944785"/>
                  </a:cubicBezTo>
                  <a:lnTo>
                    <a:pt x="5375434" y="944785"/>
                  </a:lnTo>
                  <a:cubicBezTo>
                    <a:pt x="5393531" y="944785"/>
                    <a:pt x="5408295" y="956501"/>
                    <a:pt x="5408295" y="970788"/>
                  </a:cubicBezTo>
                  <a:lnTo>
                    <a:pt x="5408295" y="1108615"/>
                  </a:lnTo>
                  <a:close/>
                  <a:moveTo>
                    <a:pt x="5731098" y="1108615"/>
                  </a:moveTo>
                  <a:cubicBezTo>
                    <a:pt x="5731098" y="1122902"/>
                    <a:pt x="5716334" y="1134618"/>
                    <a:pt x="5698236" y="1134618"/>
                  </a:cubicBezTo>
                  <a:lnTo>
                    <a:pt x="5541360" y="1134618"/>
                  </a:lnTo>
                  <a:cubicBezTo>
                    <a:pt x="5523262" y="1134618"/>
                    <a:pt x="5508498" y="1122902"/>
                    <a:pt x="5508498" y="1108615"/>
                  </a:cubicBezTo>
                  <a:lnTo>
                    <a:pt x="5508498" y="970788"/>
                  </a:lnTo>
                  <a:cubicBezTo>
                    <a:pt x="5508498" y="956501"/>
                    <a:pt x="5523262" y="944785"/>
                    <a:pt x="5541360" y="944785"/>
                  </a:cubicBezTo>
                  <a:lnTo>
                    <a:pt x="5698236" y="944785"/>
                  </a:lnTo>
                  <a:cubicBezTo>
                    <a:pt x="5716334" y="944785"/>
                    <a:pt x="5731098" y="956501"/>
                    <a:pt x="5731098" y="970788"/>
                  </a:cubicBezTo>
                  <a:lnTo>
                    <a:pt x="5731098" y="1108615"/>
                  </a:lnTo>
                  <a:close/>
                  <a:moveTo>
                    <a:pt x="6016943" y="1108615"/>
                  </a:moveTo>
                  <a:cubicBezTo>
                    <a:pt x="6016943" y="1122902"/>
                    <a:pt x="6002179" y="1134618"/>
                    <a:pt x="5984081" y="1134618"/>
                  </a:cubicBezTo>
                  <a:lnTo>
                    <a:pt x="5827205" y="1134618"/>
                  </a:lnTo>
                  <a:cubicBezTo>
                    <a:pt x="5809107" y="1134618"/>
                    <a:pt x="5794344" y="1122902"/>
                    <a:pt x="5794344" y="1108615"/>
                  </a:cubicBezTo>
                  <a:lnTo>
                    <a:pt x="5794344" y="970788"/>
                  </a:lnTo>
                  <a:cubicBezTo>
                    <a:pt x="5794344" y="956501"/>
                    <a:pt x="5809107" y="944785"/>
                    <a:pt x="5827205" y="944785"/>
                  </a:cubicBezTo>
                  <a:lnTo>
                    <a:pt x="5984081" y="944785"/>
                  </a:lnTo>
                  <a:cubicBezTo>
                    <a:pt x="6002179" y="944785"/>
                    <a:pt x="6016943" y="956501"/>
                    <a:pt x="6016943" y="970788"/>
                  </a:cubicBezTo>
                  <a:lnTo>
                    <a:pt x="6016943" y="1108615"/>
                  </a:lnTo>
                  <a:close/>
                  <a:moveTo>
                    <a:pt x="6302788" y="1108615"/>
                  </a:moveTo>
                  <a:cubicBezTo>
                    <a:pt x="6302788" y="1122902"/>
                    <a:pt x="6288024" y="1134618"/>
                    <a:pt x="6269927" y="1134618"/>
                  </a:cubicBezTo>
                  <a:lnTo>
                    <a:pt x="6113050" y="1134618"/>
                  </a:lnTo>
                  <a:cubicBezTo>
                    <a:pt x="6094953" y="1134618"/>
                    <a:pt x="6080189" y="1122902"/>
                    <a:pt x="6080189" y="1108615"/>
                  </a:cubicBezTo>
                  <a:lnTo>
                    <a:pt x="6080189" y="970788"/>
                  </a:lnTo>
                  <a:cubicBezTo>
                    <a:pt x="6080189" y="956501"/>
                    <a:pt x="6094953" y="944785"/>
                    <a:pt x="6113050" y="944785"/>
                  </a:cubicBezTo>
                  <a:lnTo>
                    <a:pt x="6269927" y="944785"/>
                  </a:lnTo>
                  <a:cubicBezTo>
                    <a:pt x="6288024" y="944785"/>
                    <a:pt x="6302788" y="956501"/>
                    <a:pt x="6302788" y="970788"/>
                  </a:cubicBezTo>
                  <a:lnTo>
                    <a:pt x="6302788" y="1108615"/>
                  </a:lnTo>
                  <a:close/>
                  <a:moveTo>
                    <a:pt x="6588633" y="1108615"/>
                  </a:moveTo>
                  <a:cubicBezTo>
                    <a:pt x="6588633" y="1122902"/>
                    <a:pt x="6573869" y="1134618"/>
                    <a:pt x="6555772" y="1134618"/>
                  </a:cubicBezTo>
                  <a:lnTo>
                    <a:pt x="6398895" y="1134618"/>
                  </a:lnTo>
                  <a:cubicBezTo>
                    <a:pt x="6380798" y="1134618"/>
                    <a:pt x="6366034" y="1122902"/>
                    <a:pt x="6366034" y="1108615"/>
                  </a:cubicBezTo>
                  <a:lnTo>
                    <a:pt x="6366034" y="970788"/>
                  </a:lnTo>
                  <a:cubicBezTo>
                    <a:pt x="6366034" y="956501"/>
                    <a:pt x="6380798" y="944785"/>
                    <a:pt x="6398895" y="944785"/>
                  </a:cubicBezTo>
                  <a:lnTo>
                    <a:pt x="6555772" y="944785"/>
                  </a:lnTo>
                  <a:cubicBezTo>
                    <a:pt x="6573869" y="944785"/>
                    <a:pt x="6588633" y="956501"/>
                    <a:pt x="6588633" y="970788"/>
                  </a:cubicBezTo>
                  <a:lnTo>
                    <a:pt x="6588633" y="1108615"/>
                  </a:lnTo>
                  <a:close/>
                  <a:moveTo>
                    <a:pt x="6874478" y="1108615"/>
                  </a:moveTo>
                  <a:cubicBezTo>
                    <a:pt x="6874478" y="1122902"/>
                    <a:pt x="6859715" y="1134618"/>
                    <a:pt x="6841618" y="1134618"/>
                  </a:cubicBezTo>
                  <a:lnTo>
                    <a:pt x="6684740" y="1134618"/>
                  </a:lnTo>
                  <a:cubicBezTo>
                    <a:pt x="6666643" y="1134618"/>
                    <a:pt x="6651879" y="1122902"/>
                    <a:pt x="6651879" y="1108615"/>
                  </a:cubicBezTo>
                  <a:lnTo>
                    <a:pt x="6651879" y="970788"/>
                  </a:lnTo>
                  <a:cubicBezTo>
                    <a:pt x="6651879" y="956501"/>
                    <a:pt x="6666643" y="944785"/>
                    <a:pt x="6684740" y="944785"/>
                  </a:cubicBezTo>
                  <a:lnTo>
                    <a:pt x="6841618" y="944785"/>
                  </a:lnTo>
                  <a:cubicBezTo>
                    <a:pt x="6859715" y="944785"/>
                    <a:pt x="6874478" y="956501"/>
                    <a:pt x="6874478" y="970788"/>
                  </a:cubicBezTo>
                  <a:lnTo>
                    <a:pt x="6874478" y="1108615"/>
                  </a:lnTo>
                  <a:close/>
                  <a:moveTo>
                    <a:pt x="7160324" y="1108615"/>
                  </a:moveTo>
                  <a:cubicBezTo>
                    <a:pt x="7160324" y="1122902"/>
                    <a:pt x="7145560" y="1134618"/>
                    <a:pt x="7127462" y="1134618"/>
                  </a:cubicBezTo>
                  <a:lnTo>
                    <a:pt x="6970586" y="1134618"/>
                  </a:lnTo>
                  <a:cubicBezTo>
                    <a:pt x="6952488" y="1134618"/>
                    <a:pt x="6937724" y="1122902"/>
                    <a:pt x="6937724" y="1108615"/>
                  </a:cubicBezTo>
                  <a:lnTo>
                    <a:pt x="6937724" y="970788"/>
                  </a:lnTo>
                  <a:cubicBezTo>
                    <a:pt x="6937724" y="956501"/>
                    <a:pt x="6952488" y="944785"/>
                    <a:pt x="6970586" y="944785"/>
                  </a:cubicBezTo>
                  <a:lnTo>
                    <a:pt x="7127462" y="944785"/>
                  </a:lnTo>
                  <a:cubicBezTo>
                    <a:pt x="7145560" y="944785"/>
                    <a:pt x="7160324" y="956501"/>
                    <a:pt x="7160324" y="970788"/>
                  </a:cubicBezTo>
                  <a:lnTo>
                    <a:pt x="7160324" y="1108615"/>
                  </a:lnTo>
                  <a:close/>
                  <a:moveTo>
                    <a:pt x="7446169" y="1108615"/>
                  </a:moveTo>
                  <a:cubicBezTo>
                    <a:pt x="7446169" y="1122902"/>
                    <a:pt x="7431405" y="1134618"/>
                    <a:pt x="7413308" y="1134618"/>
                  </a:cubicBezTo>
                  <a:lnTo>
                    <a:pt x="7256431" y="1134618"/>
                  </a:lnTo>
                  <a:cubicBezTo>
                    <a:pt x="7238333" y="1134618"/>
                    <a:pt x="7223570" y="1122902"/>
                    <a:pt x="7223570" y="1108615"/>
                  </a:cubicBezTo>
                  <a:lnTo>
                    <a:pt x="7223570" y="970788"/>
                  </a:lnTo>
                  <a:cubicBezTo>
                    <a:pt x="7223570" y="956501"/>
                    <a:pt x="7238333" y="944785"/>
                    <a:pt x="7256431" y="944785"/>
                  </a:cubicBezTo>
                  <a:lnTo>
                    <a:pt x="7413308" y="944785"/>
                  </a:lnTo>
                  <a:cubicBezTo>
                    <a:pt x="7431405" y="944785"/>
                    <a:pt x="7446169" y="956501"/>
                    <a:pt x="7446169" y="970788"/>
                  </a:cubicBezTo>
                  <a:lnTo>
                    <a:pt x="7446169" y="1108615"/>
                  </a:lnTo>
                  <a:close/>
                  <a:moveTo>
                    <a:pt x="7732014" y="1108615"/>
                  </a:moveTo>
                  <a:cubicBezTo>
                    <a:pt x="7732014" y="1122902"/>
                    <a:pt x="7717251" y="1134618"/>
                    <a:pt x="7699153" y="1134618"/>
                  </a:cubicBezTo>
                  <a:lnTo>
                    <a:pt x="7542277" y="1134618"/>
                  </a:lnTo>
                  <a:cubicBezTo>
                    <a:pt x="7524179" y="1134618"/>
                    <a:pt x="7509415" y="1122902"/>
                    <a:pt x="7509415" y="1108615"/>
                  </a:cubicBezTo>
                  <a:lnTo>
                    <a:pt x="7509415" y="970788"/>
                  </a:lnTo>
                  <a:cubicBezTo>
                    <a:pt x="7509415" y="956501"/>
                    <a:pt x="7524179" y="944785"/>
                    <a:pt x="7542277" y="944785"/>
                  </a:cubicBezTo>
                  <a:lnTo>
                    <a:pt x="7699153" y="944785"/>
                  </a:lnTo>
                  <a:cubicBezTo>
                    <a:pt x="7717251" y="944785"/>
                    <a:pt x="7732014" y="956501"/>
                    <a:pt x="7732014" y="970788"/>
                  </a:cubicBezTo>
                  <a:lnTo>
                    <a:pt x="7732014" y="1108615"/>
                  </a:lnTo>
                  <a:close/>
                  <a:moveTo>
                    <a:pt x="8017860" y="1108615"/>
                  </a:moveTo>
                  <a:cubicBezTo>
                    <a:pt x="8017860" y="1122902"/>
                    <a:pt x="8003095" y="1134618"/>
                    <a:pt x="7984998" y="1134618"/>
                  </a:cubicBezTo>
                  <a:lnTo>
                    <a:pt x="7828121" y="1134618"/>
                  </a:lnTo>
                  <a:cubicBezTo>
                    <a:pt x="7810024" y="1134618"/>
                    <a:pt x="7795260" y="1122902"/>
                    <a:pt x="7795260" y="1108615"/>
                  </a:cubicBezTo>
                  <a:lnTo>
                    <a:pt x="7795260" y="970788"/>
                  </a:lnTo>
                  <a:cubicBezTo>
                    <a:pt x="7795260" y="956501"/>
                    <a:pt x="7810024" y="944785"/>
                    <a:pt x="7828121" y="944785"/>
                  </a:cubicBezTo>
                  <a:lnTo>
                    <a:pt x="7984998" y="944785"/>
                  </a:lnTo>
                  <a:cubicBezTo>
                    <a:pt x="8003095" y="944785"/>
                    <a:pt x="8017860" y="956501"/>
                    <a:pt x="8017860" y="970788"/>
                  </a:cubicBezTo>
                  <a:lnTo>
                    <a:pt x="8017860" y="1108615"/>
                  </a:lnTo>
                  <a:close/>
                  <a:moveTo>
                    <a:pt x="8303705" y="1108615"/>
                  </a:moveTo>
                  <a:cubicBezTo>
                    <a:pt x="8303705" y="1122902"/>
                    <a:pt x="8288941" y="1134618"/>
                    <a:pt x="8270844" y="1134618"/>
                  </a:cubicBezTo>
                  <a:lnTo>
                    <a:pt x="8113967" y="1134618"/>
                  </a:lnTo>
                  <a:cubicBezTo>
                    <a:pt x="8095869" y="1134618"/>
                    <a:pt x="8081105" y="1122902"/>
                    <a:pt x="8081105" y="1108615"/>
                  </a:cubicBezTo>
                  <a:lnTo>
                    <a:pt x="8081105" y="970788"/>
                  </a:lnTo>
                  <a:cubicBezTo>
                    <a:pt x="8081105" y="956501"/>
                    <a:pt x="8095869" y="944785"/>
                    <a:pt x="8113967" y="944785"/>
                  </a:cubicBezTo>
                  <a:lnTo>
                    <a:pt x="8270844" y="944785"/>
                  </a:lnTo>
                  <a:cubicBezTo>
                    <a:pt x="8288941" y="944785"/>
                    <a:pt x="8303705" y="956501"/>
                    <a:pt x="8303705" y="970788"/>
                  </a:cubicBezTo>
                  <a:lnTo>
                    <a:pt x="8303705" y="1108615"/>
                  </a:lnTo>
                  <a:close/>
                  <a:moveTo>
                    <a:pt x="8589550" y="1108615"/>
                  </a:moveTo>
                  <a:cubicBezTo>
                    <a:pt x="8589550" y="1122902"/>
                    <a:pt x="8574786" y="1134618"/>
                    <a:pt x="8556689" y="1134618"/>
                  </a:cubicBezTo>
                  <a:lnTo>
                    <a:pt x="8399812" y="1134618"/>
                  </a:lnTo>
                  <a:cubicBezTo>
                    <a:pt x="8381714" y="1134618"/>
                    <a:pt x="8366951" y="1122902"/>
                    <a:pt x="8366951" y="1108615"/>
                  </a:cubicBezTo>
                  <a:lnTo>
                    <a:pt x="8366951" y="970788"/>
                  </a:lnTo>
                  <a:cubicBezTo>
                    <a:pt x="8366951" y="956501"/>
                    <a:pt x="8381714" y="944785"/>
                    <a:pt x="8399812" y="944785"/>
                  </a:cubicBezTo>
                  <a:lnTo>
                    <a:pt x="8556689" y="944785"/>
                  </a:lnTo>
                  <a:cubicBezTo>
                    <a:pt x="8574786" y="944785"/>
                    <a:pt x="8589550" y="956501"/>
                    <a:pt x="8589550" y="970788"/>
                  </a:cubicBezTo>
                  <a:lnTo>
                    <a:pt x="8589550" y="1108615"/>
                  </a:lnTo>
                  <a:close/>
                  <a:moveTo>
                    <a:pt x="8875395" y="1108615"/>
                  </a:moveTo>
                  <a:cubicBezTo>
                    <a:pt x="8875395" y="1122902"/>
                    <a:pt x="8860631" y="1134618"/>
                    <a:pt x="8842534" y="1134618"/>
                  </a:cubicBezTo>
                  <a:lnTo>
                    <a:pt x="8685657" y="1134618"/>
                  </a:lnTo>
                  <a:cubicBezTo>
                    <a:pt x="8667559" y="1134618"/>
                    <a:pt x="8652796" y="1122902"/>
                    <a:pt x="8652796" y="1108615"/>
                  </a:cubicBezTo>
                  <a:lnTo>
                    <a:pt x="8652796" y="970788"/>
                  </a:lnTo>
                  <a:cubicBezTo>
                    <a:pt x="8652796" y="956501"/>
                    <a:pt x="8667559" y="944785"/>
                    <a:pt x="8685657" y="944785"/>
                  </a:cubicBezTo>
                  <a:lnTo>
                    <a:pt x="8842534" y="944785"/>
                  </a:lnTo>
                  <a:cubicBezTo>
                    <a:pt x="8860631" y="944785"/>
                    <a:pt x="8875395" y="956501"/>
                    <a:pt x="8875395" y="970788"/>
                  </a:cubicBezTo>
                  <a:lnTo>
                    <a:pt x="8875395" y="1108615"/>
                  </a:lnTo>
                  <a:close/>
                  <a:moveTo>
                    <a:pt x="9161240" y="1108615"/>
                  </a:moveTo>
                  <a:cubicBezTo>
                    <a:pt x="9161240" y="1122902"/>
                    <a:pt x="9146477" y="1134618"/>
                    <a:pt x="9128379" y="1134618"/>
                  </a:cubicBezTo>
                  <a:lnTo>
                    <a:pt x="8971502" y="1134618"/>
                  </a:lnTo>
                  <a:cubicBezTo>
                    <a:pt x="8953405" y="1134618"/>
                    <a:pt x="8938641" y="1122902"/>
                    <a:pt x="8938641" y="1108615"/>
                  </a:cubicBezTo>
                  <a:lnTo>
                    <a:pt x="8938641" y="970788"/>
                  </a:lnTo>
                  <a:cubicBezTo>
                    <a:pt x="8938641" y="956501"/>
                    <a:pt x="8953405" y="944785"/>
                    <a:pt x="8971502" y="944785"/>
                  </a:cubicBezTo>
                  <a:lnTo>
                    <a:pt x="9128379" y="944785"/>
                  </a:lnTo>
                  <a:cubicBezTo>
                    <a:pt x="9146477" y="944785"/>
                    <a:pt x="9161240" y="956501"/>
                    <a:pt x="9161240" y="970788"/>
                  </a:cubicBezTo>
                  <a:lnTo>
                    <a:pt x="9161240" y="1108615"/>
                  </a:lnTo>
                  <a:close/>
                  <a:moveTo>
                    <a:pt x="9447086" y="1108615"/>
                  </a:moveTo>
                  <a:cubicBezTo>
                    <a:pt x="9447086" y="1122902"/>
                    <a:pt x="9432322" y="1134618"/>
                    <a:pt x="9414224" y="1134618"/>
                  </a:cubicBezTo>
                  <a:lnTo>
                    <a:pt x="9257348" y="1134618"/>
                  </a:lnTo>
                  <a:cubicBezTo>
                    <a:pt x="9239250" y="1134618"/>
                    <a:pt x="9224486" y="1122902"/>
                    <a:pt x="9224486" y="1108615"/>
                  </a:cubicBezTo>
                  <a:lnTo>
                    <a:pt x="9224486" y="970788"/>
                  </a:lnTo>
                  <a:cubicBezTo>
                    <a:pt x="9224486" y="956501"/>
                    <a:pt x="9239250" y="944785"/>
                    <a:pt x="9257348" y="944785"/>
                  </a:cubicBezTo>
                  <a:lnTo>
                    <a:pt x="9414224" y="944785"/>
                  </a:lnTo>
                  <a:cubicBezTo>
                    <a:pt x="9432322" y="944785"/>
                    <a:pt x="9447086" y="956501"/>
                    <a:pt x="9447086" y="970788"/>
                  </a:cubicBezTo>
                  <a:lnTo>
                    <a:pt x="9447086" y="1108615"/>
                  </a:lnTo>
                  <a:close/>
                  <a:moveTo>
                    <a:pt x="9732931" y="1108615"/>
                  </a:moveTo>
                  <a:cubicBezTo>
                    <a:pt x="9732931" y="1122902"/>
                    <a:pt x="9718167" y="1134618"/>
                    <a:pt x="9700070" y="1134618"/>
                  </a:cubicBezTo>
                  <a:lnTo>
                    <a:pt x="9543192" y="1134618"/>
                  </a:lnTo>
                  <a:cubicBezTo>
                    <a:pt x="9525095" y="1134618"/>
                    <a:pt x="9510332" y="1122902"/>
                    <a:pt x="9510332" y="1108615"/>
                  </a:cubicBezTo>
                  <a:lnTo>
                    <a:pt x="9510332" y="970788"/>
                  </a:lnTo>
                  <a:cubicBezTo>
                    <a:pt x="9510332" y="956501"/>
                    <a:pt x="9525095" y="944785"/>
                    <a:pt x="9543192" y="944785"/>
                  </a:cubicBezTo>
                  <a:lnTo>
                    <a:pt x="9700070" y="944785"/>
                  </a:lnTo>
                  <a:cubicBezTo>
                    <a:pt x="9718167" y="944785"/>
                    <a:pt x="9732931" y="956501"/>
                    <a:pt x="9732931" y="970788"/>
                  </a:cubicBezTo>
                  <a:lnTo>
                    <a:pt x="9732931" y="1108615"/>
                  </a:lnTo>
                  <a:close/>
                  <a:moveTo>
                    <a:pt x="10018776" y="1108615"/>
                  </a:moveTo>
                  <a:cubicBezTo>
                    <a:pt x="10018776" y="1122902"/>
                    <a:pt x="10004013" y="1134618"/>
                    <a:pt x="9985915" y="1134618"/>
                  </a:cubicBezTo>
                  <a:lnTo>
                    <a:pt x="9829038" y="1134618"/>
                  </a:lnTo>
                  <a:cubicBezTo>
                    <a:pt x="9810941" y="1134618"/>
                    <a:pt x="9796176" y="1122902"/>
                    <a:pt x="9796176" y="1108615"/>
                  </a:cubicBezTo>
                  <a:lnTo>
                    <a:pt x="9796176" y="970788"/>
                  </a:lnTo>
                  <a:cubicBezTo>
                    <a:pt x="9796176" y="956501"/>
                    <a:pt x="9810941" y="944785"/>
                    <a:pt x="9829038" y="944785"/>
                  </a:cubicBezTo>
                  <a:lnTo>
                    <a:pt x="9985915" y="944785"/>
                  </a:lnTo>
                  <a:cubicBezTo>
                    <a:pt x="10004013" y="944785"/>
                    <a:pt x="10018776" y="956501"/>
                    <a:pt x="10018776" y="970788"/>
                  </a:cubicBezTo>
                  <a:lnTo>
                    <a:pt x="10018776" y="1108615"/>
                  </a:lnTo>
                  <a:close/>
                  <a:moveTo>
                    <a:pt x="10304621" y="1108615"/>
                  </a:moveTo>
                  <a:cubicBezTo>
                    <a:pt x="10304621" y="1122902"/>
                    <a:pt x="10289858" y="1134618"/>
                    <a:pt x="10271760" y="1134618"/>
                  </a:cubicBezTo>
                  <a:lnTo>
                    <a:pt x="10114884" y="1134618"/>
                  </a:lnTo>
                  <a:cubicBezTo>
                    <a:pt x="10096786" y="1134618"/>
                    <a:pt x="10082022" y="1122902"/>
                    <a:pt x="10082022" y="1108615"/>
                  </a:cubicBezTo>
                  <a:lnTo>
                    <a:pt x="10082022" y="970788"/>
                  </a:lnTo>
                  <a:cubicBezTo>
                    <a:pt x="10082022" y="956501"/>
                    <a:pt x="10096786" y="944785"/>
                    <a:pt x="10114884" y="944785"/>
                  </a:cubicBezTo>
                  <a:lnTo>
                    <a:pt x="10271760" y="944785"/>
                  </a:lnTo>
                  <a:cubicBezTo>
                    <a:pt x="10289858" y="944785"/>
                    <a:pt x="10304621" y="956501"/>
                    <a:pt x="10304621" y="970788"/>
                  </a:cubicBezTo>
                  <a:lnTo>
                    <a:pt x="10304621" y="1108615"/>
                  </a:lnTo>
                  <a:close/>
                  <a:moveTo>
                    <a:pt x="10590466" y="1108615"/>
                  </a:moveTo>
                  <a:cubicBezTo>
                    <a:pt x="10590466" y="1122902"/>
                    <a:pt x="10575703" y="1134618"/>
                    <a:pt x="10557606" y="1134618"/>
                  </a:cubicBezTo>
                  <a:lnTo>
                    <a:pt x="10400728" y="1134618"/>
                  </a:lnTo>
                  <a:cubicBezTo>
                    <a:pt x="10382631" y="1134618"/>
                    <a:pt x="10367867" y="1122902"/>
                    <a:pt x="10367867" y="1108615"/>
                  </a:cubicBezTo>
                  <a:lnTo>
                    <a:pt x="10367867" y="970788"/>
                  </a:lnTo>
                  <a:cubicBezTo>
                    <a:pt x="10367867" y="956501"/>
                    <a:pt x="10382631" y="944785"/>
                    <a:pt x="10400728" y="944785"/>
                  </a:cubicBezTo>
                  <a:lnTo>
                    <a:pt x="10557606" y="944785"/>
                  </a:lnTo>
                  <a:cubicBezTo>
                    <a:pt x="10575703" y="944785"/>
                    <a:pt x="10590466" y="956501"/>
                    <a:pt x="10590466" y="970788"/>
                  </a:cubicBezTo>
                  <a:lnTo>
                    <a:pt x="10590466" y="1108615"/>
                  </a:lnTo>
                  <a:close/>
                  <a:moveTo>
                    <a:pt x="10876312" y="1108615"/>
                  </a:moveTo>
                  <a:cubicBezTo>
                    <a:pt x="10876312" y="1122902"/>
                    <a:pt x="10861547" y="1134618"/>
                    <a:pt x="10843451" y="1134618"/>
                  </a:cubicBezTo>
                  <a:lnTo>
                    <a:pt x="10686573" y="1134618"/>
                  </a:lnTo>
                  <a:cubicBezTo>
                    <a:pt x="10668477" y="1134618"/>
                    <a:pt x="10653712" y="1122902"/>
                    <a:pt x="10653712" y="1108615"/>
                  </a:cubicBezTo>
                  <a:lnTo>
                    <a:pt x="10653712" y="970788"/>
                  </a:lnTo>
                  <a:cubicBezTo>
                    <a:pt x="10653712" y="956501"/>
                    <a:pt x="10668477" y="944785"/>
                    <a:pt x="10686573" y="944785"/>
                  </a:cubicBezTo>
                  <a:lnTo>
                    <a:pt x="10843451" y="944785"/>
                  </a:lnTo>
                  <a:cubicBezTo>
                    <a:pt x="10861547" y="944785"/>
                    <a:pt x="10876312" y="956501"/>
                    <a:pt x="10876312" y="970788"/>
                  </a:cubicBezTo>
                  <a:lnTo>
                    <a:pt x="10876312" y="1108615"/>
                  </a:lnTo>
                  <a:close/>
                  <a:moveTo>
                    <a:pt x="5644706" y="721043"/>
                  </a:moveTo>
                  <a:lnTo>
                    <a:pt x="5644706" y="413575"/>
                  </a:lnTo>
                  <a:cubicBezTo>
                    <a:pt x="5644706" y="356330"/>
                    <a:pt x="5703856" y="309467"/>
                    <a:pt x="5776246" y="309467"/>
                  </a:cubicBezTo>
                  <a:lnTo>
                    <a:pt x="6307455" y="309467"/>
                  </a:lnTo>
                  <a:cubicBezTo>
                    <a:pt x="6379845" y="309467"/>
                    <a:pt x="6438996" y="356330"/>
                    <a:pt x="6438996" y="413575"/>
                  </a:cubicBezTo>
                  <a:lnTo>
                    <a:pt x="6438996" y="721043"/>
                  </a:lnTo>
                  <a:cubicBezTo>
                    <a:pt x="6438996" y="778288"/>
                    <a:pt x="6379845" y="825151"/>
                    <a:pt x="6307455" y="825151"/>
                  </a:cubicBezTo>
                  <a:lnTo>
                    <a:pt x="5776246" y="825151"/>
                  </a:lnTo>
                  <a:cubicBezTo>
                    <a:pt x="5703856" y="825151"/>
                    <a:pt x="5644706" y="778288"/>
                    <a:pt x="5644706" y="721043"/>
                  </a:cubicBezTo>
                  <a:close/>
                  <a:moveTo>
                    <a:pt x="6724841" y="721043"/>
                  </a:moveTo>
                  <a:lnTo>
                    <a:pt x="6724841" y="413575"/>
                  </a:lnTo>
                  <a:cubicBezTo>
                    <a:pt x="6724841" y="356330"/>
                    <a:pt x="6783991" y="309467"/>
                    <a:pt x="6856381" y="309467"/>
                  </a:cubicBezTo>
                  <a:lnTo>
                    <a:pt x="7387590" y="309467"/>
                  </a:lnTo>
                  <a:cubicBezTo>
                    <a:pt x="7459980" y="309467"/>
                    <a:pt x="7519130" y="356330"/>
                    <a:pt x="7519130" y="413575"/>
                  </a:cubicBezTo>
                  <a:lnTo>
                    <a:pt x="7519130" y="721043"/>
                  </a:lnTo>
                  <a:cubicBezTo>
                    <a:pt x="7519130" y="778288"/>
                    <a:pt x="7459980" y="825151"/>
                    <a:pt x="7387590" y="825151"/>
                  </a:cubicBezTo>
                  <a:lnTo>
                    <a:pt x="6856381" y="825151"/>
                  </a:lnTo>
                  <a:cubicBezTo>
                    <a:pt x="6783991" y="825151"/>
                    <a:pt x="6724841" y="778288"/>
                    <a:pt x="6724841" y="721043"/>
                  </a:cubicBezTo>
                  <a:close/>
                  <a:moveTo>
                    <a:pt x="7804976" y="721043"/>
                  </a:moveTo>
                  <a:lnTo>
                    <a:pt x="7804976" y="413575"/>
                  </a:lnTo>
                  <a:cubicBezTo>
                    <a:pt x="7804976" y="356330"/>
                    <a:pt x="7864126" y="309467"/>
                    <a:pt x="7936516" y="309467"/>
                  </a:cubicBezTo>
                  <a:lnTo>
                    <a:pt x="8467725" y="309467"/>
                  </a:lnTo>
                  <a:cubicBezTo>
                    <a:pt x="8540115" y="309467"/>
                    <a:pt x="8599265" y="356330"/>
                    <a:pt x="8599265" y="413575"/>
                  </a:cubicBezTo>
                  <a:lnTo>
                    <a:pt x="8599265" y="721043"/>
                  </a:lnTo>
                  <a:cubicBezTo>
                    <a:pt x="8599265" y="778288"/>
                    <a:pt x="8540115" y="825151"/>
                    <a:pt x="8467725" y="825151"/>
                  </a:cubicBezTo>
                  <a:lnTo>
                    <a:pt x="7936516" y="825151"/>
                  </a:lnTo>
                  <a:cubicBezTo>
                    <a:pt x="7864126" y="825151"/>
                    <a:pt x="7804976" y="778288"/>
                    <a:pt x="7804976" y="721043"/>
                  </a:cubicBezTo>
                  <a:close/>
                  <a:moveTo>
                    <a:pt x="8885111" y="721043"/>
                  </a:moveTo>
                  <a:lnTo>
                    <a:pt x="8885111" y="413575"/>
                  </a:lnTo>
                  <a:cubicBezTo>
                    <a:pt x="8885111" y="356330"/>
                    <a:pt x="8944261" y="309467"/>
                    <a:pt x="9016651" y="309467"/>
                  </a:cubicBezTo>
                  <a:lnTo>
                    <a:pt x="9547860" y="309467"/>
                  </a:lnTo>
                  <a:cubicBezTo>
                    <a:pt x="9620250" y="309467"/>
                    <a:pt x="9679400" y="356330"/>
                    <a:pt x="9679400" y="413575"/>
                  </a:cubicBezTo>
                  <a:lnTo>
                    <a:pt x="9679400" y="721043"/>
                  </a:lnTo>
                  <a:cubicBezTo>
                    <a:pt x="9679400" y="778288"/>
                    <a:pt x="9620250" y="825151"/>
                    <a:pt x="9547860" y="825151"/>
                  </a:cubicBezTo>
                  <a:lnTo>
                    <a:pt x="9016651" y="825151"/>
                  </a:lnTo>
                  <a:cubicBezTo>
                    <a:pt x="8944261" y="825151"/>
                    <a:pt x="8885111" y="778288"/>
                    <a:pt x="8885111" y="721043"/>
                  </a:cubicBezTo>
                  <a:close/>
                  <a:moveTo>
                    <a:pt x="9965245" y="721043"/>
                  </a:moveTo>
                  <a:lnTo>
                    <a:pt x="9965245" y="413575"/>
                  </a:lnTo>
                  <a:cubicBezTo>
                    <a:pt x="9965245" y="356330"/>
                    <a:pt x="10024396" y="309467"/>
                    <a:pt x="10096786" y="309467"/>
                  </a:cubicBezTo>
                  <a:lnTo>
                    <a:pt x="10627995" y="309467"/>
                  </a:lnTo>
                  <a:cubicBezTo>
                    <a:pt x="10700385" y="309467"/>
                    <a:pt x="10759535" y="356330"/>
                    <a:pt x="10759535" y="413575"/>
                  </a:cubicBezTo>
                  <a:lnTo>
                    <a:pt x="10759535" y="721043"/>
                  </a:lnTo>
                  <a:cubicBezTo>
                    <a:pt x="10759535" y="778288"/>
                    <a:pt x="10700385" y="825151"/>
                    <a:pt x="10627995" y="825151"/>
                  </a:cubicBezTo>
                  <a:lnTo>
                    <a:pt x="10096786" y="825151"/>
                  </a:lnTo>
                  <a:cubicBezTo>
                    <a:pt x="10024396" y="825151"/>
                    <a:pt x="9965245" y="778288"/>
                    <a:pt x="9965245" y="721043"/>
                  </a:cubicBez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20" name="Google Shape;220;p24"/>
          <p:cNvSpPr txBox="1"/>
          <p:nvPr>
            <p:ph type="title"/>
          </p:nvPr>
        </p:nvSpPr>
        <p:spPr>
          <a:xfrm>
            <a:off x="3020100" y="648625"/>
            <a:ext cx="36048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1" name="Google Shape;221;p24"/>
          <p:cNvSpPr txBox="1"/>
          <p:nvPr>
            <p:ph idx="1" type="subTitle"/>
          </p:nvPr>
        </p:nvSpPr>
        <p:spPr>
          <a:xfrm>
            <a:off x="3020100" y="1853626"/>
            <a:ext cx="36048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2" name="Google Shape;222;p24"/>
          <p:cNvSpPr txBox="1"/>
          <p:nvPr/>
        </p:nvSpPr>
        <p:spPr>
          <a:xfrm>
            <a:off x="3020100" y="3644375"/>
            <a:ext cx="3183000" cy="579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Archivo"/>
                <a:ea typeface="Archivo"/>
                <a:cs typeface="Archivo"/>
                <a:sym typeface="Archivo"/>
              </a:rPr>
              <a:t>CREDITS:</a:t>
            </a:r>
            <a:r>
              <a:rPr lang="en" sz="1000">
                <a:solidFill>
                  <a:schemeClr val="dk1"/>
                </a:solidFill>
                <a:latin typeface="Archivo"/>
                <a:ea typeface="Archivo"/>
                <a:cs typeface="Archivo"/>
                <a:sym typeface="Archivo"/>
              </a:rPr>
              <a:t> This presentation template was created by </a:t>
            </a:r>
            <a:r>
              <a:rPr b="1" lang="en" sz="1000" u="sng">
                <a:solidFill>
                  <a:schemeClr val="dk1"/>
                </a:solidFill>
                <a:latin typeface="Archivo"/>
                <a:ea typeface="Archivo"/>
                <a:cs typeface="Archivo"/>
                <a:sym typeface="Archivo"/>
                <a:hlinkClick r:id="rId3">
                  <a:extLst>
                    <a:ext uri="{A12FA001-AC4F-418D-AE19-62706E023703}">
                      <ahyp:hlinkClr val="tx"/>
                    </a:ext>
                  </a:extLst>
                </a:hlinkClick>
              </a:rPr>
              <a:t>Slidesgo</a:t>
            </a:r>
            <a:r>
              <a:rPr lang="en" sz="1000">
                <a:solidFill>
                  <a:schemeClr val="dk1"/>
                </a:solidFill>
                <a:latin typeface="Archivo"/>
                <a:ea typeface="Archivo"/>
                <a:cs typeface="Archivo"/>
                <a:sym typeface="Archivo"/>
              </a:rPr>
              <a:t>, and includes icons by </a:t>
            </a:r>
            <a:r>
              <a:rPr b="1" lang="en" sz="1000" u="sng">
                <a:solidFill>
                  <a:schemeClr val="dk1"/>
                </a:solidFill>
                <a:latin typeface="Archivo"/>
                <a:ea typeface="Archivo"/>
                <a:cs typeface="Archivo"/>
                <a:sym typeface="Archivo"/>
                <a:hlinkClick r:id="rId4">
                  <a:extLst>
                    <a:ext uri="{A12FA001-AC4F-418D-AE19-62706E023703}">
                      <ahyp:hlinkClr val="tx"/>
                    </a:ext>
                  </a:extLst>
                </a:hlinkClick>
              </a:rPr>
              <a:t>Flaticon</a:t>
            </a:r>
            <a:r>
              <a:rPr lang="en" sz="1000">
                <a:solidFill>
                  <a:schemeClr val="dk1"/>
                </a:solidFill>
                <a:latin typeface="Archivo"/>
                <a:ea typeface="Archivo"/>
                <a:cs typeface="Archivo"/>
                <a:sym typeface="Archivo"/>
              </a:rPr>
              <a:t>, and infographics &amp; images by </a:t>
            </a:r>
            <a:r>
              <a:rPr b="1" lang="en" sz="1000" u="sng">
                <a:solidFill>
                  <a:schemeClr val="dk1"/>
                </a:solidFill>
                <a:latin typeface="Archivo"/>
                <a:ea typeface="Archivo"/>
                <a:cs typeface="Archivo"/>
                <a:sym typeface="Archivo"/>
                <a:hlinkClick r:id="rId5">
                  <a:extLst>
                    <a:ext uri="{A12FA001-AC4F-418D-AE19-62706E023703}">
                      <ahyp:hlinkClr val="tx"/>
                    </a:ext>
                  </a:extLst>
                </a:hlinkClick>
              </a:rPr>
              <a:t>Freepik</a:t>
            </a:r>
            <a:r>
              <a:rPr lang="en" sz="1000" u="sng">
                <a:solidFill>
                  <a:schemeClr val="dk1"/>
                </a:solidFill>
                <a:latin typeface="Archivo"/>
                <a:ea typeface="Archivo"/>
                <a:cs typeface="Archivo"/>
                <a:sym typeface="Archivo"/>
              </a:rPr>
              <a:t> </a:t>
            </a:r>
            <a:endParaRPr b="1" sz="1000" u="sng">
              <a:solidFill>
                <a:schemeClr val="dk1"/>
              </a:solidFill>
              <a:latin typeface="Archivo"/>
              <a:ea typeface="Archivo"/>
              <a:cs typeface="Archivo"/>
              <a:sym typeface="Archiv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3" name="Shape 223"/>
        <p:cNvGrpSpPr/>
        <p:nvPr/>
      </p:nvGrpSpPr>
      <p:grpSpPr>
        <a:xfrm>
          <a:off x="0" y="0"/>
          <a:ext cx="0" cy="0"/>
          <a:chOff x="0" y="0"/>
          <a:chExt cx="0" cy="0"/>
        </a:xfrm>
      </p:grpSpPr>
      <p:pic>
        <p:nvPicPr>
          <p:cNvPr id="224" name="Google Shape;224;p25"/>
          <p:cNvPicPr preferRelativeResize="0"/>
          <p:nvPr/>
        </p:nvPicPr>
        <p:blipFill rotWithShape="1">
          <a:blip r:embed="rId2">
            <a:alphaModFix amt="29000"/>
          </a:blip>
          <a:srcRect b="0" l="337" r="347" t="0"/>
          <a:stretch/>
        </p:blipFill>
        <p:spPr>
          <a:xfrm>
            <a:off x="0" y="0"/>
            <a:ext cx="9144002" cy="5143502"/>
          </a:xfrm>
          <a:prstGeom prst="rect">
            <a:avLst/>
          </a:prstGeom>
          <a:noFill/>
          <a:ln>
            <a:noFill/>
          </a:ln>
        </p:spPr>
      </p:pic>
      <p:sp>
        <p:nvSpPr>
          <p:cNvPr id="225" name="Google Shape;225;p25"/>
          <p:cNvSpPr/>
          <p:nvPr/>
        </p:nvSpPr>
        <p:spPr>
          <a:xfrm rot="719251">
            <a:off x="-3314458" y="4493587"/>
            <a:ext cx="8161065" cy="873510"/>
          </a:xfrm>
          <a:custGeom>
            <a:rect b="b" l="l" r="r" t="t"/>
            <a:pathLst>
              <a:path extrusionOk="0" h="1165860" w="10935747">
                <a:moveTo>
                  <a:pt x="5467826" y="0"/>
                </a:moveTo>
                <a:lnTo>
                  <a:pt x="0" y="0"/>
                </a:lnTo>
                <a:lnTo>
                  <a:pt x="0" y="1165860"/>
                </a:lnTo>
                <a:lnTo>
                  <a:pt x="10935748" y="1165860"/>
                </a:lnTo>
                <a:lnTo>
                  <a:pt x="10935748" y="0"/>
                </a:lnTo>
                <a:lnTo>
                  <a:pt x="5467922" y="0"/>
                </a:lnTo>
                <a:close/>
                <a:moveTo>
                  <a:pt x="10672572" y="57245"/>
                </a:moveTo>
                <a:cubicBezTo>
                  <a:pt x="10672572" y="42958"/>
                  <a:pt x="10687336" y="31242"/>
                  <a:pt x="10705434" y="31242"/>
                </a:cubicBezTo>
                <a:lnTo>
                  <a:pt x="10862310" y="31242"/>
                </a:lnTo>
                <a:cubicBezTo>
                  <a:pt x="10880408" y="31242"/>
                  <a:pt x="10895171" y="42958"/>
                  <a:pt x="10895171" y="57245"/>
                </a:cubicBezTo>
                <a:lnTo>
                  <a:pt x="10895171" y="195072"/>
                </a:lnTo>
                <a:cubicBezTo>
                  <a:pt x="10895171" y="209360"/>
                  <a:pt x="10880408" y="221075"/>
                  <a:pt x="10862310" y="221075"/>
                </a:cubicBezTo>
                <a:lnTo>
                  <a:pt x="10705434" y="221075"/>
                </a:lnTo>
                <a:cubicBezTo>
                  <a:pt x="10687336" y="221075"/>
                  <a:pt x="10672572" y="209360"/>
                  <a:pt x="10672572" y="195072"/>
                </a:cubicBezTo>
                <a:lnTo>
                  <a:pt x="10672572" y="57245"/>
                </a:lnTo>
                <a:close/>
                <a:moveTo>
                  <a:pt x="10386726" y="57245"/>
                </a:moveTo>
                <a:cubicBezTo>
                  <a:pt x="10386726" y="42958"/>
                  <a:pt x="10401491" y="31242"/>
                  <a:pt x="10419588" y="31242"/>
                </a:cubicBezTo>
                <a:lnTo>
                  <a:pt x="10576465" y="31242"/>
                </a:lnTo>
                <a:cubicBezTo>
                  <a:pt x="10594563" y="31242"/>
                  <a:pt x="10609326" y="42958"/>
                  <a:pt x="10609326" y="57245"/>
                </a:cubicBezTo>
                <a:lnTo>
                  <a:pt x="10609326" y="195072"/>
                </a:lnTo>
                <a:cubicBezTo>
                  <a:pt x="10609326" y="209360"/>
                  <a:pt x="10594563" y="221075"/>
                  <a:pt x="10576465" y="221075"/>
                </a:cubicBezTo>
                <a:lnTo>
                  <a:pt x="10419588" y="221075"/>
                </a:lnTo>
                <a:cubicBezTo>
                  <a:pt x="10401491" y="221075"/>
                  <a:pt x="10386726" y="209360"/>
                  <a:pt x="10386726" y="195072"/>
                </a:cubicBezTo>
                <a:lnTo>
                  <a:pt x="10386726" y="57245"/>
                </a:lnTo>
                <a:close/>
                <a:moveTo>
                  <a:pt x="10100881" y="57245"/>
                </a:moveTo>
                <a:cubicBezTo>
                  <a:pt x="10100881" y="42958"/>
                  <a:pt x="10115645" y="31242"/>
                  <a:pt x="10133743" y="31242"/>
                </a:cubicBezTo>
                <a:lnTo>
                  <a:pt x="10290620" y="31242"/>
                </a:lnTo>
                <a:cubicBezTo>
                  <a:pt x="10308717" y="31242"/>
                  <a:pt x="10323480" y="42958"/>
                  <a:pt x="10323480" y="57245"/>
                </a:cubicBezTo>
                <a:lnTo>
                  <a:pt x="10323480" y="195072"/>
                </a:lnTo>
                <a:cubicBezTo>
                  <a:pt x="10323480" y="209360"/>
                  <a:pt x="10308717" y="221075"/>
                  <a:pt x="10290620" y="221075"/>
                </a:cubicBezTo>
                <a:lnTo>
                  <a:pt x="10133743" y="221075"/>
                </a:lnTo>
                <a:cubicBezTo>
                  <a:pt x="10115645" y="221075"/>
                  <a:pt x="10100881" y="209360"/>
                  <a:pt x="10100881" y="195072"/>
                </a:cubicBezTo>
                <a:lnTo>
                  <a:pt x="10100881" y="57245"/>
                </a:lnTo>
                <a:close/>
                <a:moveTo>
                  <a:pt x="9815036" y="57245"/>
                </a:moveTo>
                <a:cubicBezTo>
                  <a:pt x="9815036" y="42958"/>
                  <a:pt x="9829800" y="31242"/>
                  <a:pt x="9847898" y="31242"/>
                </a:cubicBezTo>
                <a:lnTo>
                  <a:pt x="10004774" y="31242"/>
                </a:lnTo>
                <a:cubicBezTo>
                  <a:pt x="10022872" y="31242"/>
                  <a:pt x="10037635" y="42958"/>
                  <a:pt x="10037635" y="57245"/>
                </a:cubicBezTo>
                <a:lnTo>
                  <a:pt x="10037635" y="195072"/>
                </a:lnTo>
                <a:cubicBezTo>
                  <a:pt x="10037635" y="209360"/>
                  <a:pt x="10022872" y="221075"/>
                  <a:pt x="10004774" y="221075"/>
                </a:cubicBezTo>
                <a:lnTo>
                  <a:pt x="9847898" y="221075"/>
                </a:lnTo>
                <a:cubicBezTo>
                  <a:pt x="9829800" y="221075"/>
                  <a:pt x="9815036" y="209360"/>
                  <a:pt x="9815036" y="195072"/>
                </a:cubicBezTo>
                <a:lnTo>
                  <a:pt x="9815036" y="57245"/>
                </a:lnTo>
                <a:close/>
                <a:moveTo>
                  <a:pt x="9529191" y="57245"/>
                </a:moveTo>
                <a:cubicBezTo>
                  <a:pt x="9529191" y="42958"/>
                  <a:pt x="9543955" y="31242"/>
                  <a:pt x="9562052" y="31242"/>
                </a:cubicBezTo>
                <a:lnTo>
                  <a:pt x="9718929" y="31242"/>
                </a:lnTo>
                <a:cubicBezTo>
                  <a:pt x="9737027" y="31242"/>
                  <a:pt x="9751790" y="42958"/>
                  <a:pt x="9751790" y="57245"/>
                </a:cubicBezTo>
                <a:lnTo>
                  <a:pt x="9751790" y="195072"/>
                </a:lnTo>
                <a:cubicBezTo>
                  <a:pt x="9751790" y="209360"/>
                  <a:pt x="9737027" y="221075"/>
                  <a:pt x="9718929" y="221075"/>
                </a:cubicBezTo>
                <a:lnTo>
                  <a:pt x="9562052" y="221075"/>
                </a:lnTo>
                <a:cubicBezTo>
                  <a:pt x="9543955" y="221075"/>
                  <a:pt x="9529191" y="209360"/>
                  <a:pt x="9529191" y="195072"/>
                </a:cubicBezTo>
                <a:lnTo>
                  <a:pt x="9529191" y="57245"/>
                </a:lnTo>
                <a:close/>
                <a:moveTo>
                  <a:pt x="9243346" y="57245"/>
                </a:moveTo>
                <a:cubicBezTo>
                  <a:pt x="9243346" y="42958"/>
                  <a:pt x="9258109" y="31242"/>
                  <a:pt x="9276207" y="31242"/>
                </a:cubicBezTo>
                <a:lnTo>
                  <a:pt x="9433084" y="31242"/>
                </a:lnTo>
                <a:cubicBezTo>
                  <a:pt x="9451181" y="31242"/>
                  <a:pt x="9465945" y="42958"/>
                  <a:pt x="9465945" y="57245"/>
                </a:cubicBezTo>
                <a:lnTo>
                  <a:pt x="9465945" y="195072"/>
                </a:lnTo>
                <a:cubicBezTo>
                  <a:pt x="9465945" y="209360"/>
                  <a:pt x="9451181" y="221075"/>
                  <a:pt x="9433084" y="221075"/>
                </a:cubicBezTo>
                <a:lnTo>
                  <a:pt x="9276207" y="221075"/>
                </a:lnTo>
                <a:cubicBezTo>
                  <a:pt x="9258109" y="221075"/>
                  <a:pt x="9243346" y="209360"/>
                  <a:pt x="9243346" y="195072"/>
                </a:cubicBezTo>
                <a:lnTo>
                  <a:pt x="9243346" y="57245"/>
                </a:lnTo>
                <a:close/>
                <a:moveTo>
                  <a:pt x="8957500" y="57245"/>
                </a:moveTo>
                <a:cubicBezTo>
                  <a:pt x="8957500" y="42958"/>
                  <a:pt x="8972264" y="31242"/>
                  <a:pt x="8990362" y="31242"/>
                </a:cubicBezTo>
                <a:lnTo>
                  <a:pt x="9147239" y="31242"/>
                </a:lnTo>
                <a:cubicBezTo>
                  <a:pt x="9165336" y="31242"/>
                  <a:pt x="9180100" y="42958"/>
                  <a:pt x="9180100" y="57245"/>
                </a:cubicBezTo>
                <a:lnTo>
                  <a:pt x="9180100" y="195072"/>
                </a:lnTo>
                <a:cubicBezTo>
                  <a:pt x="9180100" y="209360"/>
                  <a:pt x="9165336" y="221075"/>
                  <a:pt x="9147239" y="221075"/>
                </a:cubicBezTo>
                <a:lnTo>
                  <a:pt x="8990362" y="221075"/>
                </a:lnTo>
                <a:cubicBezTo>
                  <a:pt x="8972264" y="221075"/>
                  <a:pt x="8957500" y="209360"/>
                  <a:pt x="8957500" y="195072"/>
                </a:cubicBezTo>
                <a:lnTo>
                  <a:pt x="8957500" y="57245"/>
                </a:lnTo>
                <a:close/>
                <a:moveTo>
                  <a:pt x="8671655" y="57245"/>
                </a:moveTo>
                <a:cubicBezTo>
                  <a:pt x="8671655" y="42958"/>
                  <a:pt x="8686419" y="31242"/>
                  <a:pt x="8704516" y="31242"/>
                </a:cubicBezTo>
                <a:lnTo>
                  <a:pt x="8861393" y="31242"/>
                </a:lnTo>
                <a:cubicBezTo>
                  <a:pt x="8879491" y="31242"/>
                  <a:pt x="8894255" y="42958"/>
                  <a:pt x="8894255" y="57245"/>
                </a:cubicBezTo>
                <a:lnTo>
                  <a:pt x="8894255" y="195072"/>
                </a:lnTo>
                <a:cubicBezTo>
                  <a:pt x="8894255" y="209360"/>
                  <a:pt x="8879491" y="221075"/>
                  <a:pt x="8861393" y="221075"/>
                </a:cubicBezTo>
                <a:lnTo>
                  <a:pt x="8704516" y="221075"/>
                </a:lnTo>
                <a:cubicBezTo>
                  <a:pt x="8686419" y="221075"/>
                  <a:pt x="8671655" y="209360"/>
                  <a:pt x="8671655" y="195072"/>
                </a:cubicBezTo>
                <a:lnTo>
                  <a:pt x="8671655" y="57245"/>
                </a:lnTo>
                <a:close/>
                <a:moveTo>
                  <a:pt x="8385810" y="57245"/>
                </a:moveTo>
                <a:cubicBezTo>
                  <a:pt x="8385810" y="42958"/>
                  <a:pt x="8400574" y="31242"/>
                  <a:pt x="8418671" y="31242"/>
                </a:cubicBezTo>
                <a:lnTo>
                  <a:pt x="8575548" y="31242"/>
                </a:lnTo>
                <a:cubicBezTo>
                  <a:pt x="8593645" y="31242"/>
                  <a:pt x="8608409" y="42958"/>
                  <a:pt x="8608409" y="57245"/>
                </a:cubicBezTo>
                <a:lnTo>
                  <a:pt x="8608409" y="195072"/>
                </a:lnTo>
                <a:cubicBezTo>
                  <a:pt x="8608409" y="209360"/>
                  <a:pt x="8593645" y="221075"/>
                  <a:pt x="8575548" y="221075"/>
                </a:cubicBezTo>
                <a:lnTo>
                  <a:pt x="8418671" y="221075"/>
                </a:lnTo>
                <a:cubicBezTo>
                  <a:pt x="8400574" y="221075"/>
                  <a:pt x="8385810" y="209360"/>
                  <a:pt x="8385810" y="195072"/>
                </a:cubicBezTo>
                <a:lnTo>
                  <a:pt x="8385810" y="57245"/>
                </a:lnTo>
                <a:close/>
                <a:moveTo>
                  <a:pt x="8099965" y="57245"/>
                </a:moveTo>
                <a:cubicBezTo>
                  <a:pt x="8099965" y="42958"/>
                  <a:pt x="8114729" y="31242"/>
                  <a:pt x="8132827" y="31242"/>
                </a:cubicBezTo>
                <a:lnTo>
                  <a:pt x="8289703" y="31242"/>
                </a:lnTo>
                <a:cubicBezTo>
                  <a:pt x="8307801" y="31242"/>
                  <a:pt x="8322564" y="42958"/>
                  <a:pt x="8322564" y="57245"/>
                </a:cubicBezTo>
                <a:lnTo>
                  <a:pt x="8322564" y="195072"/>
                </a:lnTo>
                <a:cubicBezTo>
                  <a:pt x="8322564" y="209360"/>
                  <a:pt x="8307801" y="221075"/>
                  <a:pt x="8289703" y="221075"/>
                </a:cubicBezTo>
                <a:lnTo>
                  <a:pt x="8132827" y="221075"/>
                </a:lnTo>
                <a:cubicBezTo>
                  <a:pt x="8114729" y="221075"/>
                  <a:pt x="8099965" y="209360"/>
                  <a:pt x="8099965" y="195072"/>
                </a:cubicBezTo>
                <a:lnTo>
                  <a:pt x="8099965" y="57245"/>
                </a:lnTo>
                <a:close/>
                <a:moveTo>
                  <a:pt x="7814120" y="57245"/>
                </a:moveTo>
                <a:cubicBezTo>
                  <a:pt x="7814120" y="42958"/>
                  <a:pt x="7828883" y="31242"/>
                  <a:pt x="7846981" y="31242"/>
                </a:cubicBezTo>
                <a:lnTo>
                  <a:pt x="8003858" y="31242"/>
                </a:lnTo>
                <a:cubicBezTo>
                  <a:pt x="8021955" y="31242"/>
                  <a:pt x="8036719" y="42958"/>
                  <a:pt x="8036719" y="57245"/>
                </a:cubicBezTo>
                <a:lnTo>
                  <a:pt x="8036719" y="195072"/>
                </a:lnTo>
                <a:cubicBezTo>
                  <a:pt x="8036719" y="209360"/>
                  <a:pt x="8021955" y="221075"/>
                  <a:pt x="8003858" y="221075"/>
                </a:cubicBezTo>
                <a:lnTo>
                  <a:pt x="7846981" y="221075"/>
                </a:lnTo>
                <a:cubicBezTo>
                  <a:pt x="7828883" y="221075"/>
                  <a:pt x="7814120" y="209360"/>
                  <a:pt x="7814120" y="195072"/>
                </a:cubicBezTo>
                <a:lnTo>
                  <a:pt x="7814120" y="57245"/>
                </a:lnTo>
                <a:close/>
                <a:moveTo>
                  <a:pt x="7528274" y="57245"/>
                </a:moveTo>
                <a:cubicBezTo>
                  <a:pt x="7528274" y="42958"/>
                  <a:pt x="7543038" y="31242"/>
                  <a:pt x="7561136" y="31242"/>
                </a:cubicBezTo>
                <a:lnTo>
                  <a:pt x="7718012" y="31242"/>
                </a:lnTo>
                <a:cubicBezTo>
                  <a:pt x="7736110" y="31242"/>
                  <a:pt x="7750874" y="42958"/>
                  <a:pt x="7750874" y="57245"/>
                </a:cubicBezTo>
                <a:lnTo>
                  <a:pt x="7750874" y="195072"/>
                </a:lnTo>
                <a:cubicBezTo>
                  <a:pt x="7750874" y="209360"/>
                  <a:pt x="7736110" y="221075"/>
                  <a:pt x="7718012" y="221075"/>
                </a:cubicBezTo>
                <a:lnTo>
                  <a:pt x="7561136" y="221075"/>
                </a:lnTo>
                <a:cubicBezTo>
                  <a:pt x="7543038" y="221075"/>
                  <a:pt x="7528274" y="209360"/>
                  <a:pt x="7528274" y="195072"/>
                </a:cubicBezTo>
                <a:lnTo>
                  <a:pt x="7528274" y="57245"/>
                </a:lnTo>
                <a:close/>
                <a:moveTo>
                  <a:pt x="7242429" y="57245"/>
                </a:moveTo>
                <a:cubicBezTo>
                  <a:pt x="7242429" y="42958"/>
                  <a:pt x="7257193" y="31242"/>
                  <a:pt x="7275290" y="31242"/>
                </a:cubicBezTo>
                <a:lnTo>
                  <a:pt x="7432168" y="31242"/>
                </a:lnTo>
                <a:cubicBezTo>
                  <a:pt x="7450265" y="31242"/>
                  <a:pt x="7465028" y="42958"/>
                  <a:pt x="7465028" y="57245"/>
                </a:cubicBezTo>
                <a:lnTo>
                  <a:pt x="7465028" y="195072"/>
                </a:lnTo>
                <a:cubicBezTo>
                  <a:pt x="7465028" y="209360"/>
                  <a:pt x="7450265" y="221075"/>
                  <a:pt x="7432168" y="221075"/>
                </a:cubicBezTo>
                <a:lnTo>
                  <a:pt x="7275290" y="221075"/>
                </a:lnTo>
                <a:cubicBezTo>
                  <a:pt x="7257193" y="221075"/>
                  <a:pt x="7242429" y="209360"/>
                  <a:pt x="7242429" y="195072"/>
                </a:cubicBezTo>
                <a:lnTo>
                  <a:pt x="7242429" y="57245"/>
                </a:lnTo>
                <a:close/>
                <a:moveTo>
                  <a:pt x="6956584" y="57245"/>
                </a:moveTo>
                <a:cubicBezTo>
                  <a:pt x="6956584" y="42958"/>
                  <a:pt x="6971348" y="31242"/>
                  <a:pt x="6989445" y="31242"/>
                </a:cubicBezTo>
                <a:lnTo>
                  <a:pt x="7146322" y="31242"/>
                </a:lnTo>
                <a:cubicBezTo>
                  <a:pt x="7164419" y="31242"/>
                  <a:pt x="7179183" y="42958"/>
                  <a:pt x="7179183" y="57245"/>
                </a:cubicBezTo>
                <a:lnTo>
                  <a:pt x="7179183" y="195072"/>
                </a:lnTo>
                <a:cubicBezTo>
                  <a:pt x="7179183" y="209360"/>
                  <a:pt x="7164419" y="221075"/>
                  <a:pt x="7146322" y="221075"/>
                </a:cubicBezTo>
                <a:lnTo>
                  <a:pt x="6989445" y="221075"/>
                </a:lnTo>
                <a:cubicBezTo>
                  <a:pt x="6971348" y="221075"/>
                  <a:pt x="6956584" y="209360"/>
                  <a:pt x="6956584" y="195072"/>
                </a:cubicBezTo>
                <a:lnTo>
                  <a:pt x="6956584" y="57245"/>
                </a:lnTo>
                <a:close/>
                <a:moveTo>
                  <a:pt x="6670739" y="57245"/>
                </a:moveTo>
                <a:cubicBezTo>
                  <a:pt x="6670739" y="42958"/>
                  <a:pt x="6685503" y="31242"/>
                  <a:pt x="6703600" y="31242"/>
                </a:cubicBezTo>
                <a:lnTo>
                  <a:pt x="6860477" y="31242"/>
                </a:lnTo>
                <a:cubicBezTo>
                  <a:pt x="6878574" y="31242"/>
                  <a:pt x="6893338" y="42958"/>
                  <a:pt x="6893338" y="57245"/>
                </a:cubicBezTo>
                <a:lnTo>
                  <a:pt x="6893338" y="195072"/>
                </a:lnTo>
                <a:cubicBezTo>
                  <a:pt x="6893338" y="209360"/>
                  <a:pt x="6878574" y="221075"/>
                  <a:pt x="6860477" y="221075"/>
                </a:cubicBezTo>
                <a:lnTo>
                  <a:pt x="6703600" y="221075"/>
                </a:lnTo>
                <a:cubicBezTo>
                  <a:pt x="6685503" y="221075"/>
                  <a:pt x="6670739" y="209360"/>
                  <a:pt x="6670739" y="195072"/>
                </a:cubicBezTo>
                <a:lnTo>
                  <a:pt x="6670739" y="57245"/>
                </a:lnTo>
                <a:close/>
                <a:moveTo>
                  <a:pt x="6384894" y="57245"/>
                </a:moveTo>
                <a:cubicBezTo>
                  <a:pt x="6384894" y="42958"/>
                  <a:pt x="6399657" y="31242"/>
                  <a:pt x="6417755" y="31242"/>
                </a:cubicBezTo>
                <a:lnTo>
                  <a:pt x="6574631" y="31242"/>
                </a:lnTo>
                <a:cubicBezTo>
                  <a:pt x="6592729" y="31242"/>
                  <a:pt x="6607493" y="42958"/>
                  <a:pt x="6607493" y="57245"/>
                </a:cubicBezTo>
                <a:lnTo>
                  <a:pt x="6607493" y="195072"/>
                </a:lnTo>
                <a:cubicBezTo>
                  <a:pt x="6607493" y="209360"/>
                  <a:pt x="6592729" y="221075"/>
                  <a:pt x="6574631" y="221075"/>
                </a:cubicBezTo>
                <a:lnTo>
                  <a:pt x="6417755" y="221075"/>
                </a:lnTo>
                <a:cubicBezTo>
                  <a:pt x="6399657" y="221075"/>
                  <a:pt x="6384894" y="209360"/>
                  <a:pt x="6384894" y="195072"/>
                </a:cubicBezTo>
                <a:lnTo>
                  <a:pt x="6384894" y="57245"/>
                </a:lnTo>
                <a:close/>
                <a:moveTo>
                  <a:pt x="6099048" y="57245"/>
                </a:moveTo>
                <a:cubicBezTo>
                  <a:pt x="6099048" y="42958"/>
                  <a:pt x="6113812" y="31242"/>
                  <a:pt x="6131910" y="31242"/>
                </a:cubicBezTo>
                <a:lnTo>
                  <a:pt x="6288786" y="31242"/>
                </a:lnTo>
                <a:cubicBezTo>
                  <a:pt x="6306884" y="31242"/>
                  <a:pt x="6321648" y="42958"/>
                  <a:pt x="6321648" y="57245"/>
                </a:cubicBezTo>
                <a:lnTo>
                  <a:pt x="6321648" y="195072"/>
                </a:lnTo>
                <a:cubicBezTo>
                  <a:pt x="6321648" y="209360"/>
                  <a:pt x="6306884" y="221075"/>
                  <a:pt x="6288786" y="221075"/>
                </a:cubicBezTo>
                <a:lnTo>
                  <a:pt x="6131910" y="221075"/>
                </a:lnTo>
                <a:cubicBezTo>
                  <a:pt x="6113812" y="221075"/>
                  <a:pt x="6099048" y="209360"/>
                  <a:pt x="6099048" y="195072"/>
                </a:cubicBezTo>
                <a:lnTo>
                  <a:pt x="6099048" y="57245"/>
                </a:lnTo>
                <a:close/>
                <a:moveTo>
                  <a:pt x="5813203" y="57245"/>
                </a:moveTo>
                <a:cubicBezTo>
                  <a:pt x="5813203" y="42958"/>
                  <a:pt x="5827967" y="31242"/>
                  <a:pt x="5846064" y="31242"/>
                </a:cubicBezTo>
                <a:lnTo>
                  <a:pt x="6002941" y="31242"/>
                </a:lnTo>
                <a:cubicBezTo>
                  <a:pt x="6021039" y="31242"/>
                  <a:pt x="6035802" y="42958"/>
                  <a:pt x="6035802" y="57245"/>
                </a:cubicBezTo>
                <a:lnTo>
                  <a:pt x="6035802" y="195072"/>
                </a:lnTo>
                <a:cubicBezTo>
                  <a:pt x="6035802" y="209360"/>
                  <a:pt x="6021039" y="221075"/>
                  <a:pt x="6002941" y="221075"/>
                </a:cubicBezTo>
                <a:lnTo>
                  <a:pt x="5846064" y="221075"/>
                </a:lnTo>
                <a:cubicBezTo>
                  <a:pt x="5827967" y="221075"/>
                  <a:pt x="5813203" y="209360"/>
                  <a:pt x="5813203" y="195072"/>
                </a:cubicBezTo>
                <a:lnTo>
                  <a:pt x="5813203" y="57245"/>
                </a:lnTo>
                <a:close/>
                <a:moveTo>
                  <a:pt x="5527358" y="57245"/>
                </a:moveTo>
                <a:cubicBezTo>
                  <a:pt x="5527358" y="42958"/>
                  <a:pt x="5542121" y="31242"/>
                  <a:pt x="5560219" y="31242"/>
                </a:cubicBezTo>
                <a:lnTo>
                  <a:pt x="5717095" y="31242"/>
                </a:lnTo>
                <a:cubicBezTo>
                  <a:pt x="5735193" y="31242"/>
                  <a:pt x="5749957" y="42958"/>
                  <a:pt x="5749957" y="57245"/>
                </a:cubicBezTo>
                <a:lnTo>
                  <a:pt x="5749957" y="195072"/>
                </a:lnTo>
                <a:cubicBezTo>
                  <a:pt x="5749957" y="209360"/>
                  <a:pt x="5735193" y="221075"/>
                  <a:pt x="5717095" y="221075"/>
                </a:cubicBezTo>
                <a:lnTo>
                  <a:pt x="5560219" y="221075"/>
                </a:lnTo>
                <a:cubicBezTo>
                  <a:pt x="5542121" y="221075"/>
                  <a:pt x="5527358" y="209360"/>
                  <a:pt x="5527358" y="195072"/>
                </a:cubicBezTo>
                <a:lnTo>
                  <a:pt x="5527358" y="57245"/>
                </a:lnTo>
                <a:close/>
                <a:moveTo>
                  <a:pt x="5204555" y="57245"/>
                </a:moveTo>
                <a:cubicBezTo>
                  <a:pt x="5204555" y="42958"/>
                  <a:pt x="5219319" y="31242"/>
                  <a:pt x="5237417" y="31242"/>
                </a:cubicBezTo>
                <a:lnTo>
                  <a:pt x="5394294" y="31242"/>
                </a:lnTo>
                <a:cubicBezTo>
                  <a:pt x="5412391" y="31242"/>
                  <a:pt x="5427155" y="42958"/>
                  <a:pt x="5427155" y="57245"/>
                </a:cubicBezTo>
                <a:lnTo>
                  <a:pt x="5427155" y="195072"/>
                </a:lnTo>
                <a:cubicBezTo>
                  <a:pt x="5427155" y="209360"/>
                  <a:pt x="5412391" y="221075"/>
                  <a:pt x="5394294" y="221075"/>
                </a:cubicBezTo>
                <a:lnTo>
                  <a:pt x="5237417" y="221075"/>
                </a:lnTo>
                <a:cubicBezTo>
                  <a:pt x="5219319" y="221075"/>
                  <a:pt x="5204555" y="209360"/>
                  <a:pt x="5204555" y="195072"/>
                </a:cubicBezTo>
                <a:lnTo>
                  <a:pt x="5204555" y="57245"/>
                </a:lnTo>
                <a:close/>
                <a:moveTo>
                  <a:pt x="4918710" y="57245"/>
                </a:moveTo>
                <a:cubicBezTo>
                  <a:pt x="4918710" y="42958"/>
                  <a:pt x="4933474" y="31242"/>
                  <a:pt x="4951571" y="31242"/>
                </a:cubicBezTo>
                <a:lnTo>
                  <a:pt x="5108448" y="31242"/>
                </a:lnTo>
                <a:cubicBezTo>
                  <a:pt x="5126545" y="31242"/>
                  <a:pt x="5141310" y="42958"/>
                  <a:pt x="5141310" y="57245"/>
                </a:cubicBezTo>
                <a:lnTo>
                  <a:pt x="5141310" y="195072"/>
                </a:lnTo>
                <a:cubicBezTo>
                  <a:pt x="5141310" y="209360"/>
                  <a:pt x="5126545" y="221075"/>
                  <a:pt x="5108448" y="221075"/>
                </a:cubicBezTo>
                <a:lnTo>
                  <a:pt x="4951571" y="221075"/>
                </a:lnTo>
                <a:cubicBezTo>
                  <a:pt x="4933474" y="221075"/>
                  <a:pt x="4918710" y="209360"/>
                  <a:pt x="4918710" y="195072"/>
                </a:cubicBezTo>
                <a:lnTo>
                  <a:pt x="4918710" y="57245"/>
                </a:lnTo>
                <a:close/>
                <a:moveTo>
                  <a:pt x="4632865" y="57245"/>
                </a:moveTo>
                <a:cubicBezTo>
                  <a:pt x="4632865" y="42958"/>
                  <a:pt x="4647629" y="31242"/>
                  <a:pt x="4665726" y="31242"/>
                </a:cubicBezTo>
                <a:lnTo>
                  <a:pt x="4822603" y="31242"/>
                </a:lnTo>
                <a:cubicBezTo>
                  <a:pt x="4840700" y="31242"/>
                  <a:pt x="4855464" y="42958"/>
                  <a:pt x="4855464" y="57245"/>
                </a:cubicBezTo>
                <a:lnTo>
                  <a:pt x="4855464" y="195072"/>
                </a:lnTo>
                <a:cubicBezTo>
                  <a:pt x="4855464" y="209360"/>
                  <a:pt x="4840700" y="221075"/>
                  <a:pt x="4822603" y="221075"/>
                </a:cubicBezTo>
                <a:lnTo>
                  <a:pt x="4665726" y="221075"/>
                </a:lnTo>
                <a:cubicBezTo>
                  <a:pt x="4647629" y="221075"/>
                  <a:pt x="4632865" y="209360"/>
                  <a:pt x="4632865" y="195072"/>
                </a:cubicBezTo>
                <a:lnTo>
                  <a:pt x="4632865" y="57245"/>
                </a:lnTo>
                <a:close/>
                <a:moveTo>
                  <a:pt x="4347020" y="57245"/>
                </a:moveTo>
                <a:cubicBezTo>
                  <a:pt x="4347020" y="42958"/>
                  <a:pt x="4361783" y="31242"/>
                  <a:pt x="4379881" y="31242"/>
                </a:cubicBezTo>
                <a:lnTo>
                  <a:pt x="4536758" y="31242"/>
                </a:lnTo>
                <a:cubicBezTo>
                  <a:pt x="4554855" y="31242"/>
                  <a:pt x="4569619" y="42958"/>
                  <a:pt x="4569619" y="57245"/>
                </a:cubicBezTo>
                <a:lnTo>
                  <a:pt x="4569619" y="195072"/>
                </a:lnTo>
                <a:cubicBezTo>
                  <a:pt x="4569619" y="209360"/>
                  <a:pt x="4554855" y="221075"/>
                  <a:pt x="4536758" y="221075"/>
                </a:cubicBezTo>
                <a:lnTo>
                  <a:pt x="4379881" y="221075"/>
                </a:lnTo>
                <a:cubicBezTo>
                  <a:pt x="4361783" y="221075"/>
                  <a:pt x="4347020" y="209360"/>
                  <a:pt x="4347020" y="195072"/>
                </a:cubicBezTo>
                <a:lnTo>
                  <a:pt x="4347020" y="57245"/>
                </a:lnTo>
                <a:close/>
                <a:moveTo>
                  <a:pt x="4061174" y="57245"/>
                </a:moveTo>
                <a:cubicBezTo>
                  <a:pt x="4061174" y="42958"/>
                  <a:pt x="4075938" y="31242"/>
                  <a:pt x="4094036" y="31242"/>
                </a:cubicBezTo>
                <a:lnTo>
                  <a:pt x="4250913" y="31242"/>
                </a:lnTo>
                <a:cubicBezTo>
                  <a:pt x="4269010" y="31242"/>
                  <a:pt x="4283774" y="42958"/>
                  <a:pt x="4283774" y="57245"/>
                </a:cubicBezTo>
                <a:lnTo>
                  <a:pt x="4283774" y="195072"/>
                </a:lnTo>
                <a:cubicBezTo>
                  <a:pt x="4283774" y="209360"/>
                  <a:pt x="4269010" y="221075"/>
                  <a:pt x="4250913" y="221075"/>
                </a:cubicBezTo>
                <a:lnTo>
                  <a:pt x="4094036" y="221075"/>
                </a:lnTo>
                <a:cubicBezTo>
                  <a:pt x="4075938" y="221075"/>
                  <a:pt x="4061174" y="209360"/>
                  <a:pt x="4061174" y="195072"/>
                </a:cubicBezTo>
                <a:lnTo>
                  <a:pt x="4061174" y="57245"/>
                </a:lnTo>
                <a:close/>
                <a:moveTo>
                  <a:pt x="3775329" y="57245"/>
                </a:moveTo>
                <a:cubicBezTo>
                  <a:pt x="3775329" y="42958"/>
                  <a:pt x="3790093" y="31242"/>
                  <a:pt x="3808190" y="31242"/>
                </a:cubicBezTo>
                <a:lnTo>
                  <a:pt x="3965067" y="31242"/>
                </a:lnTo>
                <a:cubicBezTo>
                  <a:pt x="3983165" y="31242"/>
                  <a:pt x="3997928" y="42958"/>
                  <a:pt x="3997928" y="57245"/>
                </a:cubicBezTo>
                <a:lnTo>
                  <a:pt x="3997928" y="195072"/>
                </a:lnTo>
                <a:cubicBezTo>
                  <a:pt x="3997928" y="209360"/>
                  <a:pt x="3983165" y="221075"/>
                  <a:pt x="3965067" y="221075"/>
                </a:cubicBezTo>
                <a:lnTo>
                  <a:pt x="3808190" y="221075"/>
                </a:lnTo>
                <a:cubicBezTo>
                  <a:pt x="3790093" y="221075"/>
                  <a:pt x="3775329" y="209360"/>
                  <a:pt x="3775329" y="195072"/>
                </a:cubicBezTo>
                <a:lnTo>
                  <a:pt x="3775329" y="57245"/>
                </a:lnTo>
                <a:close/>
                <a:moveTo>
                  <a:pt x="3489484" y="57245"/>
                </a:moveTo>
                <a:cubicBezTo>
                  <a:pt x="3489484" y="42958"/>
                  <a:pt x="3504248" y="31242"/>
                  <a:pt x="3522345" y="31242"/>
                </a:cubicBezTo>
                <a:lnTo>
                  <a:pt x="3679222" y="31242"/>
                </a:lnTo>
                <a:cubicBezTo>
                  <a:pt x="3697320" y="31242"/>
                  <a:pt x="3712083" y="42958"/>
                  <a:pt x="3712083" y="57245"/>
                </a:cubicBezTo>
                <a:lnTo>
                  <a:pt x="3712083" y="195072"/>
                </a:lnTo>
                <a:cubicBezTo>
                  <a:pt x="3712083" y="209360"/>
                  <a:pt x="3697320" y="221075"/>
                  <a:pt x="3679222" y="221075"/>
                </a:cubicBezTo>
                <a:lnTo>
                  <a:pt x="3522345" y="221075"/>
                </a:lnTo>
                <a:cubicBezTo>
                  <a:pt x="3504248" y="221075"/>
                  <a:pt x="3489484" y="209360"/>
                  <a:pt x="3489484" y="195072"/>
                </a:cubicBezTo>
                <a:lnTo>
                  <a:pt x="3489484" y="57245"/>
                </a:lnTo>
                <a:close/>
                <a:moveTo>
                  <a:pt x="3203639" y="57245"/>
                </a:moveTo>
                <a:cubicBezTo>
                  <a:pt x="3203639" y="42958"/>
                  <a:pt x="3218403" y="31242"/>
                  <a:pt x="3236500" y="31242"/>
                </a:cubicBezTo>
                <a:lnTo>
                  <a:pt x="3393377" y="31242"/>
                </a:lnTo>
                <a:cubicBezTo>
                  <a:pt x="3411474" y="31242"/>
                  <a:pt x="3426238" y="42958"/>
                  <a:pt x="3426238" y="57245"/>
                </a:cubicBezTo>
                <a:lnTo>
                  <a:pt x="3426238" y="195072"/>
                </a:lnTo>
                <a:cubicBezTo>
                  <a:pt x="3426238" y="209360"/>
                  <a:pt x="3411474" y="221075"/>
                  <a:pt x="3393377" y="221075"/>
                </a:cubicBezTo>
                <a:lnTo>
                  <a:pt x="3236500" y="221075"/>
                </a:lnTo>
                <a:cubicBezTo>
                  <a:pt x="3218403" y="221075"/>
                  <a:pt x="3203639" y="209360"/>
                  <a:pt x="3203639" y="195072"/>
                </a:cubicBezTo>
                <a:lnTo>
                  <a:pt x="3203639" y="57245"/>
                </a:lnTo>
                <a:close/>
                <a:moveTo>
                  <a:pt x="2917793" y="57245"/>
                </a:moveTo>
                <a:cubicBezTo>
                  <a:pt x="2917793" y="42958"/>
                  <a:pt x="2932557" y="31242"/>
                  <a:pt x="2950655" y="31242"/>
                </a:cubicBezTo>
                <a:lnTo>
                  <a:pt x="3107531" y="31242"/>
                </a:lnTo>
                <a:cubicBezTo>
                  <a:pt x="3125629" y="31242"/>
                  <a:pt x="3140393" y="42958"/>
                  <a:pt x="3140393" y="57245"/>
                </a:cubicBezTo>
                <a:lnTo>
                  <a:pt x="3140393" y="195072"/>
                </a:lnTo>
                <a:cubicBezTo>
                  <a:pt x="3140393" y="209360"/>
                  <a:pt x="3125629" y="221075"/>
                  <a:pt x="3107531" y="221075"/>
                </a:cubicBezTo>
                <a:lnTo>
                  <a:pt x="2950655" y="221075"/>
                </a:lnTo>
                <a:cubicBezTo>
                  <a:pt x="2932557" y="221075"/>
                  <a:pt x="2917793" y="209360"/>
                  <a:pt x="2917793" y="195072"/>
                </a:cubicBezTo>
                <a:lnTo>
                  <a:pt x="2917793" y="57245"/>
                </a:lnTo>
                <a:close/>
                <a:moveTo>
                  <a:pt x="2631948" y="57245"/>
                </a:moveTo>
                <a:cubicBezTo>
                  <a:pt x="2631948" y="42958"/>
                  <a:pt x="2646712" y="31242"/>
                  <a:pt x="2664809" y="31242"/>
                </a:cubicBezTo>
                <a:lnTo>
                  <a:pt x="2821686" y="31242"/>
                </a:lnTo>
                <a:cubicBezTo>
                  <a:pt x="2839784" y="31242"/>
                  <a:pt x="2854547" y="42958"/>
                  <a:pt x="2854547" y="57245"/>
                </a:cubicBezTo>
                <a:lnTo>
                  <a:pt x="2854547" y="195072"/>
                </a:lnTo>
                <a:cubicBezTo>
                  <a:pt x="2854547" y="209360"/>
                  <a:pt x="2839784" y="221075"/>
                  <a:pt x="2821686" y="221075"/>
                </a:cubicBezTo>
                <a:lnTo>
                  <a:pt x="2664809" y="221075"/>
                </a:lnTo>
                <a:cubicBezTo>
                  <a:pt x="2646712" y="221075"/>
                  <a:pt x="2631948" y="209360"/>
                  <a:pt x="2631948" y="195072"/>
                </a:cubicBezTo>
                <a:lnTo>
                  <a:pt x="2631948" y="57245"/>
                </a:lnTo>
                <a:close/>
                <a:moveTo>
                  <a:pt x="2346103" y="57245"/>
                </a:moveTo>
                <a:cubicBezTo>
                  <a:pt x="2346103" y="42958"/>
                  <a:pt x="2360867" y="31242"/>
                  <a:pt x="2378964" y="31242"/>
                </a:cubicBezTo>
                <a:lnTo>
                  <a:pt x="2535841" y="31242"/>
                </a:lnTo>
                <a:cubicBezTo>
                  <a:pt x="2553938" y="31242"/>
                  <a:pt x="2568702" y="42958"/>
                  <a:pt x="2568702" y="57245"/>
                </a:cubicBezTo>
                <a:lnTo>
                  <a:pt x="2568702" y="195072"/>
                </a:lnTo>
                <a:cubicBezTo>
                  <a:pt x="2568702" y="209360"/>
                  <a:pt x="2553938" y="221075"/>
                  <a:pt x="2535841" y="221075"/>
                </a:cubicBezTo>
                <a:lnTo>
                  <a:pt x="2378964" y="221075"/>
                </a:lnTo>
                <a:cubicBezTo>
                  <a:pt x="2360867" y="221075"/>
                  <a:pt x="2346103" y="209360"/>
                  <a:pt x="2346103" y="195072"/>
                </a:cubicBezTo>
                <a:lnTo>
                  <a:pt x="2346103" y="57245"/>
                </a:lnTo>
                <a:close/>
                <a:moveTo>
                  <a:pt x="2060258" y="57245"/>
                </a:moveTo>
                <a:cubicBezTo>
                  <a:pt x="2060258" y="42958"/>
                  <a:pt x="2075021" y="31242"/>
                  <a:pt x="2093119" y="31242"/>
                </a:cubicBezTo>
                <a:lnTo>
                  <a:pt x="2249996" y="31242"/>
                </a:lnTo>
                <a:cubicBezTo>
                  <a:pt x="2268093" y="31242"/>
                  <a:pt x="2282857" y="42958"/>
                  <a:pt x="2282857" y="57245"/>
                </a:cubicBezTo>
                <a:lnTo>
                  <a:pt x="2282857" y="195072"/>
                </a:lnTo>
                <a:cubicBezTo>
                  <a:pt x="2282857" y="209360"/>
                  <a:pt x="2268093" y="221075"/>
                  <a:pt x="2249996" y="221075"/>
                </a:cubicBezTo>
                <a:lnTo>
                  <a:pt x="2093119" y="221075"/>
                </a:lnTo>
                <a:cubicBezTo>
                  <a:pt x="2075021" y="221075"/>
                  <a:pt x="2060258" y="209360"/>
                  <a:pt x="2060258" y="195072"/>
                </a:cubicBezTo>
                <a:lnTo>
                  <a:pt x="2060258" y="57245"/>
                </a:lnTo>
                <a:close/>
                <a:moveTo>
                  <a:pt x="1774412" y="57245"/>
                </a:moveTo>
                <a:cubicBezTo>
                  <a:pt x="1774412" y="42958"/>
                  <a:pt x="1789176" y="31242"/>
                  <a:pt x="1807274" y="31242"/>
                </a:cubicBezTo>
                <a:lnTo>
                  <a:pt x="1964150" y="31242"/>
                </a:lnTo>
                <a:cubicBezTo>
                  <a:pt x="1982248" y="31242"/>
                  <a:pt x="1997012" y="42958"/>
                  <a:pt x="1997012" y="57245"/>
                </a:cubicBezTo>
                <a:lnTo>
                  <a:pt x="1997012" y="195072"/>
                </a:lnTo>
                <a:cubicBezTo>
                  <a:pt x="1997012" y="209360"/>
                  <a:pt x="1982248" y="221075"/>
                  <a:pt x="1964150" y="221075"/>
                </a:cubicBezTo>
                <a:lnTo>
                  <a:pt x="1807274" y="221075"/>
                </a:lnTo>
                <a:cubicBezTo>
                  <a:pt x="1789176" y="221075"/>
                  <a:pt x="1774412" y="209360"/>
                  <a:pt x="1774412" y="195072"/>
                </a:cubicBezTo>
                <a:lnTo>
                  <a:pt x="1774412" y="57245"/>
                </a:lnTo>
                <a:close/>
                <a:moveTo>
                  <a:pt x="1488567" y="57245"/>
                </a:moveTo>
                <a:cubicBezTo>
                  <a:pt x="1488567" y="42958"/>
                  <a:pt x="1503331" y="31242"/>
                  <a:pt x="1521428" y="31242"/>
                </a:cubicBezTo>
                <a:lnTo>
                  <a:pt x="1678305" y="31242"/>
                </a:lnTo>
                <a:cubicBezTo>
                  <a:pt x="1696403" y="31242"/>
                  <a:pt x="1711166" y="42958"/>
                  <a:pt x="1711166" y="57245"/>
                </a:cubicBezTo>
                <a:lnTo>
                  <a:pt x="1711166" y="195072"/>
                </a:lnTo>
                <a:cubicBezTo>
                  <a:pt x="1711166" y="209360"/>
                  <a:pt x="1696403" y="221075"/>
                  <a:pt x="1678305" y="221075"/>
                </a:cubicBezTo>
                <a:lnTo>
                  <a:pt x="1521428" y="221075"/>
                </a:lnTo>
                <a:cubicBezTo>
                  <a:pt x="1503331" y="221075"/>
                  <a:pt x="1488567" y="209360"/>
                  <a:pt x="1488567" y="195072"/>
                </a:cubicBezTo>
                <a:lnTo>
                  <a:pt x="1488567" y="57245"/>
                </a:lnTo>
                <a:close/>
                <a:moveTo>
                  <a:pt x="1202722" y="57245"/>
                </a:moveTo>
                <a:cubicBezTo>
                  <a:pt x="1202722" y="42958"/>
                  <a:pt x="1217486" y="31242"/>
                  <a:pt x="1235583" y="31242"/>
                </a:cubicBezTo>
                <a:lnTo>
                  <a:pt x="1392460" y="31242"/>
                </a:lnTo>
                <a:cubicBezTo>
                  <a:pt x="1410557" y="31242"/>
                  <a:pt x="1425321" y="42958"/>
                  <a:pt x="1425321" y="57245"/>
                </a:cubicBezTo>
                <a:lnTo>
                  <a:pt x="1425321" y="195072"/>
                </a:lnTo>
                <a:cubicBezTo>
                  <a:pt x="1425321" y="209360"/>
                  <a:pt x="1410557" y="221075"/>
                  <a:pt x="1392460" y="221075"/>
                </a:cubicBezTo>
                <a:lnTo>
                  <a:pt x="1235583" y="221075"/>
                </a:lnTo>
                <a:cubicBezTo>
                  <a:pt x="1217486" y="221075"/>
                  <a:pt x="1202722" y="209360"/>
                  <a:pt x="1202722" y="195072"/>
                </a:cubicBezTo>
                <a:lnTo>
                  <a:pt x="1202722" y="57245"/>
                </a:lnTo>
                <a:close/>
                <a:moveTo>
                  <a:pt x="916877" y="57245"/>
                </a:moveTo>
                <a:cubicBezTo>
                  <a:pt x="916877" y="42958"/>
                  <a:pt x="931640" y="31242"/>
                  <a:pt x="949738" y="31242"/>
                </a:cubicBezTo>
                <a:lnTo>
                  <a:pt x="1106615" y="31242"/>
                </a:lnTo>
                <a:cubicBezTo>
                  <a:pt x="1124712" y="31242"/>
                  <a:pt x="1139476" y="42958"/>
                  <a:pt x="1139476" y="57245"/>
                </a:cubicBezTo>
                <a:lnTo>
                  <a:pt x="1139476" y="195072"/>
                </a:lnTo>
                <a:cubicBezTo>
                  <a:pt x="1139476" y="209360"/>
                  <a:pt x="1124712" y="221075"/>
                  <a:pt x="1106615" y="221075"/>
                </a:cubicBezTo>
                <a:lnTo>
                  <a:pt x="949738" y="221075"/>
                </a:lnTo>
                <a:cubicBezTo>
                  <a:pt x="931640" y="221075"/>
                  <a:pt x="916877" y="209360"/>
                  <a:pt x="916877" y="195072"/>
                </a:cubicBezTo>
                <a:lnTo>
                  <a:pt x="916877" y="57245"/>
                </a:lnTo>
                <a:close/>
                <a:moveTo>
                  <a:pt x="631031" y="57245"/>
                </a:moveTo>
                <a:cubicBezTo>
                  <a:pt x="631031" y="42958"/>
                  <a:pt x="645795" y="31242"/>
                  <a:pt x="663893" y="31242"/>
                </a:cubicBezTo>
                <a:lnTo>
                  <a:pt x="820769" y="31242"/>
                </a:lnTo>
                <a:cubicBezTo>
                  <a:pt x="838867" y="31242"/>
                  <a:pt x="853631" y="42958"/>
                  <a:pt x="853631" y="57245"/>
                </a:cubicBezTo>
                <a:lnTo>
                  <a:pt x="853631" y="195072"/>
                </a:lnTo>
                <a:cubicBezTo>
                  <a:pt x="853631" y="209360"/>
                  <a:pt x="838867" y="221075"/>
                  <a:pt x="820769" y="221075"/>
                </a:cubicBezTo>
                <a:lnTo>
                  <a:pt x="663893" y="221075"/>
                </a:lnTo>
                <a:cubicBezTo>
                  <a:pt x="645795" y="221075"/>
                  <a:pt x="631031" y="209360"/>
                  <a:pt x="631031" y="195072"/>
                </a:cubicBezTo>
                <a:lnTo>
                  <a:pt x="631031" y="57245"/>
                </a:lnTo>
                <a:close/>
                <a:moveTo>
                  <a:pt x="345186" y="57245"/>
                </a:moveTo>
                <a:cubicBezTo>
                  <a:pt x="345186" y="42958"/>
                  <a:pt x="359950" y="31242"/>
                  <a:pt x="378047" y="31242"/>
                </a:cubicBezTo>
                <a:lnTo>
                  <a:pt x="534924" y="31242"/>
                </a:lnTo>
                <a:cubicBezTo>
                  <a:pt x="553022" y="31242"/>
                  <a:pt x="567785" y="42958"/>
                  <a:pt x="567785" y="57245"/>
                </a:cubicBezTo>
                <a:lnTo>
                  <a:pt x="567785" y="195072"/>
                </a:lnTo>
                <a:cubicBezTo>
                  <a:pt x="567785" y="209360"/>
                  <a:pt x="553022" y="221075"/>
                  <a:pt x="534924" y="221075"/>
                </a:cubicBezTo>
                <a:lnTo>
                  <a:pt x="378047" y="221075"/>
                </a:lnTo>
                <a:cubicBezTo>
                  <a:pt x="359950" y="221075"/>
                  <a:pt x="345186" y="209360"/>
                  <a:pt x="345186" y="195072"/>
                </a:cubicBezTo>
                <a:lnTo>
                  <a:pt x="345186" y="57245"/>
                </a:lnTo>
                <a:close/>
                <a:moveTo>
                  <a:pt x="59341" y="57245"/>
                </a:moveTo>
                <a:cubicBezTo>
                  <a:pt x="59341" y="42958"/>
                  <a:pt x="74105" y="31242"/>
                  <a:pt x="92202" y="31242"/>
                </a:cubicBezTo>
                <a:lnTo>
                  <a:pt x="249079" y="31242"/>
                </a:lnTo>
                <a:cubicBezTo>
                  <a:pt x="267176" y="31242"/>
                  <a:pt x="281940" y="42958"/>
                  <a:pt x="281940" y="57245"/>
                </a:cubicBezTo>
                <a:lnTo>
                  <a:pt x="281940" y="195072"/>
                </a:lnTo>
                <a:cubicBezTo>
                  <a:pt x="281940" y="209360"/>
                  <a:pt x="267176" y="221075"/>
                  <a:pt x="249079" y="221075"/>
                </a:cubicBezTo>
                <a:lnTo>
                  <a:pt x="92583" y="221075"/>
                </a:lnTo>
                <a:cubicBezTo>
                  <a:pt x="74486" y="221075"/>
                  <a:pt x="59722" y="209360"/>
                  <a:pt x="59722" y="195072"/>
                </a:cubicBezTo>
                <a:lnTo>
                  <a:pt x="59722" y="57245"/>
                </a:lnTo>
                <a:close/>
                <a:moveTo>
                  <a:pt x="5290947" y="413575"/>
                </a:moveTo>
                <a:lnTo>
                  <a:pt x="5290947" y="721043"/>
                </a:lnTo>
                <a:cubicBezTo>
                  <a:pt x="5290947" y="778288"/>
                  <a:pt x="5231797" y="825151"/>
                  <a:pt x="5159407" y="825151"/>
                </a:cubicBezTo>
                <a:lnTo>
                  <a:pt x="4628198" y="825151"/>
                </a:lnTo>
                <a:cubicBezTo>
                  <a:pt x="4555808" y="825151"/>
                  <a:pt x="4496657" y="778288"/>
                  <a:pt x="4496657" y="721043"/>
                </a:cubicBezTo>
                <a:lnTo>
                  <a:pt x="4496657" y="413575"/>
                </a:lnTo>
                <a:cubicBezTo>
                  <a:pt x="4496657" y="356330"/>
                  <a:pt x="4555808" y="309467"/>
                  <a:pt x="4628198" y="309467"/>
                </a:cubicBezTo>
                <a:lnTo>
                  <a:pt x="5159407" y="309467"/>
                </a:lnTo>
                <a:cubicBezTo>
                  <a:pt x="5231797" y="309467"/>
                  <a:pt x="5290947" y="356330"/>
                  <a:pt x="5290947" y="413575"/>
                </a:cubicBezTo>
                <a:close/>
                <a:moveTo>
                  <a:pt x="4210812" y="413575"/>
                </a:moveTo>
                <a:lnTo>
                  <a:pt x="4210812" y="721043"/>
                </a:lnTo>
                <a:cubicBezTo>
                  <a:pt x="4210812" y="778288"/>
                  <a:pt x="4151662" y="825151"/>
                  <a:pt x="4079272" y="825151"/>
                </a:cubicBezTo>
                <a:lnTo>
                  <a:pt x="3548063" y="825151"/>
                </a:lnTo>
                <a:cubicBezTo>
                  <a:pt x="3475673" y="825151"/>
                  <a:pt x="3416522" y="778288"/>
                  <a:pt x="3416522" y="721043"/>
                </a:cubicBezTo>
                <a:lnTo>
                  <a:pt x="3416522" y="413575"/>
                </a:lnTo>
                <a:cubicBezTo>
                  <a:pt x="3416522" y="356330"/>
                  <a:pt x="3475673" y="309467"/>
                  <a:pt x="3548063" y="309467"/>
                </a:cubicBezTo>
                <a:lnTo>
                  <a:pt x="4079272" y="309467"/>
                </a:lnTo>
                <a:cubicBezTo>
                  <a:pt x="4151662" y="309467"/>
                  <a:pt x="4210812" y="356330"/>
                  <a:pt x="4210812" y="413575"/>
                </a:cubicBezTo>
                <a:close/>
                <a:moveTo>
                  <a:pt x="3130677" y="413575"/>
                </a:moveTo>
                <a:lnTo>
                  <a:pt x="3130677" y="721043"/>
                </a:lnTo>
                <a:cubicBezTo>
                  <a:pt x="3130677" y="778288"/>
                  <a:pt x="3071527" y="825151"/>
                  <a:pt x="2999137" y="825151"/>
                </a:cubicBezTo>
                <a:lnTo>
                  <a:pt x="2467928" y="825151"/>
                </a:lnTo>
                <a:cubicBezTo>
                  <a:pt x="2395538" y="825151"/>
                  <a:pt x="2336387" y="778288"/>
                  <a:pt x="2336387" y="721043"/>
                </a:cubicBezTo>
                <a:lnTo>
                  <a:pt x="2336387" y="413575"/>
                </a:lnTo>
                <a:cubicBezTo>
                  <a:pt x="2336387" y="356330"/>
                  <a:pt x="2395538" y="309467"/>
                  <a:pt x="2467928" y="309467"/>
                </a:cubicBezTo>
                <a:lnTo>
                  <a:pt x="2999137" y="309467"/>
                </a:lnTo>
                <a:cubicBezTo>
                  <a:pt x="3071527" y="309467"/>
                  <a:pt x="3130677" y="356330"/>
                  <a:pt x="3130677" y="413575"/>
                </a:cubicBezTo>
                <a:close/>
                <a:moveTo>
                  <a:pt x="2050542" y="413575"/>
                </a:moveTo>
                <a:lnTo>
                  <a:pt x="2050542" y="721043"/>
                </a:lnTo>
                <a:cubicBezTo>
                  <a:pt x="2050542" y="778288"/>
                  <a:pt x="1991392" y="825151"/>
                  <a:pt x="1919002" y="825151"/>
                </a:cubicBezTo>
                <a:lnTo>
                  <a:pt x="1387793" y="825151"/>
                </a:lnTo>
                <a:cubicBezTo>
                  <a:pt x="1315403" y="825151"/>
                  <a:pt x="1256252" y="778288"/>
                  <a:pt x="1256252" y="721043"/>
                </a:cubicBezTo>
                <a:lnTo>
                  <a:pt x="1256252" y="413575"/>
                </a:lnTo>
                <a:cubicBezTo>
                  <a:pt x="1256252" y="356330"/>
                  <a:pt x="1315403" y="309467"/>
                  <a:pt x="1387793" y="309467"/>
                </a:cubicBezTo>
                <a:lnTo>
                  <a:pt x="1919002" y="309467"/>
                </a:lnTo>
                <a:cubicBezTo>
                  <a:pt x="1991392" y="309467"/>
                  <a:pt x="2050542" y="356330"/>
                  <a:pt x="2050542" y="413575"/>
                </a:cubicBezTo>
                <a:close/>
                <a:moveTo>
                  <a:pt x="970407" y="413575"/>
                </a:moveTo>
                <a:lnTo>
                  <a:pt x="970407" y="721043"/>
                </a:lnTo>
                <a:cubicBezTo>
                  <a:pt x="970407" y="778288"/>
                  <a:pt x="911257" y="825151"/>
                  <a:pt x="838867" y="825151"/>
                </a:cubicBezTo>
                <a:lnTo>
                  <a:pt x="307658" y="825151"/>
                </a:lnTo>
                <a:cubicBezTo>
                  <a:pt x="235268" y="825151"/>
                  <a:pt x="176117" y="778288"/>
                  <a:pt x="176117" y="721043"/>
                </a:cubicBezTo>
                <a:lnTo>
                  <a:pt x="176117" y="413575"/>
                </a:lnTo>
                <a:cubicBezTo>
                  <a:pt x="176117" y="356330"/>
                  <a:pt x="235268" y="309467"/>
                  <a:pt x="307658" y="309467"/>
                </a:cubicBezTo>
                <a:lnTo>
                  <a:pt x="838867" y="309467"/>
                </a:lnTo>
                <a:cubicBezTo>
                  <a:pt x="911257" y="309467"/>
                  <a:pt x="970407" y="356330"/>
                  <a:pt x="970407" y="413575"/>
                </a:cubicBezTo>
                <a:close/>
                <a:moveTo>
                  <a:pt x="263081" y="1108615"/>
                </a:moveTo>
                <a:cubicBezTo>
                  <a:pt x="263081" y="1122902"/>
                  <a:pt x="248317" y="1134618"/>
                  <a:pt x="230219" y="1134618"/>
                </a:cubicBezTo>
                <a:lnTo>
                  <a:pt x="73343" y="1134618"/>
                </a:lnTo>
                <a:cubicBezTo>
                  <a:pt x="55245" y="1134618"/>
                  <a:pt x="40481" y="1122902"/>
                  <a:pt x="40481" y="1108615"/>
                </a:cubicBezTo>
                <a:lnTo>
                  <a:pt x="40481" y="970788"/>
                </a:lnTo>
                <a:cubicBezTo>
                  <a:pt x="40481" y="956501"/>
                  <a:pt x="55245" y="944785"/>
                  <a:pt x="73343" y="944785"/>
                </a:cubicBezTo>
                <a:lnTo>
                  <a:pt x="230219" y="944785"/>
                </a:lnTo>
                <a:cubicBezTo>
                  <a:pt x="248317" y="944785"/>
                  <a:pt x="263081" y="956501"/>
                  <a:pt x="263081" y="970788"/>
                </a:cubicBezTo>
                <a:lnTo>
                  <a:pt x="263081" y="1108615"/>
                </a:lnTo>
                <a:close/>
                <a:moveTo>
                  <a:pt x="548926" y="1108615"/>
                </a:moveTo>
                <a:cubicBezTo>
                  <a:pt x="548926" y="1122902"/>
                  <a:pt x="534162" y="1134618"/>
                  <a:pt x="516065" y="1134618"/>
                </a:cubicBezTo>
                <a:lnTo>
                  <a:pt x="359188" y="1134618"/>
                </a:lnTo>
                <a:cubicBezTo>
                  <a:pt x="341090" y="1134618"/>
                  <a:pt x="326326" y="1122902"/>
                  <a:pt x="326326" y="1108615"/>
                </a:cubicBezTo>
                <a:lnTo>
                  <a:pt x="326326" y="970788"/>
                </a:lnTo>
                <a:cubicBezTo>
                  <a:pt x="326326" y="956501"/>
                  <a:pt x="341090" y="944785"/>
                  <a:pt x="359188" y="944785"/>
                </a:cubicBezTo>
                <a:lnTo>
                  <a:pt x="516065" y="944785"/>
                </a:lnTo>
                <a:cubicBezTo>
                  <a:pt x="534162" y="944785"/>
                  <a:pt x="548926" y="956501"/>
                  <a:pt x="548926" y="970788"/>
                </a:cubicBezTo>
                <a:lnTo>
                  <a:pt x="548926" y="1108615"/>
                </a:lnTo>
                <a:close/>
                <a:moveTo>
                  <a:pt x="834771" y="1108615"/>
                </a:moveTo>
                <a:cubicBezTo>
                  <a:pt x="834771" y="1122902"/>
                  <a:pt x="820007" y="1134618"/>
                  <a:pt x="801910" y="1134618"/>
                </a:cubicBezTo>
                <a:lnTo>
                  <a:pt x="645033" y="1134618"/>
                </a:lnTo>
                <a:cubicBezTo>
                  <a:pt x="626936" y="1134618"/>
                  <a:pt x="612172" y="1122902"/>
                  <a:pt x="612172" y="1108615"/>
                </a:cubicBezTo>
                <a:lnTo>
                  <a:pt x="612172" y="970788"/>
                </a:lnTo>
                <a:cubicBezTo>
                  <a:pt x="612172" y="956501"/>
                  <a:pt x="626936" y="944785"/>
                  <a:pt x="645033" y="944785"/>
                </a:cubicBezTo>
                <a:lnTo>
                  <a:pt x="801910" y="944785"/>
                </a:lnTo>
                <a:cubicBezTo>
                  <a:pt x="820007" y="944785"/>
                  <a:pt x="834771" y="956501"/>
                  <a:pt x="834771" y="970788"/>
                </a:cubicBezTo>
                <a:lnTo>
                  <a:pt x="834771" y="1108615"/>
                </a:lnTo>
                <a:close/>
                <a:moveTo>
                  <a:pt x="1120616" y="1108615"/>
                </a:moveTo>
                <a:cubicBezTo>
                  <a:pt x="1120616" y="1122902"/>
                  <a:pt x="1105853" y="1134618"/>
                  <a:pt x="1087755" y="1134618"/>
                </a:cubicBezTo>
                <a:lnTo>
                  <a:pt x="930878" y="1134618"/>
                </a:lnTo>
                <a:cubicBezTo>
                  <a:pt x="912781" y="1134618"/>
                  <a:pt x="898017" y="1122902"/>
                  <a:pt x="898017" y="1108615"/>
                </a:cubicBezTo>
                <a:lnTo>
                  <a:pt x="898017" y="970788"/>
                </a:lnTo>
                <a:cubicBezTo>
                  <a:pt x="898017" y="956501"/>
                  <a:pt x="912781" y="944785"/>
                  <a:pt x="930878" y="944785"/>
                </a:cubicBezTo>
                <a:lnTo>
                  <a:pt x="1087755" y="944785"/>
                </a:lnTo>
                <a:cubicBezTo>
                  <a:pt x="1105853" y="944785"/>
                  <a:pt x="1120616" y="956501"/>
                  <a:pt x="1120616" y="970788"/>
                </a:cubicBezTo>
                <a:lnTo>
                  <a:pt x="1120616" y="1108615"/>
                </a:lnTo>
                <a:close/>
                <a:moveTo>
                  <a:pt x="1406462" y="1108615"/>
                </a:moveTo>
                <a:cubicBezTo>
                  <a:pt x="1406462" y="1122902"/>
                  <a:pt x="1391698" y="1134618"/>
                  <a:pt x="1373600" y="1134618"/>
                </a:cubicBezTo>
                <a:lnTo>
                  <a:pt x="1216724" y="1134618"/>
                </a:lnTo>
                <a:cubicBezTo>
                  <a:pt x="1198626" y="1134618"/>
                  <a:pt x="1183862" y="1122902"/>
                  <a:pt x="1183862" y="1108615"/>
                </a:cubicBezTo>
                <a:lnTo>
                  <a:pt x="1183862" y="970788"/>
                </a:lnTo>
                <a:cubicBezTo>
                  <a:pt x="1183862" y="956501"/>
                  <a:pt x="1198626" y="944785"/>
                  <a:pt x="1216724" y="944785"/>
                </a:cubicBezTo>
                <a:lnTo>
                  <a:pt x="1373600" y="944785"/>
                </a:lnTo>
                <a:cubicBezTo>
                  <a:pt x="1391698" y="944785"/>
                  <a:pt x="1406462" y="956501"/>
                  <a:pt x="1406462" y="970788"/>
                </a:cubicBezTo>
                <a:lnTo>
                  <a:pt x="1406462" y="1108615"/>
                </a:lnTo>
                <a:close/>
                <a:moveTo>
                  <a:pt x="1692307" y="1108615"/>
                </a:moveTo>
                <a:cubicBezTo>
                  <a:pt x="1692307" y="1122902"/>
                  <a:pt x="1677543" y="1134618"/>
                  <a:pt x="1659446" y="1134618"/>
                </a:cubicBezTo>
                <a:lnTo>
                  <a:pt x="1502569" y="1134618"/>
                </a:lnTo>
                <a:cubicBezTo>
                  <a:pt x="1484471" y="1134618"/>
                  <a:pt x="1469708" y="1122902"/>
                  <a:pt x="1469708" y="1108615"/>
                </a:cubicBezTo>
                <a:lnTo>
                  <a:pt x="1469708" y="970788"/>
                </a:lnTo>
                <a:cubicBezTo>
                  <a:pt x="1469708" y="956501"/>
                  <a:pt x="1484471" y="944785"/>
                  <a:pt x="1502569" y="944785"/>
                </a:cubicBezTo>
                <a:lnTo>
                  <a:pt x="1659446" y="944785"/>
                </a:lnTo>
                <a:cubicBezTo>
                  <a:pt x="1677543" y="944785"/>
                  <a:pt x="1692307" y="956501"/>
                  <a:pt x="1692307" y="970788"/>
                </a:cubicBezTo>
                <a:lnTo>
                  <a:pt x="1692307" y="1108615"/>
                </a:lnTo>
                <a:close/>
                <a:moveTo>
                  <a:pt x="1978152" y="1108615"/>
                </a:moveTo>
                <a:cubicBezTo>
                  <a:pt x="1978152" y="1122902"/>
                  <a:pt x="1963388" y="1134618"/>
                  <a:pt x="1945291" y="1134618"/>
                </a:cubicBezTo>
                <a:lnTo>
                  <a:pt x="1788414" y="1134618"/>
                </a:lnTo>
                <a:cubicBezTo>
                  <a:pt x="1770317" y="1134618"/>
                  <a:pt x="1755553" y="1122902"/>
                  <a:pt x="1755553" y="1108615"/>
                </a:cubicBezTo>
                <a:lnTo>
                  <a:pt x="1755553" y="970788"/>
                </a:lnTo>
                <a:cubicBezTo>
                  <a:pt x="1755553" y="956501"/>
                  <a:pt x="1770317" y="944785"/>
                  <a:pt x="1788414" y="944785"/>
                </a:cubicBezTo>
                <a:lnTo>
                  <a:pt x="1945291" y="944785"/>
                </a:lnTo>
                <a:cubicBezTo>
                  <a:pt x="1963388" y="944785"/>
                  <a:pt x="1978152" y="956501"/>
                  <a:pt x="1978152" y="970788"/>
                </a:cubicBezTo>
                <a:lnTo>
                  <a:pt x="1978152" y="1108615"/>
                </a:lnTo>
                <a:close/>
                <a:moveTo>
                  <a:pt x="2263997" y="1108615"/>
                </a:moveTo>
                <a:cubicBezTo>
                  <a:pt x="2263997" y="1122902"/>
                  <a:pt x="2249234" y="1134618"/>
                  <a:pt x="2231136" y="1134618"/>
                </a:cubicBezTo>
                <a:lnTo>
                  <a:pt x="2074259" y="1134618"/>
                </a:lnTo>
                <a:cubicBezTo>
                  <a:pt x="2056162" y="1134618"/>
                  <a:pt x="2041398" y="1122902"/>
                  <a:pt x="2041398" y="1108615"/>
                </a:cubicBezTo>
                <a:lnTo>
                  <a:pt x="2041398" y="970788"/>
                </a:lnTo>
                <a:cubicBezTo>
                  <a:pt x="2041398" y="956501"/>
                  <a:pt x="2056162" y="944785"/>
                  <a:pt x="2074259" y="944785"/>
                </a:cubicBezTo>
                <a:lnTo>
                  <a:pt x="2231136" y="944785"/>
                </a:lnTo>
                <a:cubicBezTo>
                  <a:pt x="2249234" y="944785"/>
                  <a:pt x="2263997" y="956501"/>
                  <a:pt x="2263997" y="970788"/>
                </a:cubicBezTo>
                <a:lnTo>
                  <a:pt x="2263997" y="1108615"/>
                </a:lnTo>
                <a:close/>
                <a:moveTo>
                  <a:pt x="2549843" y="1108615"/>
                </a:moveTo>
                <a:cubicBezTo>
                  <a:pt x="2549843" y="1122902"/>
                  <a:pt x="2535079" y="1134618"/>
                  <a:pt x="2516981" y="1134618"/>
                </a:cubicBezTo>
                <a:lnTo>
                  <a:pt x="2360105" y="1134618"/>
                </a:lnTo>
                <a:cubicBezTo>
                  <a:pt x="2342007" y="1134618"/>
                  <a:pt x="2327243" y="1122902"/>
                  <a:pt x="2327243" y="1108615"/>
                </a:cubicBezTo>
                <a:lnTo>
                  <a:pt x="2327243" y="970788"/>
                </a:lnTo>
                <a:cubicBezTo>
                  <a:pt x="2327243" y="956501"/>
                  <a:pt x="2342007" y="944785"/>
                  <a:pt x="2360105" y="944785"/>
                </a:cubicBezTo>
                <a:lnTo>
                  <a:pt x="2516981" y="944785"/>
                </a:lnTo>
                <a:cubicBezTo>
                  <a:pt x="2535079" y="944785"/>
                  <a:pt x="2549843" y="956501"/>
                  <a:pt x="2549843" y="970788"/>
                </a:cubicBezTo>
                <a:lnTo>
                  <a:pt x="2549843" y="1108615"/>
                </a:lnTo>
                <a:close/>
                <a:moveTo>
                  <a:pt x="2835688" y="1108615"/>
                </a:moveTo>
                <a:cubicBezTo>
                  <a:pt x="2835688" y="1122902"/>
                  <a:pt x="2820924" y="1134618"/>
                  <a:pt x="2802827" y="1134618"/>
                </a:cubicBezTo>
                <a:lnTo>
                  <a:pt x="2645950" y="1134618"/>
                </a:lnTo>
                <a:cubicBezTo>
                  <a:pt x="2627853" y="1134618"/>
                  <a:pt x="2613089" y="1122902"/>
                  <a:pt x="2613089" y="1108615"/>
                </a:cubicBezTo>
                <a:lnTo>
                  <a:pt x="2613089" y="970788"/>
                </a:lnTo>
                <a:cubicBezTo>
                  <a:pt x="2613089" y="956501"/>
                  <a:pt x="2627853" y="944785"/>
                  <a:pt x="2645950" y="944785"/>
                </a:cubicBezTo>
                <a:lnTo>
                  <a:pt x="2802827" y="944785"/>
                </a:lnTo>
                <a:cubicBezTo>
                  <a:pt x="2820924" y="944785"/>
                  <a:pt x="2835688" y="956501"/>
                  <a:pt x="2835688" y="970788"/>
                </a:cubicBezTo>
                <a:lnTo>
                  <a:pt x="2835688" y="1108615"/>
                </a:lnTo>
                <a:close/>
                <a:moveTo>
                  <a:pt x="3121533" y="1108615"/>
                </a:moveTo>
                <a:cubicBezTo>
                  <a:pt x="3121533" y="1122902"/>
                  <a:pt x="3106770" y="1134618"/>
                  <a:pt x="3088672" y="1134618"/>
                </a:cubicBezTo>
                <a:lnTo>
                  <a:pt x="2931795" y="1134618"/>
                </a:lnTo>
                <a:cubicBezTo>
                  <a:pt x="2913698" y="1134618"/>
                  <a:pt x="2898934" y="1122902"/>
                  <a:pt x="2898934" y="1108615"/>
                </a:cubicBezTo>
                <a:lnTo>
                  <a:pt x="2898934" y="970788"/>
                </a:lnTo>
                <a:cubicBezTo>
                  <a:pt x="2898934" y="956501"/>
                  <a:pt x="2913698" y="944785"/>
                  <a:pt x="2931795" y="944785"/>
                </a:cubicBezTo>
                <a:lnTo>
                  <a:pt x="3088672" y="944785"/>
                </a:lnTo>
                <a:cubicBezTo>
                  <a:pt x="3106770" y="944785"/>
                  <a:pt x="3121533" y="956501"/>
                  <a:pt x="3121533" y="970788"/>
                </a:cubicBezTo>
                <a:lnTo>
                  <a:pt x="3121533" y="1108615"/>
                </a:lnTo>
                <a:close/>
                <a:moveTo>
                  <a:pt x="3407378" y="1108615"/>
                </a:moveTo>
                <a:cubicBezTo>
                  <a:pt x="3407378" y="1122902"/>
                  <a:pt x="3392615" y="1134618"/>
                  <a:pt x="3374517" y="1134618"/>
                </a:cubicBezTo>
                <a:lnTo>
                  <a:pt x="3217640" y="1134618"/>
                </a:lnTo>
                <a:cubicBezTo>
                  <a:pt x="3199543" y="1134618"/>
                  <a:pt x="3184779" y="1122902"/>
                  <a:pt x="3184779" y="1108615"/>
                </a:cubicBezTo>
                <a:lnTo>
                  <a:pt x="3184779" y="970788"/>
                </a:lnTo>
                <a:cubicBezTo>
                  <a:pt x="3184779" y="956501"/>
                  <a:pt x="3199543" y="944785"/>
                  <a:pt x="3217640" y="944785"/>
                </a:cubicBezTo>
                <a:lnTo>
                  <a:pt x="3374517" y="944785"/>
                </a:lnTo>
                <a:cubicBezTo>
                  <a:pt x="3392615" y="944785"/>
                  <a:pt x="3407378" y="956501"/>
                  <a:pt x="3407378" y="970788"/>
                </a:cubicBezTo>
                <a:lnTo>
                  <a:pt x="3407378" y="1108615"/>
                </a:lnTo>
                <a:close/>
                <a:moveTo>
                  <a:pt x="3693224" y="1108615"/>
                </a:moveTo>
                <a:cubicBezTo>
                  <a:pt x="3693224" y="1122902"/>
                  <a:pt x="3678460" y="1134618"/>
                  <a:pt x="3660362" y="1134618"/>
                </a:cubicBezTo>
                <a:lnTo>
                  <a:pt x="3503486" y="1134618"/>
                </a:lnTo>
                <a:cubicBezTo>
                  <a:pt x="3485388" y="1134618"/>
                  <a:pt x="3470624" y="1122902"/>
                  <a:pt x="3470624" y="1108615"/>
                </a:cubicBezTo>
                <a:lnTo>
                  <a:pt x="3470624" y="970788"/>
                </a:lnTo>
                <a:cubicBezTo>
                  <a:pt x="3470624" y="956501"/>
                  <a:pt x="3485388" y="944785"/>
                  <a:pt x="3503486" y="944785"/>
                </a:cubicBezTo>
                <a:lnTo>
                  <a:pt x="3660362" y="944785"/>
                </a:lnTo>
                <a:cubicBezTo>
                  <a:pt x="3678460" y="944785"/>
                  <a:pt x="3693224" y="956501"/>
                  <a:pt x="3693224" y="970788"/>
                </a:cubicBezTo>
                <a:lnTo>
                  <a:pt x="3693224" y="1108615"/>
                </a:lnTo>
                <a:close/>
                <a:moveTo>
                  <a:pt x="3979069" y="1108615"/>
                </a:moveTo>
                <a:cubicBezTo>
                  <a:pt x="3979069" y="1122902"/>
                  <a:pt x="3964305" y="1134618"/>
                  <a:pt x="3946208" y="1134618"/>
                </a:cubicBezTo>
                <a:lnTo>
                  <a:pt x="3789331" y="1134618"/>
                </a:lnTo>
                <a:cubicBezTo>
                  <a:pt x="3771233" y="1134618"/>
                  <a:pt x="3756470" y="1122902"/>
                  <a:pt x="3756470" y="1108615"/>
                </a:cubicBezTo>
                <a:lnTo>
                  <a:pt x="3756470" y="970788"/>
                </a:lnTo>
                <a:cubicBezTo>
                  <a:pt x="3756470" y="956501"/>
                  <a:pt x="3771233" y="944785"/>
                  <a:pt x="3789331" y="944785"/>
                </a:cubicBezTo>
                <a:lnTo>
                  <a:pt x="3946208" y="944785"/>
                </a:lnTo>
                <a:cubicBezTo>
                  <a:pt x="3964305" y="944785"/>
                  <a:pt x="3979069" y="956501"/>
                  <a:pt x="3979069" y="970788"/>
                </a:cubicBezTo>
                <a:lnTo>
                  <a:pt x="3979069" y="1108615"/>
                </a:lnTo>
                <a:close/>
                <a:moveTo>
                  <a:pt x="4264914" y="1108615"/>
                </a:moveTo>
                <a:cubicBezTo>
                  <a:pt x="4264914" y="1122902"/>
                  <a:pt x="4250150" y="1134618"/>
                  <a:pt x="4232053" y="1134618"/>
                </a:cubicBezTo>
                <a:lnTo>
                  <a:pt x="4075176" y="1134618"/>
                </a:lnTo>
                <a:cubicBezTo>
                  <a:pt x="4057079" y="1134618"/>
                  <a:pt x="4042315" y="1122902"/>
                  <a:pt x="4042315" y="1108615"/>
                </a:cubicBezTo>
                <a:lnTo>
                  <a:pt x="4042315" y="970788"/>
                </a:lnTo>
                <a:cubicBezTo>
                  <a:pt x="4042315" y="956501"/>
                  <a:pt x="4057079" y="944785"/>
                  <a:pt x="4075176" y="944785"/>
                </a:cubicBezTo>
                <a:lnTo>
                  <a:pt x="4232053" y="944785"/>
                </a:lnTo>
                <a:cubicBezTo>
                  <a:pt x="4250150" y="944785"/>
                  <a:pt x="4264914" y="956501"/>
                  <a:pt x="4264914" y="970788"/>
                </a:cubicBezTo>
                <a:lnTo>
                  <a:pt x="4264914" y="1108615"/>
                </a:lnTo>
                <a:close/>
                <a:moveTo>
                  <a:pt x="4550759" y="1108615"/>
                </a:moveTo>
                <a:cubicBezTo>
                  <a:pt x="4550759" y="1122902"/>
                  <a:pt x="4535996" y="1134618"/>
                  <a:pt x="4517898" y="1134618"/>
                </a:cubicBezTo>
                <a:lnTo>
                  <a:pt x="4361022" y="1134618"/>
                </a:lnTo>
                <a:cubicBezTo>
                  <a:pt x="4342924" y="1134618"/>
                  <a:pt x="4328160" y="1122902"/>
                  <a:pt x="4328160" y="1108615"/>
                </a:cubicBezTo>
                <a:lnTo>
                  <a:pt x="4328160" y="970788"/>
                </a:lnTo>
                <a:cubicBezTo>
                  <a:pt x="4328160" y="956501"/>
                  <a:pt x="4342924" y="944785"/>
                  <a:pt x="4361022" y="944785"/>
                </a:cubicBezTo>
                <a:lnTo>
                  <a:pt x="4517898" y="944785"/>
                </a:lnTo>
                <a:cubicBezTo>
                  <a:pt x="4535996" y="944785"/>
                  <a:pt x="4550759" y="956501"/>
                  <a:pt x="4550759" y="970788"/>
                </a:cubicBezTo>
                <a:lnTo>
                  <a:pt x="4550759" y="1108615"/>
                </a:lnTo>
                <a:close/>
                <a:moveTo>
                  <a:pt x="4836605" y="1108615"/>
                </a:moveTo>
                <a:cubicBezTo>
                  <a:pt x="4836605" y="1122902"/>
                  <a:pt x="4821841" y="1134618"/>
                  <a:pt x="4803743" y="1134618"/>
                </a:cubicBezTo>
                <a:lnTo>
                  <a:pt x="4646867" y="1134618"/>
                </a:lnTo>
                <a:cubicBezTo>
                  <a:pt x="4628769" y="1134618"/>
                  <a:pt x="4614006" y="1122902"/>
                  <a:pt x="4614006" y="1108615"/>
                </a:cubicBezTo>
                <a:lnTo>
                  <a:pt x="4614006" y="970788"/>
                </a:lnTo>
                <a:cubicBezTo>
                  <a:pt x="4614006" y="956501"/>
                  <a:pt x="4628769" y="944785"/>
                  <a:pt x="4646867" y="944785"/>
                </a:cubicBezTo>
                <a:lnTo>
                  <a:pt x="4803743" y="944785"/>
                </a:lnTo>
                <a:cubicBezTo>
                  <a:pt x="4821841" y="944785"/>
                  <a:pt x="4836605" y="956501"/>
                  <a:pt x="4836605" y="970788"/>
                </a:cubicBezTo>
                <a:lnTo>
                  <a:pt x="4836605" y="1108615"/>
                </a:lnTo>
                <a:close/>
                <a:moveTo>
                  <a:pt x="5122450" y="1108615"/>
                </a:moveTo>
                <a:cubicBezTo>
                  <a:pt x="5122450" y="1122902"/>
                  <a:pt x="5107686" y="1134618"/>
                  <a:pt x="5089589" y="1134618"/>
                </a:cubicBezTo>
                <a:lnTo>
                  <a:pt x="4932712" y="1134618"/>
                </a:lnTo>
                <a:cubicBezTo>
                  <a:pt x="4914614" y="1134618"/>
                  <a:pt x="4899851" y="1122902"/>
                  <a:pt x="4899851" y="1108615"/>
                </a:cubicBezTo>
                <a:lnTo>
                  <a:pt x="4899851" y="970788"/>
                </a:lnTo>
                <a:cubicBezTo>
                  <a:pt x="4899851" y="956501"/>
                  <a:pt x="4914614" y="944785"/>
                  <a:pt x="4932712" y="944785"/>
                </a:cubicBezTo>
                <a:lnTo>
                  <a:pt x="5089589" y="944785"/>
                </a:lnTo>
                <a:cubicBezTo>
                  <a:pt x="5107686" y="944785"/>
                  <a:pt x="5122450" y="956501"/>
                  <a:pt x="5122450" y="970788"/>
                </a:cubicBezTo>
                <a:lnTo>
                  <a:pt x="5122450" y="1108615"/>
                </a:lnTo>
                <a:close/>
                <a:moveTo>
                  <a:pt x="5408295" y="1108615"/>
                </a:moveTo>
                <a:cubicBezTo>
                  <a:pt x="5408295" y="1122902"/>
                  <a:pt x="5393531" y="1134618"/>
                  <a:pt x="5375434" y="1134618"/>
                </a:cubicBezTo>
                <a:lnTo>
                  <a:pt x="5218557" y="1134618"/>
                </a:lnTo>
                <a:cubicBezTo>
                  <a:pt x="5200460" y="1134618"/>
                  <a:pt x="5185696" y="1122902"/>
                  <a:pt x="5185696" y="1108615"/>
                </a:cubicBezTo>
                <a:lnTo>
                  <a:pt x="5185696" y="970788"/>
                </a:lnTo>
                <a:cubicBezTo>
                  <a:pt x="5185696" y="956501"/>
                  <a:pt x="5200460" y="944785"/>
                  <a:pt x="5218557" y="944785"/>
                </a:cubicBezTo>
                <a:lnTo>
                  <a:pt x="5375434" y="944785"/>
                </a:lnTo>
                <a:cubicBezTo>
                  <a:pt x="5393531" y="944785"/>
                  <a:pt x="5408295" y="956501"/>
                  <a:pt x="5408295" y="970788"/>
                </a:cubicBezTo>
                <a:lnTo>
                  <a:pt x="5408295" y="1108615"/>
                </a:lnTo>
                <a:close/>
                <a:moveTo>
                  <a:pt x="5731098" y="1108615"/>
                </a:moveTo>
                <a:cubicBezTo>
                  <a:pt x="5731098" y="1122902"/>
                  <a:pt x="5716334" y="1134618"/>
                  <a:pt x="5698236" y="1134618"/>
                </a:cubicBezTo>
                <a:lnTo>
                  <a:pt x="5541360" y="1134618"/>
                </a:lnTo>
                <a:cubicBezTo>
                  <a:pt x="5523262" y="1134618"/>
                  <a:pt x="5508498" y="1122902"/>
                  <a:pt x="5508498" y="1108615"/>
                </a:cubicBezTo>
                <a:lnTo>
                  <a:pt x="5508498" y="970788"/>
                </a:lnTo>
                <a:cubicBezTo>
                  <a:pt x="5508498" y="956501"/>
                  <a:pt x="5523262" y="944785"/>
                  <a:pt x="5541360" y="944785"/>
                </a:cubicBezTo>
                <a:lnTo>
                  <a:pt x="5698236" y="944785"/>
                </a:lnTo>
                <a:cubicBezTo>
                  <a:pt x="5716334" y="944785"/>
                  <a:pt x="5731098" y="956501"/>
                  <a:pt x="5731098" y="970788"/>
                </a:cubicBezTo>
                <a:lnTo>
                  <a:pt x="5731098" y="1108615"/>
                </a:lnTo>
                <a:close/>
                <a:moveTo>
                  <a:pt x="6016943" y="1108615"/>
                </a:moveTo>
                <a:cubicBezTo>
                  <a:pt x="6016943" y="1122902"/>
                  <a:pt x="6002179" y="1134618"/>
                  <a:pt x="5984081" y="1134618"/>
                </a:cubicBezTo>
                <a:lnTo>
                  <a:pt x="5827205" y="1134618"/>
                </a:lnTo>
                <a:cubicBezTo>
                  <a:pt x="5809107" y="1134618"/>
                  <a:pt x="5794344" y="1122902"/>
                  <a:pt x="5794344" y="1108615"/>
                </a:cubicBezTo>
                <a:lnTo>
                  <a:pt x="5794344" y="970788"/>
                </a:lnTo>
                <a:cubicBezTo>
                  <a:pt x="5794344" y="956501"/>
                  <a:pt x="5809107" y="944785"/>
                  <a:pt x="5827205" y="944785"/>
                </a:cubicBezTo>
                <a:lnTo>
                  <a:pt x="5984081" y="944785"/>
                </a:lnTo>
                <a:cubicBezTo>
                  <a:pt x="6002179" y="944785"/>
                  <a:pt x="6016943" y="956501"/>
                  <a:pt x="6016943" y="970788"/>
                </a:cubicBezTo>
                <a:lnTo>
                  <a:pt x="6016943" y="1108615"/>
                </a:lnTo>
                <a:close/>
                <a:moveTo>
                  <a:pt x="6302788" y="1108615"/>
                </a:moveTo>
                <a:cubicBezTo>
                  <a:pt x="6302788" y="1122902"/>
                  <a:pt x="6288024" y="1134618"/>
                  <a:pt x="6269927" y="1134618"/>
                </a:cubicBezTo>
                <a:lnTo>
                  <a:pt x="6113050" y="1134618"/>
                </a:lnTo>
                <a:cubicBezTo>
                  <a:pt x="6094953" y="1134618"/>
                  <a:pt x="6080189" y="1122902"/>
                  <a:pt x="6080189" y="1108615"/>
                </a:cubicBezTo>
                <a:lnTo>
                  <a:pt x="6080189" y="970788"/>
                </a:lnTo>
                <a:cubicBezTo>
                  <a:pt x="6080189" y="956501"/>
                  <a:pt x="6094953" y="944785"/>
                  <a:pt x="6113050" y="944785"/>
                </a:cubicBezTo>
                <a:lnTo>
                  <a:pt x="6269927" y="944785"/>
                </a:lnTo>
                <a:cubicBezTo>
                  <a:pt x="6288024" y="944785"/>
                  <a:pt x="6302788" y="956501"/>
                  <a:pt x="6302788" y="970788"/>
                </a:cubicBezTo>
                <a:lnTo>
                  <a:pt x="6302788" y="1108615"/>
                </a:lnTo>
                <a:close/>
                <a:moveTo>
                  <a:pt x="6588633" y="1108615"/>
                </a:moveTo>
                <a:cubicBezTo>
                  <a:pt x="6588633" y="1122902"/>
                  <a:pt x="6573869" y="1134618"/>
                  <a:pt x="6555772" y="1134618"/>
                </a:cubicBezTo>
                <a:lnTo>
                  <a:pt x="6398895" y="1134618"/>
                </a:lnTo>
                <a:cubicBezTo>
                  <a:pt x="6380798" y="1134618"/>
                  <a:pt x="6366034" y="1122902"/>
                  <a:pt x="6366034" y="1108615"/>
                </a:cubicBezTo>
                <a:lnTo>
                  <a:pt x="6366034" y="970788"/>
                </a:lnTo>
                <a:cubicBezTo>
                  <a:pt x="6366034" y="956501"/>
                  <a:pt x="6380798" y="944785"/>
                  <a:pt x="6398895" y="944785"/>
                </a:cubicBezTo>
                <a:lnTo>
                  <a:pt x="6555772" y="944785"/>
                </a:lnTo>
                <a:cubicBezTo>
                  <a:pt x="6573869" y="944785"/>
                  <a:pt x="6588633" y="956501"/>
                  <a:pt x="6588633" y="970788"/>
                </a:cubicBezTo>
                <a:lnTo>
                  <a:pt x="6588633" y="1108615"/>
                </a:lnTo>
                <a:close/>
                <a:moveTo>
                  <a:pt x="6874478" y="1108615"/>
                </a:moveTo>
                <a:cubicBezTo>
                  <a:pt x="6874478" y="1122902"/>
                  <a:pt x="6859715" y="1134618"/>
                  <a:pt x="6841618" y="1134618"/>
                </a:cubicBezTo>
                <a:lnTo>
                  <a:pt x="6684740" y="1134618"/>
                </a:lnTo>
                <a:cubicBezTo>
                  <a:pt x="6666643" y="1134618"/>
                  <a:pt x="6651879" y="1122902"/>
                  <a:pt x="6651879" y="1108615"/>
                </a:cubicBezTo>
                <a:lnTo>
                  <a:pt x="6651879" y="970788"/>
                </a:lnTo>
                <a:cubicBezTo>
                  <a:pt x="6651879" y="956501"/>
                  <a:pt x="6666643" y="944785"/>
                  <a:pt x="6684740" y="944785"/>
                </a:cubicBezTo>
                <a:lnTo>
                  <a:pt x="6841618" y="944785"/>
                </a:lnTo>
                <a:cubicBezTo>
                  <a:pt x="6859715" y="944785"/>
                  <a:pt x="6874478" y="956501"/>
                  <a:pt x="6874478" y="970788"/>
                </a:cubicBezTo>
                <a:lnTo>
                  <a:pt x="6874478" y="1108615"/>
                </a:lnTo>
                <a:close/>
                <a:moveTo>
                  <a:pt x="7160324" y="1108615"/>
                </a:moveTo>
                <a:cubicBezTo>
                  <a:pt x="7160324" y="1122902"/>
                  <a:pt x="7145560" y="1134618"/>
                  <a:pt x="7127462" y="1134618"/>
                </a:cubicBezTo>
                <a:lnTo>
                  <a:pt x="6970586" y="1134618"/>
                </a:lnTo>
                <a:cubicBezTo>
                  <a:pt x="6952488" y="1134618"/>
                  <a:pt x="6937724" y="1122902"/>
                  <a:pt x="6937724" y="1108615"/>
                </a:cubicBezTo>
                <a:lnTo>
                  <a:pt x="6937724" y="970788"/>
                </a:lnTo>
                <a:cubicBezTo>
                  <a:pt x="6937724" y="956501"/>
                  <a:pt x="6952488" y="944785"/>
                  <a:pt x="6970586" y="944785"/>
                </a:cubicBezTo>
                <a:lnTo>
                  <a:pt x="7127462" y="944785"/>
                </a:lnTo>
                <a:cubicBezTo>
                  <a:pt x="7145560" y="944785"/>
                  <a:pt x="7160324" y="956501"/>
                  <a:pt x="7160324" y="970788"/>
                </a:cubicBezTo>
                <a:lnTo>
                  <a:pt x="7160324" y="1108615"/>
                </a:lnTo>
                <a:close/>
                <a:moveTo>
                  <a:pt x="7446169" y="1108615"/>
                </a:moveTo>
                <a:cubicBezTo>
                  <a:pt x="7446169" y="1122902"/>
                  <a:pt x="7431405" y="1134618"/>
                  <a:pt x="7413308" y="1134618"/>
                </a:cubicBezTo>
                <a:lnTo>
                  <a:pt x="7256431" y="1134618"/>
                </a:lnTo>
                <a:cubicBezTo>
                  <a:pt x="7238333" y="1134618"/>
                  <a:pt x="7223570" y="1122902"/>
                  <a:pt x="7223570" y="1108615"/>
                </a:cubicBezTo>
                <a:lnTo>
                  <a:pt x="7223570" y="970788"/>
                </a:lnTo>
                <a:cubicBezTo>
                  <a:pt x="7223570" y="956501"/>
                  <a:pt x="7238333" y="944785"/>
                  <a:pt x="7256431" y="944785"/>
                </a:cubicBezTo>
                <a:lnTo>
                  <a:pt x="7413308" y="944785"/>
                </a:lnTo>
                <a:cubicBezTo>
                  <a:pt x="7431405" y="944785"/>
                  <a:pt x="7446169" y="956501"/>
                  <a:pt x="7446169" y="970788"/>
                </a:cubicBezTo>
                <a:lnTo>
                  <a:pt x="7446169" y="1108615"/>
                </a:lnTo>
                <a:close/>
                <a:moveTo>
                  <a:pt x="7732014" y="1108615"/>
                </a:moveTo>
                <a:cubicBezTo>
                  <a:pt x="7732014" y="1122902"/>
                  <a:pt x="7717251" y="1134618"/>
                  <a:pt x="7699153" y="1134618"/>
                </a:cubicBezTo>
                <a:lnTo>
                  <a:pt x="7542277" y="1134618"/>
                </a:lnTo>
                <a:cubicBezTo>
                  <a:pt x="7524179" y="1134618"/>
                  <a:pt x="7509415" y="1122902"/>
                  <a:pt x="7509415" y="1108615"/>
                </a:cubicBezTo>
                <a:lnTo>
                  <a:pt x="7509415" y="970788"/>
                </a:lnTo>
                <a:cubicBezTo>
                  <a:pt x="7509415" y="956501"/>
                  <a:pt x="7524179" y="944785"/>
                  <a:pt x="7542277" y="944785"/>
                </a:cubicBezTo>
                <a:lnTo>
                  <a:pt x="7699153" y="944785"/>
                </a:lnTo>
                <a:cubicBezTo>
                  <a:pt x="7717251" y="944785"/>
                  <a:pt x="7732014" y="956501"/>
                  <a:pt x="7732014" y="970788"/>
                </a:cubicBezTo>
                <a:lnTo>
                  <a:pt x="7732014" y="1108615"/>
                </a:lnTo>
                <a:close/>
                <a:moveTo>
                  <a:pt x="8017860" y="1108615"/>
                </a:moveTo>
                <a:cubicBezTo>
                  <a:pt x="8017860" y="1122902"/>
                  <a:pt x="8003095" y="1134618"/>
                  <a:pt x="7984998" y="1134618"/>
                </a:cubicBezTo>
                <a:lnTo>
                  <a:pt x="7828121" y="1134618"/>
                </a:lnTo>
                <a:cubicBezTo>
                  <a:pt x="7810024" y="1134618"/>
                  <a:pt x="7795260" y="1122902"/>
                  <a:pt x="7795260" y="1108615"/>
                </a:cubicBezTo>
                <a:lnTo>
                  <a:pt x="7795260" y="970788"/>
                </a:lnTo>
                <a:cubicBezTo>
                  <a:pt x="7795260" y="956501"/>
                  <a:pt x="7810024" y="944785"/>
                  <a:pt x="7828121" y="944785"/>
                </a:cubicBezTo>
                <a:lnTo>
                  <a:pt x="7984998" y="944785"/>
                </a:lnTo>
                <a:cubicBezTo>
                  <a:pt x="8003095" y="944785"/>
                  <a:pt x="8017860" y="956501"/>
                  <a:pt x="8017860" y="970788"/>
                </a:cubicBezTo>
                <a:lnTo>
                  <a:pt x="8017860" y="1108615"/>
                </a:lnTo>
                <a:close/>
                <a:moveTo>
                  <a:pt x="8303705" y="1108615"/>
                </a:moveTo>
                <a:cubicBezTo>
                  <a:pt x="8303705" y="1122902"/>
                  <a:pt x="8288941" y="1134618"/>
                  <a:pt x="8270844" y="1134618"/>
                </a:cubicBezTo>
                <a:lnTo>
                  <a:pt x="8113967" y="1134618"/>
                </a:lnTo>
                <a:cubicBezTo>
                  <a:pt x="8095869" y="1134618"/>
                  <a:pt x="8081105" y="1122902"/>
                  <a:pt x="8081105" y="1108615"/>
                </a:cubicBezTo>
                <a:lnTo>
                  <a:pt x="8081105" y="970788"/>
                </a:lnTo>
                <a:cubicBezTo>
                  <a:pt x="8081105" y="956501"/>
                  <a:pt x="8095869" y="944785"/>
                  <a:pt x="8113967" y="944785"/>
                </a:cubicBezTo>
                <a:lnTo>
                  <a:pt x="8270844" y="944785"/>
                </a:lnTo>
                <a:cubicBezTo>
                  <a:pt x="8288941" y="944785"/>
                  <a:pt x="8303705" y="956501"/>
                  <a:pt x="8303705" y="970788"/>
                </a:cubicBezTo>
                <a:lnTo>
                  <a:pt x="8303705" y="1108615"/>
                </a:lnTo>
                <a:close/>
                <a:moveTo>
                  <a:pt x="8589550" y="1108615"/>
                </a:moveTo>
                <a:cubicBezTo>
                  <a:pt x="8589550" y="1122902"/>
                  <a:pt x="8574786" y="1134618"/>
                  <a:pt x="8556689" y="1134618"/>
                </a:cubicBezTo>
                <a:lnTo>
                  <a:pt x="8399812" y="1134618"/>
                </a:lnTo>
                <a:cubicBezTo>
                  <a:pt x="8381714" y="1134618"/>
                  <a:pt x="8366951" y="1122902"/>
                  <a:pt x="8366951" y="1108615"/>
                </a:cubicBezTo>
                <a:lnTo>
                  <a:pt x="8366951" y="970788"/>
                </a:lnTo>
                <a:cubicBezTo>
                  <a:pt x="8366951" y="956501"/>
                  <a:pt x="8381714" y="944785"/>
                  <a:pt x="8399812" y="944785"/>
                </a:cubicBezTo>
                <a:lnTo>
                  <a:pt x="8556689" y="944785"/>
                </a:lnTo>
                <a:cubicBezTo>
                  <a:pt x="8574786" y="944785"/>
                  <a:pt x="8589550" y="956501"/>
                  <a:pt x="8589550" y="970788"/>
                </a:cubicBezTo>
                <a:lnTo>
                  <a:pt x="8589550" y="1108615"/>
                </a:lnTo>
                <a:close/>
                <a:moveTo>
                  <a:pt x="8875395" y="1108615"/>
                </a:moveTo>
                <a:cubicBezTo>
                  <a:pt x="8875395" y="1122902"/>
                  <a:pt x="8860631" y="1134618"/>
                  <a:pt x="8842534" y="1134618"/>
                </a:cubicBezTo>
                <a:lnTo>
                  <a:pt x="8685657" y="1134618"/>
                </a:lnTo>
                <a:cubicBezTo>
                  <a:pt x="8667559" y="1134618"/>
                  <a:pt x="8652796" y="1122902"/>
                  <a:pt x="8652796" y="1108615"/>
                </a:cubicBezTo>
                <a:lnTo>
                  <a:pt x="8652796" y="970788"/>
                </a:lnTo>
                <a:cubicBezTo>
                  <a:pt x="8652796" y="956501"/>
                  <a:pt x="8667559" y="944785"/>
                  <a:pt x="8685657" y="944785"/>
                </a:cubicBezTo>
                <a:lnTo>
                  <a:pt x="8842534" y="944785"/>
                </a:lnTo>
                <a:cubicBezTo>
                  <a:pt x="8860631" y="944785"/>
                  <a:pt x="8875395" y="956501"/>
                  <a:pt x="8875395" y="970788"/>
                </a:cubicBezTo>
                <a:lnTo>
                  <a:pt x="8875395" y="1108615"/>
                </a:lnTo>
                <a:close/>
                <a:moveTo>
                  <a:pt x="9161240" y="1108615"/>
                </a:moveTo>
                <a:cubicBezTo>
                  <a:pt x="9161240" y="1122902"/>
                  <a:pt x="9146477" y="1134618"/>
                  <a:pt x="9128379" y="1134618"/>
                </a:cubicBezTo>
                <a:lnTo>
                  <a:pt x="8971502" y="1134618"/>
                </a:lnTo>
                <a:cubicBezTo>
                  <a:pt x="8953405" y="1134618"/>
                  <a:pt x="8938641" y="1122902"/>
                  <a:pt x="8938641" y="1108615"/>
                </a:cubicBezTo>
                <a:lnTo>
                  <a:pt x="8938641" y="970788"/>
                </a:lnTo>
                <a:cubicBezTo>
                  <a:pt x="8938641" y="956501"/>
                  <a:pt x="8953405" y="944785"/>
                  <a:pt x="8971502" y="944785"/>
                </a:cubicBezTo>
                <a:lnTo>
                  <a:pt x="9128379" y="944785"/>
                </a:lnTo>
                <a:cubicBezTo>
                  <a:pt x="9146477" y="944785"/>
                  <a:pt x="9161240" y="956501"/>
                  <a:pt x="9161240" y="970788"/>
                </a:cubicBezTo>
                <a:lnTo>
                  <a:pt x="9161240" y="1108615"/>
                </a:lnTo>
                <a:close/>
                <a:moveTo>
                  <a:pt x="9447086" y="1108615"/>
                </a:moveTo>
                <a:cubicBezTo>
                  <a:pt x="9447086" y="1122902"/>
                  <a:pt x="9432322" y="1134618"/>
                  <a:pt x="9414224" y="1134618"/>
                </a:cubicBezTo>
                <a:lnTo>
                  <a:pt x="9257348" y="1134618"/>
                </a:lnTo>
                <a:cubicBezTo>
                  <a:pt x="9239250" y="1134618"/>
                  <a:pt x="9224486" y="1122902"/>
                  <a:pt x="9224486" y="1108615"/>
                </a:cubicBezTo>
                <a:lnTo>
                  <a:pt x="9224486" y="970788"/>
                </a:lnTo>
                <a:cubicBezTo>
                  <a:pt x="9224486" y="956501"/>
                  <a:pt x="9239250" y="944785"/>
                  <a:pt x="9257348" y="944785"/>
                </a:cubicBezTo>
                <a:lnTo>
                  <a:pt x="9414224" y="944785"/>
                </a:lnTo>
                <a:cubicBezTo>
                  <a:pt x="9432322" y="944785"/>
                  <a:pt x="9447086" y="956501"/>
                  <a:pt x="9447086" y="970788"/>
                </a:cubicBezTo>
                <a:lnTo>
                  <a:pt x="9447086" y="1108615"/>
                </a:lnTo>
                <a:close/>
                <a:moveTo>
                  <a:pt x="9732931" y="1108615"/>
                </a:moveTo>
                <a:cubicBezTo>
                  <a:pt x="9732931" y="1122902"/>
                  <a:pt x="9718167" y="1134618"/>
                  <a:pt x="9700070" y="1134618"/>
                </a:cubicBezTo>
                <a:lnTo>
                  <a:pt x="9543192" y="1134618"/>
                </a:lnTo>
                <a:cubicBezTo>
                  <a:pt x="9525095" y="1134618"/>
                  <a:pt x="9510332" y="1122902"/>
                  <a:pt x="9510332" y="1108615"/>
                </a:cubicBezTo>
                <a:lnTo>
                  <a:pt x="9510332" y="970788"/>
                </a:lnTo>
                <a:cubicBezTo>
                  <a:pt x="9510332" y="956501"/>
                  <a:pt x="9525095" y="944785"/>
                  <a:pt x="9543192" y="944785"/>
                </a:cubicBezTo>
                <a:lnTo>
                  <a:pt x="9700070" y="944785"/>
                </a:lnTo>
                <a:cubicBezTo>
                  <a:pt x="9718167" y="944785"/>
                  <a:pt x="9732931" y="956501"/>
                  <a:pt x="9732931" y="970788"/>
                </a:cubicBezTo>
                <a:lnTo>
                  <a:pt x="9732931" y="1108615"/>
                </a:lnTo>
                <a:close/>
                <a:moveTo>
                  <a:pt x="10018776" y="1108615"/>
                </a:moveTo>
                <a:cubicBezTo>
                  <a:pt x="10018776" y="1122902"/>
                  <a:pt x="10004013" y="1134618"/>
                  <a:pt x="9985915" y="1134618"/>
                </a:cubicBezTo>
                <a:lnTo>
                  <a:pt x="9829038" y="1134618"/>
                </a:lnTo>
                <a:cubicBezTo>
                  <a:pt x="9810941" y="1134618"/>
                  <a:pt x="9796176" y="1122902"/>
                  <a:pt x="9796176" y="1108615"/>
                </a:cubicBezTo>
                <a:lnTo>
                  <a:pt x="9796176" y="970788"/>
                </a:lnTo>
                <a:cubicBezTo>
                  <a:pt x="9796176" y="956501"/>
                  <a:pt x="9810941" y="944785"/>
                  <a:pt x="9829038" y="944785"/>
                </a:cubicBezTo>
                <a:lnTo>
                  <a:pt x="9985915" y="944785"/>
                </a:lnTo>
                <a:cubicBezTo>
                  <a:pt x="10004013" y="944785"/>
                  <a:pt x="10018776" y="956501"/>
                  <a:pt x="10018776" y="970788"/>
                </a:cubicBezTo>
                <a:lnTo>
                  <a:pt x="10018776" y="1108615"/>
                </a:lnTo>
                <a:close/>
                <a:moveTo>
                  <a:pt x="10304621" y="1108615"/>
                </a:moveTo>
                <a:cubicBezTo>
                  <a:pt x="10304621" y="1122902"/>
                  <a:pt x="10289858" y="1134618"/>
                  <a:pt x="10271760" y="1134618"/>
                </a:cubicBezTo>
                <a:lnTo>
                  <a:pt x="10114884" y="1134618"/>
                </a:lnTo>
                <a:cubicBezTo>
                  <a:pt x="10096786" y="1134618"/>
                  <a:pt x="10082022" y="1122902"/>
                  <a:pt x="10082022" y="1108615"/>
                </a:cubicBezTo>
                <a:lnTo>
                  <a:pt x="10082022" y="970788"/>
                </a:lnTo>
                <a:cubicBezTo>
                  <a:pt x="10082022" y="956501"/>
                  <a:pt x="10096786" y="944785"/>
                  <a:pt x="10114884" y="944785"/>
                </a:cubicBezTo>
                <a:lnTo>
                  <a:pt x="10271760" y="944785"/>
                </a:lnTo>
                <a:cubicBezTo>
                  <a:pt x="10289858" y="944785"/>
                  <a:pt x="10304621" y="956501"/>
                  <a:pt x="10304621" y="970788"/>
                </a:cubicBezTo>
                <a:lnTo>
                  <a:pt x="10304621" y="1108615"/>
                </a:lnTo>
                <a:close/>
                <a:moveTo>
                  <a:pt x="10590466" y="1108615"/>
                </a:moveTo>
                <a:cubicBezTo>
                  <a:pt x="10590466" y="1122902"/>
                  <a:pt x="10575703" y="1134618"/>
                  <a:pt x="10557606" y="1134618"/>
                </a:cubicBezTo>
                <a:lnTo>
                  <a:pt x="10400728" y="1134618"/>
                </a:lnTo>
                <a:cubicBezTo>
                  <a:pt x="10382631" y="1134618"/>
                  <a:pt x="10367867" y="1122902"/>
                  <a:pt x="10367867" y="1108615"/>
                </a:cubicBezTo>
                <a:lnTo>
                  <a:pt x="10367867" y="970788"/>
                </a:lnTo>
                <a:cubicBezTo>
                  <a:pt x="10367867" y="956501"/>
                  <a:pt x="10382631" y="944785"/>
                  <a:pt x="10400728" y="944785"/>
                </a:cubicBezTo>
                <a:lnTo>
                  <a:pt x="10557606" y="944785"/>
                </a:lnTo>
                <a:cubicBezTo>
                  <a:pt x="10575703" y="944785"/>
                  <a:pt x="10590466" y="956501"/>
                  <a:pt x="10590466" y="970788"/>
                </a:cubicBezTo>
                <a:lnTo>
                  <a:pt x="10590466" y="1108615"/>
                </a:lnTo>
                <a:close/>
                <a:moveTo>
                  <a:pt x="10876312" y="1108615"/>
                </a:moveTo>
                <a:cubicBezTo>
                  <a:pt x="10876312" y="1122902"/>
                  <a:pt x="10861547" y="1134618"/>
                  <a:pt x="10843451" y="1134618"/>
                </a:cubicBezTo>
                <a:lnTo>
                  <a:pt x="10686573" y="1134618"/>
                </a:lnTo>
                <a:cubicBezTo>
                  <a:pt x="10668477" y="1134618"/>
                  <a:pt x="10653712" y="1122902"/>
                  <a:pt x="10653712" y="1108615"/>
                </a:cubicBezTo>
                <a:lnTo>
                  <a:pt x="10653712" y="970788"/>
                </a:lnTo>
                <a:cubicBezTo>
                  <a:pt x="10653712" y="956501"/>
                  <a:pt x="10668477" y="944785"/>
                  <a:pt x="10686573" y="944785"/>
                </a:cubicBezTo>
                <a:lnTo>
                  <a:pt x="10843451" y="944785"/>
                </a:lnTo>
                <a:cubicBezTo>
                  <a:pt x="10861547" y="944785"/>
                  <a:pt x="10876312" y="956501"/>
                  <a:pt x="10876312" y="970788"/>
                </a:cubicBezTo>
                <a:lnTo>
                  <a:pt x="10876312" y="1108615"/>
                </a:lnTo>
                <a:close/>
                <a:moveTo>
                  <a:pt x="5644706" y="721043"/>
                </a:moveTo>
                <a:lnTo>
                  <a:pt x="5644706" y="413575"/>
                </a:lnTo>
                <a:cubicBezTo>
                  <a:pt x="5644706" y="356330"/>
                  <a:pt x="5703856" y="309467"/>
                  <a:pt x="5776246" y="309467"/>
                </a:cubicBezTo>
                <a:lnTo>
                  <a:pt x="6307455" y="309467"/>
                </a:lnTo>
                <a:cubicBezTo>
                  <a:pt x="6379845" y="309467"/>
                  <a:pt x="6438996" y="356330"/>
                  <a:pt x="6438996" y="413575"/>
                </a:cubicBezTo>
                <a:lnTo>
                  <a:pt x="6438996" y="721043"/>
                </a:lnTo>
                <a:cubicBezTo>
                  <a:pt x="6438996" y="778288"/>
                  <a:pt x="6379845" y="825151"/>
                  <a:pt x="6307455" y="825151"/>
                </a:cubicBezTo>
                <a:lnTo>
                  <a:pt x="5776246" y="825151"/>
                </a:lnTo>
                <a:cubicBezTo>
                  <a:pt x="5703856" y="825151"/>
                  <a:pt x="5644706" y="778288"/>
                  <a:pt x="5644706" y="721043"/>
                </a:cubicBezTo>
                <a:close/>
                <a:moveTo>
                  <a:pt x="6724841" y="721043"/>
                </a:moveTo>
                <a:lnTo>
                  <a:pt x="6724841" y="413575"/>
                </a:lnTo>
                <a:cubicBezTo>
                  <a:pt x="6724841" y="356330"/>
                  <a:pt x="6783991" y="309467"/>
                  <a:pt x="6856381" y="309467"/>
                </a:cubicBezTo>
                <a:lnTo>
                  <a:pt x="7387590" y="309467"/>
                </a:lnTo>
                <a:cubicBezTo>
                  <a:pt x="7459980" y="309467"/>
                  <a:pt x="7519130" y="356330"/>
                  <a:pt x="7519130" y="413575"/>
                </a:cubicBezTo>
                <a:lnTo>
                  <a:pt x="7519130" y="721043"/>
                </a:lnTo>
                <a:cubicBezTo>
                  <a:pt x="7519130" y="778288"/>
                  <a:pt x="7459980" y="825151"/>
                  <a:pt x="7387590" y="825151"/>
                </a:cubicBezTo>
                <a:lnTo>
                  <a:pt x="6856381" y="825151"/>
                </a:lnTo>
                <a:cubicBezTo>
                  <a:pt x="6783991" y="825151"/>
                  <a:pt x="6724841" y="778288"/>
                  <a:pt x="6724841" y="721043"/>
                </a:cubicBezTo>
                <a:close/>
                <a:moveTo>
                  <a:pt x="7804976" y="721043"/>
                </a:moveTo>
                <a:lnTo>
                  <a:pt x="7804976" y="413575"/>
                </a:lnTo>
                <a:cubicBezTo>
                  <a:pt x="7804976" y="356330"/>
                  <a:pt x="7864126" y="309467"/>
                  <a:pt x="7936516" y="309467"/>
                </a:cubicBezTo>
                <a:lnTo>
                  <a:pt x="8467725" y="309467"/>
                </a:lnTo>
                <a:cubicBezTo>
                  <a:pt x="8540115" y="309467"/>
                  <a:pt x="8599265" y="356330"/>
                  <a:pt x="8599265" y="413575"/>
                </a:cubicBezTo>
                <a:lnTo>
                  <a:pt x="8599265" y="721043"/>
                </a:lnTo>
                <a:cubicBezTo>
                  <a:pt x="8599265" y="778288"/>
                  <a:pt x="8540115" y="825151"/>
                  <a:pt x="8467725" y="825151"/>
                </a:cubicBezTo>
                <a:lnTo>
                  <a:pt x="7936516" y="825151"/>
                </a:lnTo>
                <a:cubicBezTo>
                  <a:pt x="7864126" y="825151"/>
                  <a:pt x="7804976" y="778288"/>
                  <a:pt x="7804976" y="721043"/>
                </a:cubicBezTo>
                <a:close/>
                <a:moveTo>
                  <a:pt x="8885111" y="721043"/>
                </a:moveTo>
                <a:lnTo>
                  <a:pt x="8885111" y="413575"/>
                </a:lnTo>
                <a:cubicBezTo>
                  <a:pt x="8885111" y="356330"/>
                  <a:pt x="8944261" y="309467"/>
                  <a:pt x="9016651" y="309467"/>
                </a:cubicBezTo>
                <a:lnTo>
                  <a:pt x="9547860" y="309467"/>
                </a:lnTo>
                <a:cubicBezTo>
                  <a:pt x="9620250" y="309467"/>
                  <a:pt x="9679400" y="356330"/>
                  <a:pt x="9679400" y="413575"/>
                </a:cubicBezTo>
                <a:lnTo>
                  <a:pt x="9679400" y="721043"/>
                </a:lnTo>
                <a:cubicBezTo>
                  <a:pt x="9679400" y="778288"/>
                  <a:pt x="9620250" y="825151"/>
                  <a:pt x="9547860" y="825151"/>
                </a:cubicBezTo>
                <a:lnTo>
                  <a:pt x="9016651" y="825151"/>
                </a:lnTo>
                <a:cubicBezTo>
                  <a:pt x="8944261" y="825151"/>
                  <a:pt x="8885111" y="778288"/>
                  <a:pt x="8885111" y="721043"/>
                </a:cubicBezTo>
                <a:close/>
                <a:moveTo>
                  <a:pt x="9965245" y="721043"/>
                </a:moveTo>
                <a:lnTo>
                  <a:pt x="9965245" y="413575"/>
                </a:lnTo>
                <a:cubicBezTo>
                  <a:pt x="9965245" y="356330"/>
                  <a:pt x="10024396" y="309467"/>
                  <a:pt x="10096786" y="309467"/>
                </a:cubicBezTo>
                <a:lnTo>
                  <a:pt x="10627995" y="309467"/>
                </a:lnTo>
                <a:cubicBezTo>
                  <a:pt x="10700385" y="309467"/>
                  <a:pt x="10759535" y="356330"/>
                  <a:pt x="10759535" y="413575"/>
                </a:cubicBezTo>
                <a:lnTo>
                  <a:pt x="10759535" y="721043"/>
                </a:lnTo>
                <a:cubicBezTo>
                  <a:pt x="10759535" y="778288"/>
                  <a:pt x="10700385" y="825151"/>
                  <a:pt x="10627995" y="825151"/>
                </a:cubicBezTo>
                <a:lnTo>
                  <a:pt x="10096786" y="825151"/>
                </a:lnTo>
                <a:cubicBezTo>
                  <a:pt x="10024396" y="825151"/>
                  <a:pt x="9965245" y="778288"/>
                  <a:pt x="9965245" y="721043"/>
                </a:cubicBez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26" name="Google Shape;226;p25"/>
          <p:cNvGrpSpPr/>
          <p:nvPr/>
        </p:nvGrpSpPr>
        <p:grpSpPr>
          <a:xfrm>
            <a:off x="302987" y="288516"/>
            <a:ext cx="8538026" cy="4566468"/>
            <a:chOff x="5802027" y="1564324"/>
            <a:chExt cx="3636452" cy="1944916"/>
          </a:xfrm>
        </p:grpSpPr>
        <p:sp>
          <p:nvSpPr>
            <p:cNvPr id="227" name="Google Shape;227;p25"/>
            <p:cNvSpPr/>
            <p:nvPr/>
          </p:nvSpPr>
          <p:spPr>
            <a:xfrm>
              <a:off x="5802027" y="1564324"/>
              <a:ext cx="379245" cy="1944916"/>
            </a:xfrm>
            <a:custGeom>
              <a:rect b="b" l="l" r="r" t="t"/>
              <a:pathLst>
                <a:path extrusionOk="0" h="1944916" w="379245">
                  <a:moveTo>
                    <a:pt x="379246" y="0"/>
                  </a:moveTo>
                  <a:lnTo>
                    <a:pt x="0" y="0"/>
                  </a:lnTo>
                  <a:lnTo>
                    <a:pt x="0" y="1944917"/>
                  </a:lnTo>
                  <a:lnTo>
                    <a:pt x="379246" y="1944917"/>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25"/>
            <p:cNvSpPr/>
            <p:nvPr/>
          </p:nvSpPr>
          <p:spPr>
            <a:xfrm>
              <a:off x="9059234" y="1564324"/>
              <a:ext cx="379245" cy="1944916"/>
            </a:xfrm>
            <a:custGeom>
              <a:rect b="b" l="l" r="r" t="t"/>
              <a:pathLst>
                <a:path extrusionOk="0" h="1944916" w="379245">
                  <a:moveTo>
                    <a:pt x="0" y="1944917"/>
                  </a:moveTo>
                  <a:lnTo>
                    <a:pt x="379245" y="1944917"/>
                  </a:lnTo>
                  <a:lnTo>
                    <a:pt x="379245" y="0"/>
                  </a:ln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29" name="Google Shape;229;p25"/>
          <p:cNvSpPr/>
          <p:nvPr/>
        </p:nvSpPr>
        <p:spPr>
          <a:xfrm>
            <a:off x="8566974" y="414360"/>
            <a:ext cx="159300" cy="15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0" name="Shape 230"/>
        <p:cNvGrpSpPr/>
        <p:nvPr/>
      </p:nvGrpSpPr>
      <p:grpSpPr>
        <a:xfrm>
          <a:off x="0" y="0"/>
          <a:ext cx="0" cy="0"/>
          <a:chOff x="0" y="0"/>
          <a:chExt cx="0" cy="0"/>
        </a:xfrm>
      </p:grpSpPr>
      <p:pic>
        <p:nvPicPr>
          <p:cNvPr id="231" name="Google Shape;231;p26"/>
          <p:cNvPicPr preferRelativeResize="0"/>
          <p:nvPr/>
        </p:nvPicPr>
        <p:blipFill rotWithShape="1">
          <a:blip r:embed="rId2">
            <a:alphaModFix amt="30000"/>
          </a:blip>
          <a:srcRect b="19" l="0" r="0" t="9"/>
          <a:stretch/>
        </p:blipFill>
        <p:spPr>
          <a:xfrm>
            <a:off x="0" y="0"/>
            <a:ext cx="9144002" cy="5143502"/>
          </a:xfrm>
          <a:prstGeom prst="rect">
            <a:avLst/>
          </a:prstGeom>
          <a:noFill/>
          <a:ln>
            <a:noFill/>
          </a:ln>
        </p:spPr>
      </p:pic>
      <p:grpSp>
        <p:nvGrpSpPr>
          <p:cNvPr id="232" name="Google Shape;232;p26"/>
          <p:cNvGrpSpPr/>
          <p:nvPr/>
        </p:nvGrpSpPr>
        <p:grpSpPr>
          <a:xfrm>
            <a:off x="-183080" y="-571645"/>
            <a:ext cx="9510160" cy="6286790"/>
            <a:chOff x="-183080" y="-608350"/>
            <a:chExt cx="9510160" cy="6286790"/>
          </a:xfrm>
        </p:grpSpPr>
        <p:sp>
          <p:nvSpPr>
            <p:cNvPr id="233" name="Google Shape;233;p26"/>
            <p:cNvSpPr/>
            <p:nvPr/>
          </p:nvSpPr>
          <p:spPr>
            <a:xfrm>
              <a:off x="-183080" y="4523725"/>
              <a:ext cx="9510160" cy="1154715"/>
            </a:xfrm>
            <a:custGeom>
              <a:rect b="b" l="l" r="r" t="t"/>
              <a:pathLst>
                <a:path extrusionOk="0" h="1283017" w="10566844">
                  <a:moveTo>
                    <a:pt x="5283423" y="0"/>
                  </a:moveTo>
                  <a:lnTo>
                    <a:pt x="0" y="0"/>
                  </a:lnTo>
                  <a:lnTo>
                    <a:pt x="0" y="1283018"/>
                  </a:lnTo>
                  <a:lnTo>
                    <a:pt x="10566845" y="1283018"/>
                  </a:lnTo>
                  <a:lnTo>
                    <a:pt x="10566845" y="0"/>
                  </a:lnTo>
                  <a:lnTo>
                    <a:pt x="5283423" y="0"/>
                  </a:lnTo>
                  <a:close/>
                  <a:moveTo>
                    <a:pt x="254222" y="1220057"/>
                  </a:moveTo>
                  <a:cubicBezTo>
                    <a:pt x="254222" y="1235774"/>
                    <a:pt x="239935" y="1248728"/>
                    <a:pt x="222409" y="1248728"/>
                  </a:cubicBezTo>
                  <a:lnTo>
                    <a:pt x="70866" y="1248728"/>
                  </a:lnTo>
                  <a:cubicBezTo>
                    <a:pt x="53435" y="1248728"/>
                    <a:pt x="39053" y="1235869"/>
                    <a:pt x="39053" y="1220057"/>
                  </a:cubicBezTo>
                  <a:lnTo>
                    <a:pt x="39053" y="1068324"/>
                  </a:lnTo>
                  <a:cubicBezTo>
                    <a:pt x="39053" y="1052608"/>
                    <a:pt x="53340" y="1039654"/>
                    <a:pt x="70866" y="1039654"/>
                  </a:cubicBezTo>
                  <a:lnTo>
                    <a:pt x="222409" y="1039654"/>
                  </a:lnTo>
                  <a:cubicBezTo>
                    <a:pt x="239840" y="1039654"/>
                    <a:pt x="254222" y="1052513"/>
                    <a:pt x="254222" y="1068324"/>
                  </a:cubicBezTo>
                  <a:lnTo>
                    <a:pt x="254222" y="1220057"/>
                  </a:lnTo>
                  <a:close/>
                  <a:moveTo>
                    <a:pt x="530447" y="1220057"/>
                  </a:moveTo>
                  <a:cubicBezTo>
                    <a:pt x="530447" y="1235774"/>
                    <a:pt x="516160" y="1248728"/>
                    <a:pt x="498634" y="1248728"/>
                  </a:cubicBezTo>
                  <a:lnTo>
                    <a:pt x="347091" y="1248728"/>
                  </a:lnTo>
                  <a:cubicBezTo>
                    <a:pt x="329660" y="1248728"/>
                    <a:pt x="315278" y="1235869"/>
                    <a:pt x="315278" y="1220057"/>
                  </a:cubicBezTo>
                  <a:lnTo>
                    <a:pt x="315278" y="1068324"/>
                  </a:lnTo>
                  <a:cubicBezTo>
                    <a:pt x="315278" y="1052608"/>
                    <a:pt x="329565" y="1039654"/>
                    <a:pt x="347091" y="1039654"/>
                  </a:cubicBezTo>
                  <a:lnTo>
                    <a:pt x="498634" y="1039654"/>
                  </a:lnTo>
                  <a:cubicBezTo>
                    <a:pt x="516065" y="1039654"/>
                    <a:pt x="530447" y="1052513"/>
                    <a:pt x="530447" y="1068324"/>
                  </a:cubicBezTo>
                  <a:lnTo>
                    <a:pt x="530447" y="1220057"/>
                  </a:lnTo>
                  <a:close/>
                  <a:moveTo>
                    <a:pt x="806672" y="1220057"/>
                  </a:moveTo>
                  <a:cubicBezTo>
                    <a:pt x="806672" y="1235774"/>
                    <a:pt x="792385" y="1248728"/>
                    <a:pt x="774859" y="1248728"/>
                  </a:cubicBezTo>
                  <a:lnTo>
                    <a:pt x="623316" y="1248728"/>
                  </a:lnTo>
                  <a:cubicBezTo>
                    <a:pt x="605885" y="1248728"/>
                    <a:pt x="591503" y="1235869"/>
                    <a:pt x="591503" y="1220057"/>
                  </a:cubicBezTo>
                  <a:lnTo>
                    <a:pt x="591503" y="1068324"/>
                  </a:lnTo>
                  <a:cubicBezTo>
                    <a:pt x="591503" y="1052608"/>
                    <a:pt x="605790" y="1039654"/>
                    <a:pt x="623316" y="1039654"/>
                  </a:cubicBezTo>
                  <a:lnTo>
                    <a:pt x="774859" y="1039654"/>
                  </a:lnTo>
                  <a:cubicBezTo>
                    <a:pt x="792290" y="1039654"/>
                    <a:pt x="806672" y="1052513"/>
                    <a:pt x="806672" y="1068324"/>
                  </a:cubicBezTo>
                  <a:lnTo>
                    <a:pt x="806672" y="1220057"/>
                  </a:lnTo>
                  <a:close/>
                  <a:moveTo>
                    <a:pt x="1082897" y="1220057"/>
                  </a:moveTo>
                  <a:cubicBezTo>
                    <a:pt x="1082897" y="1235774"/>
                    <a:pt x="1068610" y="1248728"/>
                    <a:pt x="1051084" y="1248728"/>
                  </a:cubicBezTo>
                  <a:lnTo>
                    <a:pt x="899541" y="1248728"/>
                  </a:lnTo>
                  <a:cubicBezTo>
                    <a:pt x="882110" y="1248728"/>
                    <a:pt x="867728" y="1235869"/>
                    <a:pt x="867728" y="1220057"/>
                  </a:cubicBezTo>
                  <a:lnTo>
                    <a:pt x="867728" y="1068324"/>
                  </a:lnTo>
                  <a:cubicBezTo>
                    <a:pt x="867728" y="1052608"/>
                    <a:pt x="882015" y="1039654"/>
                    <a:pt x="899541" y="1039654"/>
                  </a:cubicBezTo>
                  <a:lnTo>
                    <a:pt x="1051084" y="1039654"/>
                  </a:lnTo>
                  <a:cubicBezTo>
                    <a:pt x="1068515" y="1039654"/>
                    <a:pt x="1082897" y="1052513"/>
                    <a:pt x="1082897" y="1068324"/>
                  </a:cubicBezTo>
                  <a:lnTo>
                    <a:pt x="1082897" y="1220057"/>
                  </a:lnTo>
                  <a:close/>
                  <a:moveTo>
                    <a:pt x="1359122" y="1220057"/>
                  </a:moveTo>
                  <a:cubicBezTo>
                    <a:pt x="1359122" y="1235774"/>
                    <a:pt x="1344835" y="1248728"/>
                    <a:pt x="1327309" y="1248728"/>
                  </a:cubicBezTo>
                  <a:lnTo>
                    <a:pt x="1175766" y="1248728"/>
                  </a:lnTo>
                  <a:cubicBezTo>
                    <a:pt x="1158335" y="1248728"/>
                    <a:pt x="1143953" y="1235869"/>
                    <a:pt x="1143953" y="1220057"/>
                  </a:cubicBezTo>
                  <a:lnTo>
                    <a:pt x="1143953" y="1068324"/>
                  </a:lnTo>
                  <a:cubicBezTo>
                    <a:pt x="1143953" y="1052608"/>
                    <a:pt x="1158240" y="1039654"/>
                    <a:pt x="1175766" y="1039654"/>
                  </a:cubicBezTo>
                  <a:lnTo>
                    <a:pt x="1327309" y="1039654"/>
                  </a:lnTo>
                  <a:cubicBezTo>
                    <a:pt x="1344739" y="1039654"/>
                    <a:pt x="1359122" y="1052513"/>
                    <a:pt x="1359122" y="1068324"/>
                  </a:cubicBezTo>
                  <a:lnTo>
                    <a:pt x="1359122" y="1220057"/>
                  </a:lnTo>
                  <a:close/>
                  <a:moveTo>
                    <a:pt x="1635347" y="1220057"/>
                  </a:moveTo>
                  <a:cubicBezTo>
                    <a:pt x="1635347" y="1235774"/>
                    <a:pt x="1621060" y="1248728"/>
                    <a:pt x="1603534" y="1248728"/>
                  </a:cubicBezTo>
                  <a:lnTo>
                    <a:pt x="1451991" y="1248728"/>
                  </a:lnTo>
                  <a:cubicBezTo>
                    <a:pt x="1434560" y="1248728"/>
                    <a:pt x="1420178" y="1235869"/>
                    <a:pt x="1420178" y="1220057"/>
                  </a:cubicBezTo>
                  <a:lnTo>
                    <a:pt x="1420178" y="1068324"/>
                  </a:lnTo>
                  <a:cubicBezTo>
                    <a:pt x="1420178" y="1052608"/>
                    <a:pt x="1434465" y="1039654"/>
                    <a:pt x="1451991" y="1039654"/>
                  </a:cubicBezTo>
                  <a:lnTo>
                    <a:pt x="1603534" y="1039654"/>
                  </a:lnTo>
                  <a:cubicBezTo>
                    <a:pt x="1620964" y="1039654"/>
                    <a:pt x="1635347" y="1052513"/>
                    <a:pt x="1635347" y="1068324"/>
                  </a:cubicBezTo>
                  <a:lnTo>
                    <a:pt x="1635347" y="1220057"/>
                  </a:lnTo>
                  <a:close/>
                  <a:moveTo>
                    <a:pt x="1911572" y="1220057"/>
                  </a:moveTo>
                  <a:cubicBezTo>
                    <a:pt x="1911572" y="1235774"/>
                    <a:pt x="1897285" y="1248728"/>
                    <a:pt x="1879759" y="1248728"/>
                  </a:cubicBezTo>
                  <a:lnTo>
                    <a:pt x="1728216" y="1248728"/>
                  </a:lnTo>
                  <a:cubicBezTo>
                    <a:pt x="1710785" y="1248728"/>
                    <a:pt x="1696403" y="1235869"/>
                    <a:pt x="1696403" y="1220057"/>
                  </a:cubicBezTo>
                  <a:lnTo>
                    <a:pt x="1696403" y="1068324"/>
                  </a:lnTo>
                  <a:cubicBezTo>
                    <a:pt x="1696403" y="1052608"/>
                    <a:pt x="1710690" y="1039654"/>
                    <a:pt x="1728216" y="1039654"/>
                  </a:cubicBezTo>
                  <a:lnTo>
                    <a:pt x="1879759" y="1039654"/>
                  </a:lnTo>
                  <a:cubicBezTo>
                    <a:pt x="1897189" y="1039654"/>
                    <a:pt x="1911572" y="1052513"/>
                    <a:pt x="1911572" y="1068324"/>
                  </a:cubicBezTo>
                  <a:lnTo>
                    <a:pt x="1911572" y="1220057"/>
                  </a:lnTo>
                  <a:close/>
                  <a:moveTo>
                    <a:pt x="2187797" y="1220057"/>
                  </a:moveTo>
                  <a:cubicBezTo>
                    <a:pt x="2187797" y="1235774"/>
                    <a:pt x="2173510" y="1248728"/>
                    <a:pt x="2155984" y="1248728"/>
                  </a:cubicBezTo>
                  <a:lnTo>
                    <a:pt x="2004441" y="1248728"/>
                  </a:lnTo>
                  <a:cubicBezTo>
                    <a:pt x="1987010" y="1248728"/>
                    <a:pt x="1972628" y="1235869"/>
                    <a:pt x="1972628" y="1220057"/>
                  </a:cubicBezTo>
                  <a:lnTo>
                    <a:pt x="1972628" y="1068324"/>
                  </a:lnTo>
                  <a:cubicBezTo>
                    <a:pt x="1972628" y="1052608"/>
                    <a:pt x="1986915" y="1039654"/>
                    <a:pt x="2004441" y="1039654"/>
                  </a:cubicBezTo>
                  <a:lnTo>
                    <a:pt x="2155984" y="1039654"/>
                  </a:lnTo>
                  <a:cubicBezTo>
                    <a:pt x="2173415" y="1039654"/>
                    <a:pt x="2187797" y="1052513"/>
                    <a:pt x="2187797" y="1068324"/>
                  </a:cubicBezTo>
                  <a:lnTo>
                    <a:pt x="2187797" y="1220057"/>
                  </a:lnTo>
                  <a:close/>
                  <a:moveTo>
                    <a:pt x="2464022" y="1220057"/>
                  </a:moveTo>
                  <a:cubicBezTo>
                    <a:pt x="2464022" y="1235774"/>
                    <a:pt x="2449735" y="1248728"/>
                    <a:pt x="2432209" y="1248728"/>
                  </a:cubicBezTo>
                  <a:lnTo>
                    <a:pt x="2280666" y="1248728"/>
                  </a:lnTo>
                  <a:cubicBezTo>
                    <a:pt x="2263235" y="1248728"/>
                    <a:pt x="2248853" y="1235869"/>
                    <a:pt x="2248853" y="1220057"/>
                  </a:cubicBezTo>
                  <a:lnTo>
                    <a:pt x="2248853" y="1068324"/>
                  </a:lnTo>
                  <a:cubicBezTo>
                    <a:pt x="2248853" y="1052608"/>
                    <a:pt x="2263140" y="1039654"/>
                    <a:pt x="2280666" y="1039654"/>
                  </a:cubicBezTo>
                  <a:lnTo>
                    <a:pt x="2432209" y="1039654"/>
                  </a:lnTo>
                  <a:cubicBezTo>
                    <a:pt x="2449640" y="1039654"/>
                    <a:pt x="2464022" y="1052513"/>
                    <a:pt x="2464022" y="1068324"/>
                  </a:cubicBezTo>
                  <a:lnTo>
                    <a:pt x="2464022" y="1220057"/>
                  </a:lnTo>
                  <a:close/>
                  <a:moveTo>
                    <a:pt x="2740247" y="1220057"/>
                  </a:moveTo>
                  <a:cubicBezTo>
                    <a:pt x="2740247" y="1235774"/>
                    <a:pt x="2725960" y="1248728"/>
                    <a:pt x="2708434" y="1248728"/>
                  </a:cubicBezTo>
                  <a:lnTo>
                    <a:pt x="2556891" y="1248728"/>
                  </a:lnTo>
                  <a:cubicBezTo>
                    <a:pt x="2539460" y="1248728"/>
                    <a:pt x="2525078" y="1235869"/>
                    <a:pt x="2525078" y="1220057"/>
                  </a:cubicBezTo>
                  <a:lnTo>
                    <a:pt x="2525078" y="1068324"/>
                  </a:lnTo>
                  <a:cubicBezTo>
                    <a:pt x="2525078" y="1052608"/>
                    <a:pt x="2539365" y="1039654"/>
                    <a:pt x="2556891" y="1039654"/>
                  </a:cubicBezTo>
                  <a:lnTo>
                    <a:pt x="2708434" y="1039654"/>
                  </a:lnTo>
                  <a:cubicBezTo>
                    <a:pt x="2725865" y="1039654"/>
                    <a:pt x="2740247" y="1052513"/>
                    <a:pt x="2740247" y="1068324"/>
                  </a:cubicBezTo>
                  <a:lnTo>
                    <a:pt x="2740247" y="1220057"/>
                  </a:lnTo>
                  <a:close/>
                  <a:moveTo>
                    <a:pt x="3016472" y="1220057"/>
                  </a:moveTo>
                  <a:cubicBezTo>
                    <a:pt x="3016472" y="1235774"/>
                    <a:pt x="3002185" y="1248728"/>
                    <a:pt x="2984659" y="1248728"/>
                  </a:cubicBezTo>
                  <a:lnTo>
                    <a:pt x="2833116" y="1248728"/>
                  </a:lnTo>
                  <a:cubicBezTo>
                    <a:pt x="2815685" y="1248728"/>
                    <a:pt x="2801303" y="1235869"/>
                    <a:pt x="2801303" y="1220057"/>
                  </a:cubicBezTo>
                  <a:lnTo>
                    <a:pt x="2801303" y="1068324"/>
                  </a:lnTo>
                  <a:cubicBezTo>
                    <a:pt x="2801303" y="1052608"/>
                    <a:pt x="2815590" y="1039654"/>
                    <a:pt x="2833116" y="1039654"/>
                  </a:cubicBezTo>
                  <a:lnTo>
                    <a:pt x="2984659" y="1039654"/>
                  </a:lnTo>
                  <a:cubicBezTo>
                    <a:pt x="3002090" y="1039654"/>
                    <a:pt x="3016472" y="1052513"/>
                    <a:pt x="3016472" y="1068324"/>
                  </a:cubicBezTo>
                  <a:lnTo>
                    <a:pt x="3016472" y="1220057"/>
                  </a:lnTo>
                  <a:close/>
                  <a:moveTo>
                    <a:pt x="3292697" y="1220057"/>
                  </a:moveTo>
                  <a:cubicBezTo>
                    <a:pt x="3292697" y="1235774"/>
                    <a:pt x="3278410" y="1248728"/>
                    <a:pt x="3260884" y="1248728"/>
                  </a:cubicBezTo>
                  <a:lnTo>
                    <a:pt x="3109341" y="1248728"/>
                  </a:lnTo>
                  <a:cubicBezTo>
                    <a:pt x="3091910" y="1248728"/>
                    <a:pt x="3077528" y="1235869"/>
                    <a:pt x="3077528" y="1220057"/>
                  </a:cubicBezTo>
                  <a:lnTo>
                    <a:pt x="3077528" y="1068324"/>
                  </a:lnTo>
                  <a:cubicBezTo>
                    <a:pt x="3077528" y="1052608"/>
                    <a:pt x="3091815" y="1039654"/>
                    <a:pt x="3109341" y="1039654"/>
                  </a:cubicBezTo>
                  <a:lnTo>
                    <a:pt x="3260884" y="1039654"/>
                  </a:lnTo>
                  <a:cubicBezTo>
                    <a:pt x="3278315" y="1039654"/>
                    <a:pt x="3292697" y="1052513"/>
                    <a:pt x="3292697" y="1068324"/>
                  </a:cubicBezTo>
                  <a:lnTo>
                    <a:pt x="3292697" y="1220057"/>
                  </a:lnTo>
                  <a:close/>
                  <a:moveTo>
                    <a:pt x="3568922" y="1220057"/>
                  </a:moveTo>
                  <a:cubicBezTo>
                    <a:pt x="3568922" y="1235774"/>
                    <a:pt x="3554635" y="1248728"/>
                    <a:pt x="3537109" y="1248728"/>
                  </a:cubicBezTo>
                  <a:lnTo>
                    <a:pt x="3385566" y="1248728"/>
                  </a:lnTo>
                  <a:cubicBezTo>
                    <a:pt x="3368135" y="1248728"/>
                    <a:pt x="3353753" y="1235869"/>
                    <a:pt x="3353753" y="1220057"/>
                  </a:cubicBezTo>
                  <a:lnTo>
                    <a:pt x="3353753" y="1068324"/>
                  </a:lnTo>
                  <a:cubicBezTo>
                    <a:pt x="3353753" y="1052608"/>
                    <a:pt x="3368040" y="1039654"/>
                    <a:pt x="3385566" y="1039654"/>
                  </a:cubicBezTo>
                  <a:lnTo>
                    <a:pt x="3537109" y="1039654"/>
                  </a:lnTo>
                  <a:cubicBezTo>
                    <a:pt x="3554540" y="1039654"/>
                    <a:pt x="3568922" y="1052513"/>
                    <a:pt x="3568922" y="1068324"/>
                  </a:cubicBezTo>
                  <a:lnTo>
                    <a:pt x="3568922" y="1220057"/>
                  </a:lnTo>
                  <a:close/>
                  <a:moveTo>
                    <a:pt x="3845147" y="1220057"/>
                  </a:moveTo>
                  <a:cubicBezTo>
                    <a:pt x="3845147" y="1235774"/>
                    <a:pt x="3830860" y="1248728"/>
                    <a:pt x="3813334" y="1248728"/>
                  </a:cubicBezTo>
                  <a:lnTo>
                    <a:pt x="3661791" y="1248728"/>
                  </a:lnTo>
                  <a:cubicBezTo>
                    <a:pt x="3644360" y="1248728"/>
                    <a:pt x="3629978" y="1235869"/>
                    <a:pt x="3629978" y="1220057"/>
                  </a:cubicBezTo>
                  <a:lnTo>
                    <a:pt x="3629978" y="1068324"/>
                  </a:lnTo>
                  <a:cubicBezTo>
                    <a:pt x="3629978" y="1052608"/>
                    <a:pt x="3644265" y="1039654"/>
                    <a:pt x="3661791" y="1039654"/>
                  </a:cubicBezTo>
                  <a:lnTo>
                    <a:pt x="3813334" y="1039654"/>
                  </a:lnTo>
                  <a:cubicBezTo>
                    <a:pt x="3830765" y="1039654"/>
                    <a:pt x="3845147" y="1052513"/>
                    <a:pt x="3845147" y="1068324"/>
                  </a:cubicBezTo>
                  <a:lnTo>
                    <a:pt x="3845147" y="1220057"/>
                  </a:lnTo>
                  <a:close/>
                  <a:moveTo>
                    <a:pt x="4121372" y="1220057"/>
                  </a:moveTo>
                  <a:cubicBezTo>
                    <a:pt x="4121372" y="1235774"/>
                    <a:pt x="4107085" y="1248728"/>
                    <a:pt x="4089559" y="1248728"/>
                  </a:cubicBezTo>
                  <a:lnTo>
                    <a:pt x="3938016" y="1248728"/>
                  </a:lnTo>
                  <a:cubicBezTo>
                    <a:pt x="3920585" y="1248728"/>
                    <a:pt x="3906203" y="1235869"/>
                    <a:pt x="3906203" y="1220057"/>
                  </a:cubicBezTo>
                  <a:lnTo>
                    <a:pt x="3906203" y="1068324"/>
                  </a:lnTo>
                  <a:cubicBezTo>
                    <a:pt x="3906203" y="1052608"/>
                    <a:pt x="3920490" y="1039654"/>
                    <a:pt x="3938016" y="1039654"/>
                  </a:cubicBezTo>
                  <a:lnTo>
                    <a:pt x="4089559" y="1039654"/>
                  </a:lnTo>
                  <a:cubicBezTo>
                    <a:pt x="4106990" y="1039654"/>
                    <a:pt x="4121372" y="1052513"/>
                    <a:pt x="4121372" y="1068324"/>
                  </a:cubicBezTo>
                  <a:lnTo>
                    <a:pt x="4121372" y="1220057"/>
                  </a:lnTo>
                  <a:close/>
                  <a:moveTo>
                    <a:pt x="4397598" y="1220057"/>
                  </a:moveTo>
                  <a:cubicBezTo>
                    <a:pt x="4397598" y="1235774"/>
                    <a:pt x="4383310" y="1248728"/>
                    <a:pt x="4365784" y="1248728"/>
                  </a:cubicBezTo>
                  <a:lnTo>
                    <a:pt x="4214241" y="1248728"/>
                  </a:lnTo>
                  <a:cubicBezTo>
                    <a:pt x="4196810" y="1248728"/>
                    <a:pt x="4182428" y="1235869"/>
                    <a:pt x="4182428" y="1220057"/>
                  </a:cubicBezTo>
                  <a:lnTo>
                    <a:pt x="4182428" y="1068324"/>
                  </a:lnTo>
                  <a:cubicBezTo>
                    <a:pt x="4182428" y="1052608"/>
                    <a:pt x="4196715" y="1039654"/>
                    <a:pt x="4214241" y="1039654"/>
                  </a:cubicBezTo>
                  <a:lnTo>
                    <a:pt x="4365784" y="1039654"/>
                  </a:lnTo>
                  <a:cubicBezTo>
                    <a:pt x="4383215" y="1039654"/>
                    <a:pt x="4397598" y="1052513"/>
                    <a:pt x="4397598" y="1068324"/>
                  </a:cubicBezTo>
                  <a:lnTo>
                    <a:pt x="4397598" y="1220057"/>
                  </a:lnTo>
                  <a:close/>
                  <a:moveTo>
                    <a:pt x="4673823" y="1220057"/>
                  </a:moveTo>
                  <a:cubicBezTo>
                    <a:pt x="4673823" y="1235774"/>
                    <a:pt x="4659535" y="1248728"/>
                    <a:pt x="4642009" y="1248728"/>
                  </a:cubicBezTo>
                  <a:lnTo>
                    <a:pt x="4490466" y="1248728"/>
                  </a:lnTo>
                  <a:cubicBezTo>
                    <a:pt x="4473035" y="1248728"/>
                    <a:pt x="4458653" y="1235869"/>
                    <a:pt x="4458653" y="1220057"/>
                  </a:cubicBezTo>
                  <a:lnTo>
                    <a:pt x="4458653" y="1068324"/>
                  </a:lnTo>
                  <a:cubicBezTo>
                    <a:pt x="4458653" y="1052608"/>
                    <a:pt x="4472940" y="1039654"/>
                    <a:pt x="4490466" y="1039654"/>
                  </a:cubicBezTo>
                  <a:lnTo>
                    <a:pt x="4642009" y="1039654"/>
                  </a:lnTo>
                  <a:cubicBezTo>
                    <a:pt x="4659440" y="1039654"/>
                    <a:pt x="4673823" y="1052513"/>
                    <a:pt x="4673823" y="1068324"/>
                  </a:cubicBezTo>
                  <a:lnTo>
                    <a:pt x="4673823" y="1220057"/>
                  </a:lnTo>
                  <a:close/>
                  <a:moveTo>
                    <a:pt x="4950048" y="1220057"/>
                  </a:moveTo>
                  <a:cubicBezTo>
                    <a:pt x="4950048" y="1235774"/>
                    <a:pt x="4935760" y="1248728"/>
                    <a:pt x="4918234" y="1248728"/>
                  </a:cubicBezTo>
                  <a:lnTo>
                    <a:pt x="4766691" y="1248728"/>
                  </a:lnTo>
                  <a:cubicBezTo>
                    <a:pt x="4749260" y="1248728"/>
                    <a:pt x="4734878" y="1235869"/>
                    <a:pt x="4734878" y="1220057"/>
                  </a:cubicBezTo>
                  <a:lnTo>
                    <a:pt x="4734878" y="1068324"/>
                  </a:lnTo>
                  <a:cubicBezTo>
                    <a:pt x="4734878" y="1052608"/>
                    <a:pt x="4749165" y="1039654"/>
                    <a:pt x="4766691" y="1039654"/>
                  </a:cubicBezTo>
                  <a:lnTo>
                    <a:pt x="4918234" y="1039654"/>
                  </a:lnTo>
                  <a:cubicBezTo>
                    <a:pt x="4935665" y="1039654"/>
                    <a:pt x="4950048" y="1052513"/>
                    <a:pt x="4950048" y="1068324"/>
                  </a:cubicBezTo>
                  <a:lnTo>
                    <a:pt x="4950048" y="1220057"/>
                  </a:lnTo>
                  <a:close/>
                  <a:moveTo>
                    <a:pt x="5226273" y="1220057"/>
                  </a:moveTo>
                  <a:cubicBezTo>
                    <a:pt x="5226273" y="1235774"/>
                    <a:pt x="5211985" y="1248728"/>
                    <a:pt x="5194459" y="1248728"/>
                  </a:cubicBezTo>
                  <a:lnTo>
                    <a:pt x="5042916" y="1248728"/>
                  </a:lnTo>
                  <a:cubicBezTo>
                    <a:pt x="5025485" y="1248728"/>
                    <a:pt x="5011103" y="1235869"/>
                    <a:pt x="5011103" y="1220057"/>
                  </a:cubicBezTo>
                  <a:lnTo>
                    <a:pt x="5011103" y="1068324"/>
                  </a:lnTo>
                  <a:cubicBezTo>
                    <a:pt x="5011103" y="1052608"/>
                    <a:pt x="5025390" y="1039654"/>
                    <a:pt x="5042916" y="1039654"/>
                  </a:cubicBezTo>
                  <a:lnTo>
                    <a:pt x="5194459" y="1039654"/>
                  </a:lnTo>
                  <a:cubicBezTo>
                    <a:pt x="5211890" y="1039654"/>
                    <a:pt x="5226273" y="1052513"/>
                    <a:pt x="5226273" y="1068324"/>
                  </a:cubicBezTo>
                  <a:lnTo>
                    <a:pt x="5226273" y="1220057"/>
                  </a:lnTo>
                  <a:close/>
                  <a:moveTo>
                    <a:pt x="5538216" y="1220057"/>
                  </a:moveTo>
                  <a:cubicBezTo>
                    <a:pt x="5538216" y="1235774"/>
                    <a:pt x="5523929" y="1248728"/>
                    <a:pt x="5506403" y="1248728"/>
                  </a:cubicBezTo>
                  <a:lnTo>
                    <a:pt x="5354860" y="1248728"/>
                  </a:lnTo>
                  <a:cubicBezTo>
                    <a:pt x="5337429" y="1248728"/>
                    <a:pt x="5323046" y="1235869"/>
                    <a:pt x="5323046" y="1220057"/>
                  </a:cubicBezTo>
                  <a:lnTo>
                    <a:pt x="5323046" y="1068324"/>
                  </a:lnTo>
                  <a:cubicBezTo>
                    <a:pt x="5323046" y="1052608"/>
                    <a:pt x="5337334" y="1039654"/>
                    <a:pt x="5354860" y="1039654"/>
                  </a:cubicBezTo>
                  <a:lnTo>
                    <a:pt x="5506403" y="1039654"/>
                  </a:lnTo>
                  <a:cubicBezTo>
                    <a:pt x="5523833" y="1039654"/>
                    <a:pt x="5538216" y="1052513"/>
                    <a:pt x="5538216" y="1068324"/>
                  </a:cubicBezTo>
                  <a:lnTo>
                    <a:pt x="5538216" y="1220057"/>
                  </a:lnTo>
                  <a:close/>
                  <a:moveTo>
                    <a:pt x="5814441" y="1220057"/>
                  </a:moveTo>
                  <a:cubicBezTo>
                    <a:pt x="5814441" y="1235774"/>
                    <a:pt x="5800154" y="1248728"/>
                    <a:pt x="5782628" y="1248728"/>
                  </a:cubicBezTo>
                  <a:lnTo>
                    <a:pt x="5631085" y="1248728"/>
                  </a:lnTo>
                  <a:cubicBezTo>
                    <a:pt x="5613654" y="1248728"/>
                    <a:pt x="5599271" y="1235869"/>
                    <a:pt x="5599271" y="1220057"/>
                  </a:cubicBezTo>
                  <a:lnTo>
                    <a:pt x="5599271" y="1068324"/>
                  </a:lnTo>
                  <a:cubicBezTo>
                    <a:pt x="5599271" y="1052608"/>
                    <a:pt x="5613559" y="1039654"/>
                    <a:pt x="5631085" y="1039654"/>
                  </a:cubicBezTo>
                  <a:lnTo>
                    <a:pt x="5782628" y="1039654"/>
                  </a:lnTo>
                  <a:cubicBezTo>
                    <a:pt x="5800058" y="1039654"/>
                    <a:pt x="5814441" y="1052513"/>
                    <a:pt x="5814441" y="1068324"/>
                  </a:cubicBezTo>
                  <a:lnTo>
                    <a:pt x="5814441" y="1220057"/>
                  </a:lnTo>
                  <a:close/>
                  <a:moveTo>
                    <a:pt x="6090666" y="1220057"/>
                  </a:moveTo>
                  <a:cubicBezTo>
                    <a:pt x="6090666" y="1235774"/>
                    <a:pt x="6076379" y="1248728"/>
                    <a:pt x="6058853" y="1248728"/>
                  </a:cubicBezTo>
                  <a:lnTo>
                    <a:pt x="5907310" y="1248728"/>
                  </a:lnTo>
                  <a:cubicBezTo>
                    <a:pt x="5889879" y="1248728"/>
                    <a:pt x="5875496" y="1235869"/>
                    <a:pt x="5875496" y="1220057"/>
                  </a:cubicBezTo>
                  <a:lnTo>
                    <a:pt x="5875496" y="1068324"/>
                  </a:lnTo>
                  <a:cubicBezTo>
                    <a:pt x="5875496" y="1052608"/>
                    <a:pt x="5889784" y="1039654"/>
                    <a:pt x="5907310" y="1039654"/>
                  </a:cubicBezTo>
                  <a:lnTo>
                    <a:pt x="6058853" y="1039654"/>
                  </a:lnTo>
                  <a:cubicBezTo>
                    <a:pt x="6076283" y="1039654"/>
                    <a:pt x="6090666" y="1052513"/>
                    <a:pt x="6090666" y="1068324"/>
                  </a:cubicBezTo>
                  <a:lnTo>
                    <a:pt x="6090666" y="1220057"/>
                  </a:lnTo>
                  <a:close/>
                  <a:moveTo>
                    <a:pt x="6366891" y="1220057"/>
                  </a:moveTo>
                  <a:cubicBezTo>
                    <a:pt x="6366891" y="1235774"/>
                    <a:pt x="6352604" y="1248728"/>
                    <a:pt x="6335078" y="1248728"/>
                  </a:cubicBezTo>
                  <a:lnTo>
                    <a:pt x="6183535" y="1248728"/>
                  </a:lnTo>
                  <a:cubicBezTo>
                    <a:pt x="6166104" y="1248728"/>
                    <a:pt x="6151721" y="1235869"/>
                    <a:pt x="6151721" y="1220057"/>
                  </a:cubicBezTo>
                  <a:lnTo>
                    <a:pt x="6151721" y="1068324"/>
                  </a:lnTo>
                  <a:cubicBezTo>
                    <a:pt x="6151721" y="1052608"/>
                    <a:pt x="6166009" y="1039654"/>
                    <a:pt x="6183535" y="1039654"/>
                  </a:cubicBezTo>
                  <a:lnTo>
                    <a:pt x="6335078" y="1039654"/>
                  </a:lnTo>
                  <a:cubicBezTo>
                    <a:pt x="6352508" y="1039654"/>
                    <a:pt x="6366891" y="1052513"/>
                    <a:pt x="6366891" y="1068324"/>
                  </a:cubicBezTo>
                  <a:lnTo>
                    <a:pt x="6366891" y="1220057"/>
                  </a:lnTo>
                  <a:close/>
                  <a:moveTo>
                    <a:pt x="6643116" y="1220057"/>
                  </a:moveTo>
                  <a:cubicBezTo>
                    <a:pt x="6643116" y="1235774"/>
                    <a:pt x="6628829" y="1248728"/>
                    <a:pt x="6611303" y="1248728"/>
                  </a:cubicBezTo>
                  <a:lnTo>
                    <a:pt x="6459760" y="1248728"/>
                  </a:lnTo>
                  <a:cubicBezTo>
                    <a:pt x="6442329" y="1248728"/>
                    <a:pt x="6427946" y="1235869"/>
                    <a:pt x="6427946" y="1220057"/>
                  </a:cubicBezTo>
                  <a:lnTo>
                    <a:pt x="6427946" y="1068324"/>
                  </a:lnTo>
                  <a:cubicBezTo>
                    <a:pt x="6427946" y="1052608"/>
                    <a:pt x="6442234" y="1039654"/>
                    <a:pt x="6459760" y="1039654"/>
                  </a:cubicBezTo>
                  <a:lnTo>
                    <a:pt x="6611303" y="1039654"/>
                  </a:lnTo>
                  <a:cubicBezTo>
                    <a:pt x="6628733" y="1039654"/>
                    <a:pt x="6643116" y="1052513"/>
                    <a:pt x="6643116" y="1068324"/>
                  </a:cubicBezTo>
                  <a:lnTo>
                    <a:pt x="6643116" y="1220057"/>
                  </a:lnTo>
                  <a:close/>
                  <a:moveTo>
                    <a:pt x="6919341" y="1220057"/>
                  </a:moveTo>
                  <a:cubicBezTo>
                    <a:pt x="6919341" y="1235774"/>
                    <a:pt x="6905054" y="1248728"/>
                    <a:pt x="6887528" y="1248728"/>
                  </a:cubicBezTo>
                  <a:lnTo>
                    <a:pt x="6735985" y="1248728"/>
                  </a:lnTo>
                  <a:cubicBezTo>
                    <a:pt x="6718554" y="1248728"/>
                    <a:pt x="6704171" y="1235869"/>
                    <a:pt x="6704171" y="1220057"/>
                  </a:cubicBezTo>
                  <a:lnTo>
                    <a:pt x="6704171" y="1068324"/>
                  </a:lnTo>
                  <a:cubicBezTo>
                    <a:pt x="6704171" y="1052608"/>
                    <a:pt x="6718459" y="1039654"/>
                    <a:pt x="6735985" y="1039654"/>
                  </a:cubicBezTo>
                  <a:lnTo>
                    <a:pt x="6887528" y="1039654"/>
                  </a:lnTo>
                  <a:cubicBezTo>
                    <a:pt x="6904958" y="1039654"/>
                    <a:pt x="6919341" y="1052513"/>
                    <a:pt x="6919341" y="1068324"/>
                  </a:cubicBezTo>
                  <a:lnTo>
                    <a:pt x="6919341" y="1220057"/>
                  </a:lnTo>
                  <a:close/>
                  <a:moveTo>
                    <a:pt x="7195566" y="1220057"/>
                  </a:moveTo>
                  <a:cubicBezTo>
                    <a:pt x="7195566" y="1235774"/>
                    <a:pt x="7181279" y="1248728"/>
                    <a:pt x="7163753" y="1248728"/>
                  </a:cubicBezTo>
                  <a:lnTo>
                    <a:pt x="7012210" y="1248728"/>
                  </a:lnTo>
                  <a:cubicBezTo>
                    <a:pt x="6994779" y="1248728"/>
                    <a:pt x="6980396" y="1235869"/>
                    <a:pt x="6980396" y="1220057"/>
                  </a:cubicBezTo>
                  <a:lnTo>
                    <a:pt x="6980396" y="1068324"/>
                  </a:lnTo>
                  <a:cubicBezTo>
                    <a:pt x="6980396" y="1052608"/>
                    <a:pt x="6994684" y="1039654"/>
                    <a:pt x="7012210" y="1039654"/>
                  </a:cubicBezTo>
                  <a:lnTo>
                    <a:pt x="7163753" y="1039654"/>
                  </a:lnTo>
                  <a:cubicBezTo>
                    <a:pt x="7181183" y="1039654"/>
                    <a:pt x="7195566" y="1052513"/>
                    <a:pt x="7195566" y="1068324"/>
                  </a:cubicBezTo>
                  <a:lnTo>
                    <a:pt x="7195566" y="1220057"/>
                  </a:lnTo>
                  <a:close/>
                  <a:moveTo>
                    <a:pt x="7471791" y="1220057"/>
                  </a:moveTo>
                  <a:cubicBezTo>
                    <a:pt x="7471791" y="1235774"/>
                    <a:pt x="7457504" y="1248728"/>
                    <a:pt x="7439978" y="1248728"/>
                  </a:cubicBezTo>
                  <a:lnTo>
                    <a:pt x="7288435" y="1248728"/>
                  </a:lnTo>
                  <a:cubicBezTo>
                    <a:pt x="7271004" y="1248728"/>
                    <a:pt x="7256621" y="1235869"/>
                    <a:pt x="7256621" y="1220057"/>
                  </a:cubicBezTo>
                  <a:lnTo>
                    <a:pt x="7256621" y="1068324"/>
                  </a:lnTo>
                  <a:cubicBezTo>
                    <a:pt x="7256621" y="1052608"/>
                    <a:pt x="7270909" y="1039654"/>
                    <a:pt x="7288435" y="1039654"/>
                  </a:cubicBezTo>
                  <a:lnTo>
                    <a:pt x="7439978" y="1039654"/>
                  </a:lnTo>
                  <a:cubicBezTo>
                    <a:pt x="7457408" y="1039654"/>
                    <a:pt x="7471791" y="1052513"/>
                    <a:pt x="7471791" y="1068324"/>
                  </a:cubicBezTo>
                  <a:lnTo>
                    <a:pt x="7471791" y="1220057"/>
                  </a:lnTo>
                  <a:close/>
                  <a:moveTo>
                    <a:pt x="7748016" y="1220057"/>
                  </a:moveTo>
                  <a:cubicBezTo>
                    <a:pt x="7748016" y="1235774"/>
                    <a:pt x="7733729" y="1248728"/>
                    <a:pt x="7716203" y="1248728"/>
                  </a:cubicBezTo>
                  <a:lnTo>
                    <a:pt x="7564660" y="1248728"/>
                  </a:lnTo>
                  <a:cubicBezTo>
                    <a:pt x="7547229" y="1248728"/>
                    <a:pt x="7532846" y="1235869"/>
                    <a:pt x="7532846" y="1220057"/>
                  </a:cubicBezTo>
                  <a:lnTo>
                    <a:pt x="7532846" y="1068324"/>
                  </a:lnTo>
                  <a:cubicBezTo>
                    <a:pt x="7532846" y="1052608"/>
                    <a:pt x="7547134" y="1039654"/>
                    <a:pt x="7564660" y="1039654"/>
                  </a:cubicBezTo>
                  <a:lnTo>
                    <a:pt x="7716203" y="1039654"/>
                  </a:lnTo>
                  <a:cubicBezTo>
                    <a:pt x="7733633" y="1039654"/>
                    <a:pt x="7748016" y="1052513"/>
                    <a:pt x="7748016" y="1068324"/>
                  </a:cubicBezTo>
                  <a:lnTo>
                    <a:pt x="7748016" y="1220057"/>
                  </a:lnTo>
                  <a:close/>
                  <a:moveTo>
                    <a:pt x="8024241" y="1220057"/>
                  </a:moveTo>
                  <a:cubicBezTo>
                    <a:pt x="8024241" y="1235774"/>
                    <a:pt x="8009954" y="1248728"/>
                    <a:pt x="7992428" y="1248728"/>
                  </a:cubicBezTo>
                  <a:lnTo>
                    <a:pt x="7840885" y="1248728"/>
                  </a:lnTo>
                  <a:cubicBezTo>
                    <a:pt x="7823454" y="1248728"/>
                    <a:pt x="7809071" y="1235869"/>
                    <a:pt x="7809071" y="1220057"/>
                  </a:cubicBezTo>
                  <a:lnTo>
                    <a:pt x="7809071" y="1068324"/>
                  </a:lnTo>
                  <a:cubicBezTo>
                    <a:pt x="7809071" y="1052608"/>
                    <a:pt x="7823359" y="1039654"/>
                    <a:pt x="7840885" y="1039654"/>
                  </a:cubicBezTo>
                  <a:lnTo>
                    <a:pt x="7992428" y="1039654"/>
                  </a:lnTo>
                  <a:cubicBezTo>
                    <a:pt x="8009858" y="1039654"/>
                    <a:pt x="8024241" y="1052513"/>
                    <a:pt x="8024241" y="1068324"/>
                  </a:cubicBezTo>
                  <a:lnTo>
                    <a:pt x="8024241" y="1220057"/>
                  </a:lnTo>
                  <a:close/>
                  <a:moveTo>
                    <a:pt x="8300466" y="1220057"/>
                  </a:moveTo>
                  <a:cubicBezTo>
                    <a:pt x="8300466" y="1235774"/>
                    <a:pt x="8286179" y="1248728"/>
                    <a:pt x="8268653" y="1248728"/>
                  </a:cubicBezTo>
                  <a:lnTo>
                    <a:pt x="8117110" y="1248728"/>
                  </a:lnTo>
                  <a:cubicBezTo>
                    <a:pt x="8099679" y="1248728"/>
                    <a:pt x="8085296" y="1235869"/>
                    <a:pt x="8085296" y="1220057"/>
                  </a:cubicBezTo>
                  <a:lnTo>
                    <a:pt x="8085296" y="1068324"/>
                  </a:lnTo>
                  <a:cubicBezTo>
                    <a:pt x="8085296" y="1052608"/>
                    <a:pt x="8099584" y="1039654"/>
                    <a:pt x="8117110" y="1039654"/>
                  </a:cubicBezTo>
                  <a:lnTo>
                    <a:pt x="8268653" y="1039654"/>
                  </a:lnTo>
                  <a:cubicBezTo>
                    <a:pt x="8286083" y="1039654"/>
                    <a:pt x="8300466" y="1052513"/>
                    <a:pt x="8300466" y="1068324"/>
                  </a:cubicBezTo>
                  <a:lnTo>
                    <a:pt x="8300466" y="1220057"/>
                  </a:lnTo>
                  <a:close/>
                  <a:moveTo>
                    <a:pt x="8576691" y="1220057"/>
                  </a:moveTo>
                  <a:cubicBezTo>
                    <a:pt x="8576691" y="1235774"/>
                    <a:pt x="8562404" y="1248728"/>
                    <a:pt x="8544877" y="1248728"/>
                  </a:cubicBezTo>
                  <a:lnTo>
                    <a:pt x="8393335" y="1248728"/>
                  </a:lnTo>
                  <a:cubicBezTo>
                    <a:pt x="8375904" y="1248728"/>
                    <a:pt x="8361521" y="1235869"/>
                    <a:pt x="8361521" y="1220057"/>
                  </a:cubicBezTo>
                  <a:lnTo>
                    <a:pt x="8361521" y="1068324"/>
                  </a:lnTo>
                  <a:cubicBezTo>
                    <a:pt x="8361521" y="1052608"/>
                    <a:pt x="8375809" y="1039654"/>
                    <a:pt x="8393335" y="1039654"/>
                  </a:cubicBezTo>
                  <a:lnTo>
                    <a:pt x="8544877" y="1039654"/>
                  </a:lnTo>
                  <a:cubicBezTo>
                    <a:pt x="8562308" y="1039654"/>
                    <a:pt x="8576691" y="1052513"/>
                    <a:pt x="8576691" y="1068324"/>
                  </a:cubicBezTo>
                  <a:lnTo>
                    <a:pt x="8576691" y="1220057"/>
                  </a:lnTo>
                  <a:close/>
                  <a:moveTo>
                    <a:pt x="8852916" y="1220057"/>
                  </a:moveTo>
                  <a:cubicBezTo>
                    <a:pt x="8852916" y="1235774"/>
                    <a:pt x="8838629" y="1248728"/>
                    <a:pt x="8821102" y="1248728"/>
                  </a:cubicBezTo>
                  <a:lnTo>
                    <a:pt x="8669560" y="1248728"/>
                  </a:lnTo>
                  <a:cubicBezTo>
                    <a:pt x="8652129" y="1248728"/>
                    <a:pt x="8637746" y="1235869"/>
                    <a:pt x="8637746" y="1220057"/>
                  </a:cubicBezTo>
                  <a:lnTo>
                    <a:pt x="8637746" y="1068324"/>
                  </a:lnTo>
                  <a:cubicBezTo>
                    <a:pt x="8637746" y="1052608"/>
                    <a:pt x="8652034" y="1039654"/>
                    <a:pt x="8669560" y="1039654"/>
                  </a:cubicBezTo>
                  <a:lnTo>
                    <a:pt x="8821102" y="1039654"/>
                  </a:lnTo>
                  <a:cubicBezTo>
                    <a:pt x="8838533" y="1039654"/>
                    <a:pt x="8852916" y="1052513"/>
                    <a:pt x="8852916" y="1068324"/>
                  </a:cubicBezTo>
                  <a:lnTo>
                    <a:pt x="8852916" y="1220057"/>
                  </a:lnTo>
                  <a:close/>
                  <a:moveTo>
                    <a:pt x="9129141" y="1220057"/>
                  </a:moveTo>
                  <a:cubicBezTo>
                    <a:pt x="9129141" y="1235774"/>
                    <a:pt x="9114854" y="1248728"/>
                    <a:pt x="9097327" y="1248728"/>
                  </a:cubicBezTo>
                  <a:lnTo>
                    <a:pt x="8945785" y="1248728"/>
                  </a:lnTo>
                  <a:cubicBezTo>
                    <a:pt x="8928354" y="1248728"/>
                    <a:pt x="8913971" y="1235869"/>
                    <a:pt x="8913971" y="1220057"/>
                  </a:cubicBezTo>
                  <a:lnTo>
                    <a:pt x="8913971" y="1068324"/>
                  </a:lnTo>
                  <a:cubicBezTo>
                    <a:pt x="8913971" y="1052608"/>
                    <a:pt x="8928259" y="1039654"/>
                    <a:pt x="8945785" y="1039654"/>
                  </a:cubicBezTo>
                  <a:lnTo>
                    <a:pt x="9097327" y="1039654"/>
                  </a:lnTo>
                  <a:cubicBezTo>
                    <a:pt x="9114758" y="1039654"/>
                    <a:pt x="9129141" y="1052513"/>
                    <a:pt x="9129141" y="1068324"/>
                  </a:cubicBezTo>
                  <a:lnTo>
                    <a:pt x="9129141" y="1220057"/>
                  </a:lnTo>
                  <a:close/>
                  <a:moveTo>
                    <a:pt x="9405366" y="1220057"/>
                  </a:moveTo>
                  <a:cubicBezTo>
                    <a:pt x="9405366" y="1235774"/>
                    <a:pt x="9391079" y="1248728"/>
                    <a:pt x="9373552" y="1248728"/>
                  </a:cubicBezTo>
                  <a:lnTo>
                    <a:pt x="9222010" y="1248728"/>
                  </a:lnTo>
                  <a:cubicBezTo>
                    <a:pt x="9204579" y="1248728"/>
                    <a:pt x="9190196" y="1235869"/>
                    <a:pt x="9190196" y="1220057"/>
                  </a:cubicBezTo>
                  <a:lnTo>
                    <a:pt x="9190196" y="1068324"/>
                  </a:lnTo>
                  <a:cubicBezTo>
                    <a:pt x="9190196" y="1052608"/>
                    <a:pt x="9204484" y="1039654"/>
                    <a:pt x="9222010" y="1039654"/>
                  </a:cubicBezTo>
                  <a:lnTo>
                    <a:pt x="9373552" y="1039654"/>
                  </a:lnTo>
                  <a:cubicBezTo>
                    <a:pt x="9390983" y="1039654"/>
                    <a:pt x="9405366" y="1052513"/>
                    <a:pt x="9405366" y="1068324"/>
                  </a:cubicBezTo>
                  <a:lnTo>
                    <a:pt x="9405366" y="1220057"/>
                  </a:lnTo>
                  <a:close/>
                  <a:moveTo>
                    <a:pt x="9681591" y="1220057"/>
                  </a:moveTo>
                  <a:cubicBezTo>
                    <a:pt x="9681591" y="1235774"/>
                    <a:pt x="9667304" y="1248728"/>
                    <a:pt x="9649777" y="1248728"/>
                  </a:cubicBezTo>
                  <a:lnTo>
                    <a:pt x="9498235" y="1248728"/>
                  </a:lnTo>
                  <a:cubicBezTo>
                    <a:pt x="9480804" y="1248728"/>
                    <a:pt x="9466421" y="1235869"/>
                    <a:pt x="9466421" y="1220057"/>
                  </a:cubicBezTo>
                  <a:lnTo>
                    <a:pt x="9466421" y="1068324"/>
                  </a:lnTo>
                  <a:cubicBezTo>
                    <a:pt x="9466421" y="1052608"/>
                    <a:pt x="9480709" y="1039654"/>
                    <a:pt x="9498235" y="1039654"/>
                  </a:cubicBezTo>
                  <a:lnTo>
                    <a:pt x="9649777" y="1039654"/>
                  </a:lnTo>
                  <a:cubicBezTo>
                    <a:pt x="9667208" y="1039654"/>
                    <a:pt x="9681591" y="1052513"/>
                    <a:pt x="9681591" y="1068324"/>
                  </a:cubicBezTo>
                  <a:lnTo>
                    <a:pt x="9681591" y="1220057"/>
                  </a:lnTo>
                  <a:close/>
                  <a:moveTo>
                    <a:pt x="9957815" y="1220057"/>
                  </a:moveTo>
                  <a:cubicBezTo>
                    <a:pt x="9957815" y="1235774"/>
                    <a:pt x="9943528" y="1248728"/>
                    <a:pt x="9926002" y="1248728"/>
                  </a:cubicBezTo>
                  <a:lnTo>
                    <a:pt x="9774459" y="1248728"/>
                  </a:lnTo>
                  <a:cubicBezTo>
                    <a:pt x="9757029" y="1248728"/>
                    <a:pt x="9742646" y="1235869"/>
                    <a:pt x="9742646" y="1220057"/>
                  </a:cubicBezTo>
                  <a:lnTo>
                    <a:pt x="9742646" y="1068324"/>
                  </a:lnTo>
                  <a:cubicBezTo>
                    <a:pt x="9742646" y="1052608"/>
                    <a:pt x="9756934" y="1039654"/>
                    <a:pt x="9774459" y="1039654"/>
                  </a:cubicBezTo>
                  <a:lnTo>
                    <a:pt x="9926002" y="1039654"/>
                  </a:lnTo>
                  <a:cubicBezTo>
                    <a:pt x="9943434" y="1039654"/>
                    <a:pt x="9957815" y="1052513"/>
                    <a:pt x="9957815" y="1068324"/>
                  </a:cubicBezTo>
                  <a:lnTo>
                    <a:pt x="9957815" y="1220057"/>
                  </a:lnTo>
                  <a:close/>
                  <a:moveTo>
                    <a:pt x="10234040" y="1220057"/>
                  </a:moveTo>
                  <a:cubicBezTo>
                    <a:pt x="10234040" y="1235774"/>
                    <a:pt x="10219753" y="1248728"/>
                    <a:pt x="10202227" y="1248728"/>
                  </a:cubicBezTo>
                  <a:lnTo>
                    <a:pt x="10050684" y="1248728"/>
                  </a:lnTo>
                  <a:cubicBezTo>
                    <a:pt x="10033254" y="1248728"/>
                    <a:pt x="10018871" y="1235869"/>
                    <a:pt x="10018871" y="1220057"/>
                  </a:cubicBezTo>
                  <a:lnTo>
                    <a:pt x="10018871" y="1068324"/>
                  </a:lnTo>
                  <a:cubicBezTo>
                    <a:pt x="10018871" y="1052608"/>
                    <a:pt x="10033159" y="1039654"/>
                    <a:pt x="10050684" y="1039654"/>
                  </a:cubicBezTo>
                  <a:lnTo>
                    <a:pt x="10202227" y="1039654"/>
                  </a:lnTo>
                  <a:cubicBezTo>
                    <a:pt x="10219659" y="1039654"/>
                    <a:pt x="10234040" y="1052513"/>
                    <a:pt x="10234040" y="1068324"/>
                  </a:cubicBezTo>
                  <a:lnTo>
                    <a:pt x="10234040" y="1220057"/>
                  </a:lnTo>
                  <a:close/>
                  <a:moveTo>
                    <a:pt x="10510265" y="1220057"/>
                  </a:moveTo>
                  <a:cubicBezTo>
                    <a:pt x="10510265" y="1235774"/>
                    <a:pt x="10495978" y="1248728"/>
                    <a:pt x="10478452" y="1248728"/>
                  </a:cubicBezTo>
                  <a:lnTo>
                    <a:pt x="10326909" y="1248728"/>
                  </a:lnTo>
                  <a:cubicBezTo>
                    <a:pt x="10309479" y="1248728"/>
                    <a:pt x="10295096" y="1235869"/>
                    <a:pt x="10295096" y="1220057"/>
                  </a:cubicBezTo>
                  <a:lnTo>
                    <a:pt x="10295096" y="1068324"/>
                  </a:lnTo>
                  <a:cubicBezTo>
                    <a:pt x="10295096" y="1052608"/>
                    <a:pt x="10309384" y="1039654"/>
                    <a:pt x="10326909" y="1039654"/>
                  </a:cubicBezTo>
                  <a:lnTo>
                    <a:pt x="10478452" y="1039654"/>
                  </a:lnTo>
                  <a:cubicBezTo>
                    <a:pt x="10495884" y="1039654"/>
                    <a:pt x="10510265" y="1052513"/>
                    <a:pt x="10510265" y="1068324"/>
                  </a:cubicBezTo>
                  <a:lnTo>
                    <a:pt x="10510265" y="1220057"/>
                  </a:lnTo>
                  <a:close/>
                  <a:moveTo>
                    <a:pt x="10313766" y="63056"/>
                  </a:moveTo>
                  <a:cubicBezTo>
                    <a:pt x="10313766" y="47339"/>
                    <a:pt x="10328053" y="34385"/>
                    <a:pt x="10345579" y="34385"/>
                  </a:cubicBezTo>
                  <a:lnTo>
                    <a:pt x="10497122" y="34385"/>
                  </a:lnTo>
                  <a:cubicBezTo>
                    <a:pt x="10514552" y="34385"/>
                    <a:pt x="10528935" y="47244"/>
                    <a:pt x="10528935" y="63056"/>
                  </a:cubicBezTo>
                  <a:lnTo>
                    <a:pt x="10528935" y="214789"/>
                  </a:lnTo>
                  <a:cubicBezTo>
                    <a:pt x="10528935" y="230505"/>
                    <a:pt x="10514648" y="243459"/>
                    <a:pt x="10497122" y="243459"/>
                  </a:cubicBezTo>
                  <a:lnTo>
                    <a:pt x="10345579" y="243459"/>
                  </a:lnTo>
                  <a:cubicBezTo>
                    <a:pt x="10328147" y="243459"/>
                    <a:pt x="10313766" y="230600"/>
                    <a:pt x="10313766" y="214789"/>
                  </a:cubicBezTo>
                  <a:lnTo>
                    <a:pt x="10313766" y="62960"/>
                  </a:lnTo>
                  <a:close/>
                  <a:moveTo>
                    <a:pt x="10037541" y="63056"/>
                  </a:moveTo>
                  <a:cubicBezTo>
                    <a:pt x="10037541" y="47339"/>
                    <a:pt x="10051828" y="34385"/>
                    <a:pt x="10069354" y="34385"/>
                  </a:cubicBezTo>
                  <a:lnTo>
                    <a:pt x="10220897" y="34385"/>
                  </a:lnTo>
                  <a:cubicBezTo>
                    <a:pt x="10238327" y="34385"/>
                    <a:pt x="10252710" y="47244"/>
                    <a:pt x="10252710" y="63056"/>
                  </a:cubicBezTo>
                  <a:lnTo>
                    <a:pt x="10252710" y="214789"/>
                  </a:lnTo>
                  <a:cubicBezTo>
                    <a:pt x="10252710" y="230505"/>
                    <a:pt x="10238423" y="243459"/>
                    <a:pt x="10220897" y="243459"/>
                  </a:cubicBezTo>
                  <a:lnTo>
                    <a:pt x="10069354" y="243459"/>
                  </a:lnTo>
                  <a:cubicBezTo>
                    <a:pt x="10051922" y="243459"/>
                    <a:pt x="10037541" y="230600"/>
                    <a:pt x="10037541" y="214789"/>
                  </a:cubicBezTo>
                  <a:lnTo>
                    <a:pt x="10037541" y="62960"/>
                  </a:lnTo>
                  <a:close/>
                  <a:moveTo>
                    <a:pt x="9761316" y="63056"/>
                  </a:moveTo>
                  <a:cubicBezTo>
                    <a:pt x="9761316" y="47339"/>
                    <a:pt x="9775603" y="34385"/>
                    <a:pt x="9793129" y="34385"/>
                  </a:cubicBezTo>
                  <a:lnTo>
                    <a:pt x="9944672" y="34385"/>
                  </a:lnTo>
                  <a:cubicBezTo>
                    <a:pt x="9962102" y="34385"/>
                    <a:pt x="9976485" y="47244"/>
                    <a:pt x="9976485" y="63056"/>
                  </a:cubicBezTo>
                  <a:lnTo>
                    <a:pt x="9976485" y="214789"/>
                  </a:lnTo>
                  <a:cubicBezTo>
                    <a:pt x="9976485" y="230505"/>
                    <a:pt x="9962198" y="243459"/>
                    <a:pt x="9944672" y="243459"/>
                  </a:cubicBezTo>
                  <a:lnTo>
                    <a:pt x="9793129" y="243459"/>
                  </a:lnTo>
                  <a:cubicBezTo>
                    <a:pt x="9775697" y="243459"/>
                    <a:pt x="9761316" y="230600"/>
                    <a:pt x="9761316" y="214789"/>
                  </a:cubicBezTo>
                  <a:lnTo>
                    <a:pt x="9761316" y="62960"/>
                  </a:lnTo>
                  <a:close/>
                  <a:moveTo>
                    <a:pt x="9485090" y="63056"/>
                  </a:moveTo>
                  <a:cubicBezTo>
                    <a:pt x="9485090" y="47339"/>
                    <a:pt x="9499378" y="34385"/>
                    <a:pt x="9516904" y="34385"/>
                  </a:cubicBezTo>
                  <a:lnTo>
                    <a:pt x="9668446" y="34385"/>
                  </a:lnTo>
                  <a:cubicBezTo>
                    <a:pt x="9685877" y="34385"/>
                    <a:pt x="9700260" y="47244"/>
                    <a:pt x="9700260" y="63056"/>
                  </a:cubicBezTo>
                  <a:lnTo>
                    <a:pt x="9700260" y="214789"/>
                  </a:lnTo>
                  <a:cubicBezTo>
                    <a:pt x="9700260" y="230505"/>
                    <a:pt x="9685973" y="243459"/>
                    <a:pt x="9668446" y="243459"/>
                  </a:cubicBezTo>
                  <a:lnTo>
                    <a:pt x="9516904" y="243459"/>
                  </a:lnTo>
                  <a:cubicBezTo>
                    <a:pt x="9499473" y="243459"/>
                    <a:pt x="9485090" y="230600"/>
                    <a:pt x="9485090" y="214789"/>
                  </a:cubicBezTo>
                  <a:lnTo>
                    <a:pt x="9485090" y="62960"/>
                  </a:lnTo>
                  <a:close/>
                  <a:moveTo>
                    <a:pt x="9208865" y="63056"/>
                  </a:moveTo>
                  <a:cubicBezTo>
                    <a:pt x="9208865" y="47339"/>
                    <a:pt x="9223153" y="34385"/>
                    <a:pt x="9240679" y="34385"/>
                  </a:cubicBezTo>
                  <a:lnTo>
                    <a:pt x="9392221" y="34385"/>
                  </a:lnTo>
                  <a:cubicBezTo>
                    <a:pt x="9409652" y="34385"/>
                    <a:pt x="9424035" y="47244"/>
                    <a:pt x="9424035" y="63056"/>
                  </a:cubicBezTo>
                  <a:lnTo>
                    <a:pt x="9424035" y="214789"/>
                  </a:lnTo>
                  <a:cubicBezTo>
                    <a:pt x="9424035" y="230505"/>
                    <a:pt x="9409748" y="243459"/>
                    <a:pt x="9392221" y="243459"/>
                  </a:cubicBezTo>
                  <a:lnTo>
                    <a:pt x="9240679" y="243459"/>
                  </a:lnTo>
                  <a:cubicBezTo>
                    <a:pt x="9223248" y="243459"/>
                    <a:pt x="9208865" y="230600"/>
                    <a:pt x="9208865" y="214789"/>
                  </a:cubicBezTo>
                  <a:lnTo>
                    <a:pt x="9208865" y="62960"/>
                  </a:lnTo>
                  <a:close/>
                  <a:moveTo>
                    <a:pt x="8932640" y="63056"/>
                  </a:moveTo>
                  <a:cubicBezTo>
                    <a:pt x="8932640" y="47339"/>
                    <a:pt x="8946928" y="34385"/>
                    <a:pt x="8964454" y="34385"/>
                  </a:cubicBezTo>
                  <a:lnTo>
                    <a:pt x="9115996" y="34385"/>
                  </a:lnTo>
                  <a:cubicBezTo>
                    <a:pt x="9133427" y="34385"/>
                    <a:pt x="9147810" y="47244"/>
                    <a:pt x="9147810" y="63056"/>
                  </a:cubicBezTo>
                  <a:lnTo>
                    <a:pt x="9147810" y="214789"/>
                  </a:lnTo>
                  <a:cubicBezTo>
                    <a:pt x="9147810" y="230505"/>
                    <a:pt x="9133523" y="243459"/>
                    <a:pt x="9115996" y="243459"/>
                  </a:cubicBezTo>
                  <a:lnTo>
                    <a:pt x="8964454" y="243459"/>
                  </a:lnTo>
                  <a:cubicBezTo>
                    <a:pt x="8947023" y="243459"/>
                    <a:pt x="8932640" y="230600"/>
                    <a:pt x="8932640" y="214789"/>
                  </a:cubicBezTo>
                  <a:lnTo>
                    <a:pt x="8932640" y="62960"/>
                  </a:lnTo>
                  <a:close/>
                  <a:moveTo>
                    <a:pt x="8656415" y="63056"/>
                  </a:moveTo>
                  <a:cubicBezTo>
                    <a:pt x="8656415" y="47339"/>
                    <a:pt x="8670703" y="34385"/>
                    <a:pt x="8688229" y="34385"/>
                  </a:cubicBezTo>
                  <a:lnTo>
                    <a:pt x="8839771" y="34385"/>
                  </a:lnTo>
                  <a:cubicBezTo>
                    <a:pt x="8857202" y="34385"/>
                    <a:pt x="8871585" y="47244"/>
                    <a:pt x="8871585" y="63056"/>
                  </a:cubicBezTo>
                  <a:lnTo>
                    <a:pt x="8871585" y="214789"/>
                  </a:lnTo>
                  <a:cubicBezTo>
                    <a:pt x="8871585" y="230505"/>
                    <a:pt x="8857298" y="243459"/>
                    <a:pt x="8839771" y="243459"/>
                  </a:cubicBezTo>
                  <a:lnTo>
                    <a:pt x="8688229" y="243459"/>
                  </a:lnTo>
                  <a:cubicBezTo>
                    <a:pt x="8670798" y="243459"/>
                    <a:pt x="8656415" y="230600"/>
                    <a:pt x="8656415" y="214789"/>
                  </a:cubicBezTo>
                  <a:lnTo>
                    <a:pt x="8656415" y="62960"/>
                  </a:lnTo>
                  <a:close/>
                  <a:moveTo>
                    <a:pt x="8380190" y="63056"/>
                  </a:moveTo>
                  <a:cubicBezTo>
                    <a:pt x="8380190" y="47339"/>
                    <a:pt x="8394478" y="34385"/>
                    <a:pt x="8412004" y="34385"/>
                  </a:cubicBezTo>
                  <a:lnTo>
                    <a:pt x="8563546" y="34385"/>
                  </a:lnTo>
                  <a:cubicBezTo>
                    <a:pt x="8580977" y="34385"/>
                    <a:pt x="8595360" y="47244"/>
                    <a:pt x="8595360" y="63056"/>
                  </a:cubicBezTo>
                  <a:lnTo>
                    <a:pt x="8595360" y="214789"/>
                  </a:lnTo>
                  <a:cubicBezTo>
                    <a:pt x="8595360" y="230505"/>
                    <a:pt x="8581073" y="243459"/>
                    <a:pt x="8563546" y="243459"/>
                  </a:cubicBezTo>
                  <a:lnTo>
                    <a:pt x="8412004" y="243459"/>
                  </a:lnTo>
                  <a:cubicBezTo>
                    <a:pt x="8394573" y="243459"/>
                    <a:pt x="8380190" y="230600"/>
                    <a:pt x="8380190" y="214789"/>
                  </a:cubicBezTo>
                  <a:lnTo>
                    <a:pt x="8380190" y="62960"/>
                  </a:lnTo>
                  <a:close/>
                  <a:moveTo>
                    <a:pt x="8103965" y="63056"/>
                  </a:moveTo>
                  <a:cubicBezTo>
                    <a:pt x="8103965" y="47339"/>
                    <a:pt x="8118253" y="34385"/>
                    <a:pt x="8135779" y="34385"/>
                  </a:cubicBezTo>
                  <a:lnTo>
                    <a:pt x="8287322" y="34385"/>
                  </a:lnTo>
                  <a:cubicBezTo>
                    <a:pt x="8304753" y="34385"/>
                    <a:pt x="8319135" y="47244"/>
                    <a:pt x="8319135" y="63056"/>
                  </a:cubicBezTo>
                  <a:lnTo>
                    <a:pt x="8319135" y="214789"/>
                  </a:lnTo>
                  <a:cubicBezTo>
                    <a:pt x="8319135" y="230505"/>
                    <a:pt x="8304848" y="243459"/>
                    <a:pt x="8287322" y="243459"/>
                  </a:cubicBezTo>
                  <a:lnTo>
                    <a:pt x="8135779" y="243459"/>
                  </a:lnTo>
                  <a:cubicBezTo>
                    <a:pt x="8118348" y="243459"/>
                    <a:pt x="8103965" y="230600"/>
                    <a:pt x="8103965" y="214789"/>
                  </a:cubicBezTo>
                  <a:lnTo>
                    <a:pt x="8103965" y="62960"/>
                  </a:lnTo>
                  <a:close/>
                  <a:moveTo>
                    <a:pt x="7827740" y="63056"/>
                  </a:moveTo>
                  <a:cubicBezTo>
                    <a:pt x="7827740" y="47339"/>
                    <a:pt x="7842028" y="34385"/>
                    <a:pt x="7859554" y="34385"/>
                  </a:cubicBezTo>
                  <a:lnTo>
                    <a:pt x="8011097" y="34385"/>
                  </a:lnTo>
                  <a:cubicBezTo>
                    <a:pt x="8028528" y="34385"/>
                    <a:pt x="8042910" y="47244"/>
                    <a:pt x="8042910" y="63056"/>
                  </a:cubicBezTo>
                  <a:lnTo>
                    <a:pt x="8042910" y="214789"/>
                  </a:lnTo>
                  <a:cubicBezTo>
                    <a:pt x="8042910" y="230505"/>
                    <a:pt x="8028623" y="243459"/>
                    <a:pt x="8011097" y="243459"/>
                  </a:cubicBezTo>
                  <a:lnTo>
                    <a:pt x="7859554" y="243459"/>
                  </a:lnTo>
                  <a:cubicBezTo>
                    <a:pt x="7842123" y="243459"/>
                    <a:pt x="7827740" y="230600"/>
                    <a:pt x="7827740" y="214789"/>
                  </a:cubicBezTo>
                  <a:lnTo>
                    <a:pt x="7827740" y="62960"/>
                  </a:lnTo>
                  <a:close/>
                  <a:moveTo>
                    <a:pt x="7551515" y="63056"/>
                  </a:moveTo>
                  <a:cubicBezTo>
                    <a:pt x="7551515" y="47339"/>
                    <a:pt x="7565803" y="34385"/>
                    <a:pt x="7583329" y="34385"/>
                  </a:cubicBezTo>
                  <a:lnTo>
                    <a:pt x="7734872" y="34385"/>
                  </a:lnTo>
                  <a:cubicBezTo>
                    <a:pt x="7752303" y="34385"/>
                    <a:pt x="7766685" y="47244"/>
                    <a:pt x="7766685" y="63056"/>
                  </a:cubicBezTo>
                  <a:lnTo>
                    <a:pt x="7766685" y="214789"/>
                  </a:lnTo>
                  <a:cubicBezTo>
                    <a:pt x="7766685" y="230505"/>
                    <a:pt x="7752398" y="243459"/>
                    <a:pt x="7734872" y="243459"/>
                  </a:cubicBezTo>
                  <a:lnTo>
                    <a:pt x="7583329" y="243459"/>
                  </a:lnTo>
                  <a:cubicBezTo>
                    <a:pt x="7565898" y="243459"/>
                    <a:pt x="7551515" y="230600"/>
                    <a:pt x="7551515" y="214789"/>
                  </a:cubicBezTo>
                  <a:lnTo>
                    <a:pt x="7551515" y="62960"/>
                  </a:lnTo>
                  <a:close/>
                  <a:moveTo>
                    <a:pt x="7275290" y="63056"/>
                  </a:moveTo>
                  <a:cubicBezTo>
                    <a:pt x="7275290" y="47339"/>
                    <a:pt x="7289578" y="34385"/>
                    <a:pt x="7307104" y="34385"/>
                  </a:cubicBezTo>
                  <a:lnTo>
                    <a:pt x="7458647" y="34385"/>
                  </a:lnTo>
                  <a:cubicBezTo>
                    <a:pt x="7476078" y="34385"/>
                    <a:pt x="7490460" y="47244"/>
                    <a:pt x="7490460" y="63056"/>
                  </a:cubicBezTo>
                  <a:lnTo>
                    <a:pt x="7490460" y="214789"/>
                  </a:lnTo>
                  <a:cubicBezTo>
                    <a:pt x="7490460" y="230505"/>
                    <a:pt x="7476173" y="243459"/>
                    <a:pt x="7458647" y="243459"/>
                  </a:cubicBezTo>
                  <a:lnTo>
                    <a:pt x="7307104" y="243459"/>
                  </a:lnTo>
                  <a:cubicBezTo>
                    <a:pt x="7289673" y="243459"/>
                    <a:pt x="7275290" y="230600"/>
                    <a:pt x="7275290" y="214789"/>
                  </a:cubicBezTo>
                  <a:lnTo>
                    <a:pt x="7275290" y="62960"/>
                  </a:lnTo>
                  <a:close/>
                  <a:moveTo>
                    <a:pt x="6999065" y="63056"/>
                  </a:moveTo>
                  <a:cubicBezTo>
                    <a:pt x="6999065" y="47339"/>
                    <a:pt x="7013353" y="34385"/>
                    <a:pt x="7030879" y="34385"/>
                  </a:cubicBezTo>
                  <a:lnTo>
                    <a:pt x="7182422" y="34385"/>
                  </a:lnTo>
                  <a:cubicBezTo>
                    <a:pt x="7199853" y="34385"/>
                    <a:pt x="7214235" y="47244"/>
                    <a:pt x="7214235" y="63056"/>
                  </a:cubicBezTo>
                  <a:lnTo>
                    <a:pt x="7214235" y="214789"/>
                  </a:lnTo>
                  <a:cubicBezTo>
                    <a:pt x="7214235" y="230505"/>
                    <a:pt x="7199948" y="243459"/>
                    <a:pt x="7182422" y="243459"/>
                  </a:cubicBezTo>
                  <a:lnTo>
                    <a:pt x="7030879" y="243459"/>
                  </a:lnTo>
                  <a:cubicBezTo>
                    <a:pt x="7013448" y="243459"/>
                    <a:pt x="6999065" y="230600"/>
                    <a:pt x="6999065" y="214789"/>
                  </a:cubicBezTo>
                  <a:lnTo>
                    <a:pt x="6999065" y="62960"/>
                  </a:lnTo>
                  <a:close/>
                  <a:moveTo>
                    <a:pt x="6722840" y="63056"/>
                  </a:moveTo>
                  <a:cubicBezTo>
                    <a:pt x="6722840" y="47339"/>
                    <a:pt x="6737128" y="34385"/>
                    <a:pt x="6754654" y="34385"/>
                  </a:cubicBezTo>
                  <a:lnTo>
                    <a:pt x="6906197" y="34385"/>
                  </a:lnTo>
                  <a:cubicBezTo>
                    <a:pt x="6923628" y="34385"/>
                    <a:pt x="6938010" y="47244"/>
                    <a:pt x="6938010" y="63056"/>
                  </a:cubicBezTo>
                  <a:lnTo>
                    <a:pt x="6938010" y="214789"/>
                  </a:lnTo>
                  <a:cubicBezTo>
                    <a:pt x="6938010" y="230505"/>
                    <a:pt x="6923723" y="243459"/>
                    <a:pt x="6906197" y="243459"/>
                  </a:cubicBezTo>
                  <a:lnTo>
                    <a:pt x="6754654" y="243459"/>
                  </a:lnTo>
                  <a:cubicBezTo>
                    <a:pt x="6737223" y="243459"/>
                    <a:pt x="6722840" y="230600"/>
                    <a:pt x="6722840" y="214789"/>
                  </a:cubicBezTo>
                  <a:lnTo>
                    <a:pt x="6722840" y="62960"/>
                  </a:lnTo>
                  <a:close/>
                  <a:moveTo>
                    <a:pt x="6446615" y="63056"/>
                  </a:moveTo>
                  <a:cubicBezTo>
                    <a:pt x="6446615" y="47339"/>
                    <a:pt x="6460903" y="34385"/>
                    <a:pt x="6478429" y="34385"/>
                  </a:cubicBezTo>
                  <a:lnTo>
                    <a:pt x="6629972" y="34385"/>
                  </a:lnTo>
                  <a:cubicBezTo>
                    <a:pt x="6647403" y="34385"/>
                    <a:pt x="6661785" y="47244"/>
                    <a:pt x="6661785" y="63056"/>
                  </a:cubicBezTo>
                  <a:lnTo>
                    <a:pt x="6661785" y="214789"/>
                  </a:lnTo>
                  <a:cubicBezTo>
                    <a:pt x="6661785" y="230505"/>
                    <a:pt x="6647498" y="243459"/>
                    <a:pt x="6629972" y="243459"/>
                  </a:cubicBezTo>
                  <a:lnTo>
                    <a:pt x="6478429" y="243459"/>
                  </a:lnTo>
                  <a:cubicBezTo>
                    <a:pt x="6460998" y="243459"/>
                    <a:pt x="6446615" y="230600"/>
                    <a:pt x="6446615" y="214789"/>
                  </a:cubicBezTo>
                  <a:lnTo>
                    <a:pt x="6446615" y="62960"/>
                  </a:lnTo>
                  <a:close/>
                  <a:moveTo>
                    <a:pt x="6170390" y="63056"/>
                  </a:moveTo>
                  <a:cubicBezTo>
                    <a:pt x="6170390" y="47339"/>
                    <a:pt x="6184678" y="34385"/>
                    <a:pt x="6202204" y="34385"/>
                  </a:cubicBezTo>
                  <a:lnTo>
                    <a:pt x="6353747" y="34385"/>
                  </a:lnTo>
                  <a:cubicBezTo>
                    <a:pt x="6371178" y="34385"/>
                    <a:pt x="6385560" y="47244"/>
                    <a:pt x="6385560" y="63056"/>
                  </a:cubicBezTo>
                  <a:lnTo>
                    <a:pt x="6385560" y="214789"/>
                  </a:lnTo>
                  <a:cubicBezTo>
                    <a:pt x="6385560" y="230505"/>
                    <a:pt x="6371273" y="243459"/>
                    <a:pt x="6353747" y="243459"/>
                  </a:cubicBezTo>
                  <a:lnTo>
                    <a:pt x="6202204" y="243459"/>
                  </a:lnTo>
                  <a:cubicBezTo>
                    <a:pt x="6184773" y="243459"/>
                    <a:pt x="6170390" y="230600"/>
                    <a:pt x="6170390" y="214789"/>
                  </a:cubicBezTo>
                  <a:lnTo>
                    <a:pt x="6170390" y="62960"/>
                  </a:lnTo>
                  <a:close/>
                  <a:moveTo>
                    <a:pt x="5894165" y="63056"/>
                  </a:moveTo>
                  <a:cubicBezTo>
                    <a:pt x="5894165" y="47339"/>
                    <a:pt x="5908453" y="34385"/>
                    <a:pt x="5925979" y="34385"/>
                  </a:cubicBezTo>
                  <a:lnTo>
                    <a:pt x="6077522" y="34385"/>
                  </a:lnTo>
                  <a:cubicBezTo>
                    <a:pt x="6094953" y="34385"/>
                    <a:pt x="6109335" y="47244"/>
                    <a:pt x="6109335" y="63056"/>
                  </a:cubicBezTo>
                  <a:lnTo>
                    <a:pt x="6109335" y="214789"/>
                  </a:lnTo>
                  <a:cubicBezTo>
                    <a:pt x="6109335" y="230505"/>
                    <a:pt x="6095048" y="243459"/>
                    <a:pt x="6077522" y="243459"/>
                  </a:cubicBezTo>
                  <a:lnTo>
                    <a:pt x="5925979" y="243459"/>
                  </a:lnTo>
                  <a:cubicBezTo>
                    <a:pt x="5908548" y="243459"/>
                    <a:pt x="5894165" y="230600"/>
                    <a:pt x="5894165" y="214789"/>
                  </a:cubicBezTo>
                  <a:lnTo>
                    <a:pt x="5894165" y="62960"/>
                  </a:lnTo>
                  <a:close/>
                  <a:moveTo>
                    <a:pt x="5617940" y="63056"/>
                  </a:moveTo>
                  <a:cubicBezTo>
                    <a:pt x="5617940" y="47339"/>
                    <a:pt x="5632228" y="34385"/>
                    <a:pt x="5649754" y="34385"/>
                  </a:cubicBezTo>
                  <a:lnTo>
                    <a:pt x="5801297" y="34385"/>
                  </a:lnTo>
                  <a:cubicBezTo>
                    <a:pt x="5818728" y="34385"/>
                    <a:pt x="5833110" y="47244"/>
                    <a:pt x="5833110" y="63056"/>
                  </a:cubicBezTo>
                  <a:lnTo>
                    <a:pt x="5833110" y="214789"/>
                  </a:lnTo>
                  <a:cubicBezTo>
                    <a:pt x="5833110" y="230505"/>
                    <a:pt x="5818823" y="243459"/>
                    <a:pt x="5801297" y="243459"/>
                  </a:cubicBezTo>
                  <a:lnTo>
                    <a:pt x="5649754" y="243459"/>
                  </a:lnTo>
                  <a:cubicBezTo>
                    <a:pt x="5632323" y="243459"/>
                    <a:pt x="5617940" y="230600"/>
                    <a:pt x="5617940" y="214789"/>
                  </a:cubicBezTo>
                  <a:lnTo>
                    <a:pt x="5617940" y="62960"/>
                  </a:lnTo>
                  <a:close/>
                  <a:moveTo>
                    <a:pt x="5341715" y="63056"/>
                  </a:moveTo>
                  <a:cubicBezTo>
                    <a:pt x="5341715" y="47339"/>
                    <a:pt x="5356003" y="34385"/>
                    <a:pt x="5373529" y="34385"/>
                  </a:cubicBezTo>
                  <a:lnTo>
                    <a:pt x="5525072" y="34385"/>
                  </a:lnTo>
                  <a:cubicBezTo>
                    <a:pt x="5542503" y="34385"/>
                    <a:pt x="5556885" y="47244"/>
                    <a:pt x="5556885" y="63056"/>
                  </a:cubicBezTo>
                  <a:lnTo>
                    <a:pt x="5556885" y="214789"/>
                  </a:lnTo>
                  <a:cubicBezTo>
                    <a:pt x="5556885" y="230505"/>
                    <a:pt x="5542598" y="243459"/>
                    <a:pt x="5525072" y="243459"/>
                  </a:cubicBezTo>
                  <a:lnTo>
                    <a:pt x="5373529" y="243459"/>
                  </a:lnTo>
                  <a:cubicBezTo>
                    <a:pt x="5356098" y="243459"/>
                    <a:pt x="5341715" y="230600"/>
                    <a:pt x="5341715" y="214789"/>
                  </a:cubicBezTo>
                  <a:lnTo>
                    <a:pt x="5341715" y="62960"/>
                  </a:lnTo>
                  <a:close/>
                  <a:moveTo>
                    <a:pt x="5029772" y="63056"/>
                  </a:moveTo>
                  <a:cubicBezTo>
                    <a:pt x="5029772" y="47339"/>
                    <a:pt x="5044059" y="34385"/>
                    <a:pt x="5061585" y="34385"/>
                  </a:cubicBezTo>
                  <a:lnTo>
                    <a:pt x="5213128" y="34385"/>
                  </a:lnTo>
                  <a:cubicBezTo>
                    <a:pt x="5230559" y="34385"/>
                    <a:pt x="5244942" y="47244"/>
                    <a:pt x="5244942" y="63056"/>
                  </a:cubicBezTo>
                  <a:lnTo>
                    <a:pt x="5244942" y="214789"/>
                  </a:lnTo>
                  <a:cubicBezTo>
                    <a:pt x="5244942" y="230505"/>
                    <a:pt x="5230654" y="243459"/>
                    <a:pt x="5213128" y="243459"/>
                  </a:cubicBezTo>
                  <a:lnTo>
                    <a:pt x="5061585" y="243459"/>
                  </a:lnTo>
                  <a:cubicBezTo>
                    <a:pt x="5044155" y="243459"/>
                    <a:pt x="5029772" y="230600"/>
                    <a:pt x="5029772" y="214789"/>
                  </a:cubicBezTo>
                  <a:lnTo>
                    <a:pt x="5029772" y="62960"/>
                  </a:lnTo>
                  <a:close/>
                  <a:moveTo>
                    <a:pt x="4753547" y="63056"/>
                  </a:moveTo>
                  <a:cubicBezTo>
                    <a:pt x="4753547" y="47339"/>
                    <a:pt x="4767834" y="34385"/>
                    <a:pt x="4785360" y="34385"/>
                  </a:cubicBezTo>
                  <a:lnTo>
                    <a:pt x="4936903" y="34385"/>
                  </a:lnTo>
                  <a:cubicBezTo>
                    <a:pt x="4954334" y="34385"/>
                    <a:pt x="4968717" y="47244"/>
                    <a:pt x="4968717" y="63056"/>
                  </a:cubicBezTo>
                  <a:lnTo>
                    <a:pt x="4968717" y="214789"/>
                  </a:lnTo>
                  <a:cubicBezTo>
                    <a:pt x="4968717" y="230505"/>
                    <a:pt x="4954429" y="243459"/>
                    <a:pt x="4936903" y="243459"/>
                  </a:cubicBezTo>
                  <a:lnTo>
                    <a:pt x="4785360" y="243459"/>
                  </a:lnTo>
                  <a:cubicBezTo>
                    <a:pt x="4767930" y="243459"/>
                    <a:pt x="4753547" y="230600"/>
                    <a:pt x="4753547" y="214789"/>
                  </a:cubicBezTo>
                  <a:lnTo>
                    <a:pt x="4753547" y="62960"/>
                  </a:lnTo>
                  <a:close/>
                  <a:moveTo>
                    <a:pt x="4477322" y="63056"/>
                  </a:moveTo>
                  <a:cubicBezTo>
                    <a:pt x="4477322" y="47339"/>
                    <a:pt x="4491609" y="34385"/>
                    <a:pt x="4509135" y="34385"/>
                  </a:cubicBezTo>
                  <a:lnTo>
                    <a:pt x="4660678" y="34385"/>
                  </a:lnTo>
                  <a:cubicBezTo>
                    <a:pt x="4678109" y="34385"/>
                    <a:pt x="4692491" y="47244"/>
                    <a:pt x="4692491" y="63056"/>
                  </a:cubicBezTo>
                  <a:lnTo>
                    <a:pt x="4692491" y="214789"/>
                  </a:lnTo>
                  <a:cubicBezTo>
                    <a:pt x="4692491" y="230505"/>
                    <a:pt x="4678204" y="243459"/>
                    <a:pt x="4660678" y="243459"/>
                  </a:cubicBezTo>
                  <a:lnTo>
                    <a:pt x="4509135" y="243459"/>
                  </a:lnTo>
                  <a:cubicBezTo>
                    <a:pt x="4491705" y="243459"/>
                    <a:pt x="4477322" y="230600"/>
                    <a:pt x="4477322" y="214789"/>
                  </a:cubicBezTo>
                  <a:lnTo>
                    <a:pt x="4477322" y="62960"/>
                  </a:lnTo>
                  <a:close/>
                  <a:moveTo>
                    <a:pt x="4201097" y="63056"/>
                  </a:moveTo>
                  <a:cubicBezTo>
                    <a:pt x="4201097" y="47339"/>
                    <a:pt x="4215384" y="34385"/>
                    <a:pt x="4232910" y="34385"/>
                  </a:cubicBezTo>
                  <a:lnTo>
                    <a:pt x="4384453" y="34385"/>
                  </a:lnTo>
                  <a:cubicBezTo>
                    <a:pt x="4401884" y="34385"/>
                    <a:pt x="4416266" y="47244"/>
                    <a:pt x="4416266" y="63056"/>
                  </a:cubicBezTo>
                  <a:lnTo>
                    <a:pt x="4416266" y="214789"/>
                  </a:lnTo>
                  <a:cubicBezTo>
                    <a:pt x="4416266" y="230505"/>
                    <a:pt x="4401979" y="243459"/>
                    <a:pt x="4384453" y="243459"/>
                  </a:cubicBezTo>
                  <a:lnTo>
                    <a:pt x="4232910" y="243459"/>
                  </a:lnTo>
                  <a:cubicBezTo>
                    <a:pt x="4215480" y="243459"/>
                    <a:pt x="4201097" y="230600"/>
                    <a:pt x="4201097" y="214789"/>
                  </a:cubicBezTo>
                  <a:lnTo>
                    <a:pt x="4201097" y="62960"/>
                  </a:lnTo>
                  <a:close/>
                  <a:moveTo>
                    <a:pt x="3924872" y="63056"/>
                  </a:moveTo>
                  <a:cubicBezTo>
                    <a:pt x="3924872" y="47339"/>
                    <a:pt x="3939159" y="34385"/>
                    <a:pt x="3956685" y="34385"/>
                  </a:cubicBezTo>
                  <a:lnTo>
                    <a:pt x="4108228" y="34385"/>
                  </a:lnTo>
                  <a:cubicBezTo>
                    <a:pt x="4125659" y="34385"/>
                    <a:pt x="4140041" y="47244"/>
                    <a:pt x="4140041" y="63056"/>
                  </a:cubicBezTo>
                  <a:lnTo>
                    <a:pt x="4140041" y="214789"/>
                  </a:lnTo>
                  <a:cubicBezTo>
                    <a:pt x="4140041" y="230505"/>
                    <a:pt x="4125754" y="243459"/>
                    <a:pt x="4108228" y="243459"/>
                  </a:cubicBezTo>
                  <a:lnTo>
                    <a:pt x="3956685" y="243459"/>
                  </a:lnTo>
                  <a:cubicBezTo>
                    <a:pt x="3939254" y="243459"/>
                    <a:pt x="3924872" y="230600"/>
                    <a:pt x="3924872" y="214789"/>
                  </a:cubicBezTo>
                  <a:lnTo>
                    <a:pt x="3924872" y="62960"/>
                  </a:lnTo>
                  <a:close/>
                  <a:moveTo>
                    <a:pt x="3648647" y="63056"/>
                  </a:moveTo>
                  <a:cubicBezTo>
                    <a:pt x="3648647" y="47339"/>
                    <a:pt x="3662934" y="34385"/>
                    <a:pt x="3680460" y="34385"/>
                  </a:cubicBezTo>
                  <a:lnTo>
                    <a:pt x="3832003" y="34385"/>
                  </a:lnTo>
                  <a:cubicBezTo>
                    <a:pt x="3849434" y="34385"/>
                    <a:pt x="3863816" y="47244"/>
                    <a:pt x="3863816" y="63056"/>
                  </a:cubicBezTo>
                  <a:lnTo>
                    <a:pt x="3863816" y="214789"/>
                  </a:lnTo>
                  <a:cubicBezTo>
                    <a:pt x="3863816" y="230505"/>
                    <a:pt x="3849529" y="243459"/>
                    <a:pt x="3832003" y="243459"/>
                  </a:cubicBezTo>
                  <a:lnTo>
                    <a:pt x="3680460" y="243459"/>
                  </a:lnTo>
                  <a:cubicBezTo>
                    <a:pt x="3663029" y="243459"/>
                    <a:pt x="3648647" y="230600"/>
                    <a:pt x="3648647" y="214789"/>
                  </a:cubicBezTo>
                  <a:lnTo>
                    <a:pt x="3648647" y="62960"/>
                  </a:lnTo>
                  <a:close/>
                  <a:moveTo>
                    <a:pt x="3372422" y="63056"/>
                  </a:moveTo>
                  <a:cubicBezTo>
                    <a:pt x="3372422" y="47339"/>
                    <a:pt x="3386709" y="34385"/>
                    <a:pt x="3404235" y="34385"/>
                  </a:cubicBezTo>
                  <a:lnTo>
                    <a:pt x="3555778" y="34385"/>
                  </a:lnTo>
                  <a:cubicBezTo>
                    <a:pt x="3573209" y="34385"/>
                    <a:pt x="3587591" y="47244"/>
                    <a:pt x="3587591" y="63056"/>
                  </a:cubicBezTo>
                  <a:lnTo>
                    <a:pt x="3587591" y="214789"/>
                  </a:lnTo>
                  <a:cubicBezTo>
                    <a:pt x="3587591" y="230505"/>
                    <a:pt x="3573304" y="243459"/>
                    <a:pt x="3555778" y="243459"/>
                  </a:cubicBezTo>
                  <a:lnTo>
                    <a:pt x="3404235" y="243459"/>
                  </a:lnTo>
                  <a:cubicBezTo>
                    <a:pt x="3386804" y="243459"/>
                    <a:pt x="3372422" y="230600"/>
                    <a:pt x="3372422" y="214789"/>
                  </a:cubicBezTo>
                  <a:lnTo>
                    <a:pt x="3372422" y="62960"/>
                  </a:lnTo>
                  <a:close/>
                  <a:moveTo>
                    <a:pt x="3096197" y="63056"/>
                  </a:moveTo>
                  <a:cubicBezTo>
                    <a:pt x="3096197" y="47339"/>
                    <a:pt x="3110484" y="34385"/>
                    <a:pt x="3128010" y="34385"/>
                  </a:cubicBezTo>
                  <a:lnTo>
                    <a:pt x="3279553" y="34385"/>
                  </a:lnTo>
                  <a:cubicBezTo>
                    <a:pt x="3296984" y="34385"/>
                    <a:pt x="3311366" y="47244"/>
                    <a:pt x="3311366" y="63056"/>
                  </a:cubicBezTo>
                  <a:lnTo>
                    <a:pt x="3311366" y="214789"/>
                  </a:lnTo>
                  <a:cubicBezTo>
                    <a:pt x="3311366" y="230505"/>
                    <a:pt x="3297079" y="243459"/>
                    <a:pt x="3279553" y="243459"/>
                  </a:cubicBezTo>
                  <a:lnTo>
                    <a:pt x="3128010" y="243459"/>
                  </a:lnTo>
                  <a:cubicBezTo>
                    <a:pt x="3110579" y="243459"/>
                    <a:pt x="3096197" y="230600"/>
                    <a:pt x="3096197" y="214789"/>
                  </a:cubicBezTo>
                  <a:lnTo>
                    <a:pt x="3096197" y="62960"/>
                  </a:lnTo>
                  <a:close/>
                  <a:moveTo>
                    <a:pt x="2819972" y="63056"/>
                  </a:moveTo>
                  <a:cubicBezTo>
                    <a:pt x="2819972" y="47339"/>
                    <a:pt x="2834259" y="34385"/>
                    <a:pt x="2851785" y="34385"/>
                  </a:cubicBezTo>
                  <a:lnTo>
                    <a:pt x="3003328" y="34385"/>
                  </a:lnTo>
                  <a:cubicBezTo>
                    <a:pt x="3020759" y="34385"/>
                    <a:pt x="3035141" y="47244"/>
                    <a:pt x="3035141" y="63056"/>
                  </a:cubicBezTo>
                  <a:lnTo>
                    <a:pt x="3035141" y="214789"/>
                  </a:lnTo>
                  <a:cubicBezTo>
                    <a:pt x="3035141" y="230505"/>
                    <a:pt x="3020854" y="243459"/>
                    <a:pt x="3003328" y="243459"/>
                  </a:cubicBezTo>
                  <a:lnTo>
                    <a:pt x="2851785" y="243459"/>
                  </a:lnTo>
                  <a:cubicBezTo>
                    <a:pt x="2834354" y="243459"/>
                    <a:pt x="2819972" y="230600"/>
                    <a:pt x="2819972" y="214789"/>
                  </a:cubicBezTo>
                  <a:lnTo>
                    <a:pt x="2819972" y="62960"/>
                  </a:lnTo>
                  <a:close/>
                  <a:moveTo>
                    <a:pt x="2543747" y="63056"/>
                  </a:moveTo>
                  <a:cubicBezTo>
                    <a:pt x="2543747" y="47339"/>
                    <a:pt x="2558034" y="34385"/>
                    <a:pt x="2575560" y="34385"/>
                  </a:cubicBezTo>
                  <a:lnTo>
                    <a:pt x="2727103" y="34385"/>
                  </a:lnTo>
                  <a:cubicBezTo>
                    <a:pt x="2744534" y="34385"/>
                    <a:pt x="2758916" y="47244"/>
                    <a:pt x="2758916" y="63056"/>
                  </a:cubicBezTo>
                  <a:lnTo>
                    <a:pt x="2758916" y="214789"/>
                  </a:lnTo>
                  <a:cubicBezTo>
                    <a:pt x="2758916" y="230505"/>
                    <a:pt x="2744629" y="243459"/>
                    <a:pt x="2727103" y="243459"/>
                  </a:cubicBezTo>
                  <a:lnTo>
                    <a:pt x="2575560" y="243459"/>
                  </a:lnTo>
                  <a:cubicBezTo>
                    <a:pt x="2558129" y="243459"/>
                    <a:pt x="2543747" y="230600"/>
                    <a:pt x="2543747" y="214789"/>
                  </a:cubicBezTo>
                  <a:lnTo>
                    <a:pt x="2543747" y="62960"/>
                  </a:lnTo>
                  <a:close/>
                  <a:moveTo>
                    <a:pt x="2267522" y="63056"/>
                  </a:moveTo>
                  <a:cubicBezTo>
                    <a:pt x="2267522" y="47339"/>
                    <a:pt x="2281809" y="34385"/>
                    <a:pt x="2299335" y="34385"/>
                  </a:cubicBezTo>
                  <a:lnTo>
                    <a:pt x="2450878" y="34385"/>
                  </a:lnTo>
                  <a:cubicBezTo>
                    <a:pt x="2468309" y="34385"/>
                    <a:pt x="2482691" y="47244"/>
                    <a:pt x="2482691" y="63056"/>
                  </a:cubicBezTo>
                  <a:lnTo>
                    <a:pt x="2482691" y="214789"/>
                  </a:lnTo>
                  <a:cubicBezTo>
                    <a:pt x="2482691" y="230505"/>
                    <a:pt x="2468404" y="243459"/>
                    <a:pt x="2450878" y="243459"/>
                  </a:cubicBezTo>
                  <a:lnTo>
                    <a:pt x="2299335" y="243459"/>
                  </a:lnTo>
                  <a:cubicBezTo>
                    <a:pt x="2281904" y="243459"/>
                    <a:pt x="2267522" y="230600"/>
                    <a:pt x="2267522" y="214789"/>
                  </a:cubicBezTo>
                  <a:lnTo>
                    <a:pt x="2267522" y="62960"/>
                  </a:lnTo>
                  <a:close/>
                  <a:moveTo>
                    <a:pt x="1991297" y="63056"/>
                  </a:moveTo>
                  <a:cubicBezTo>
                    <a:pt x="1991297" y="47339"/>
                    <a:pt x="2005584" y="34385"/>
                    <a:pt x="2023110" y="34385"/>
                  </a:cubicBezTo>
                  <a:lnTo>
                    <a:pt x="2174653" y="34385"/>
                  </a:lnTo>
                  <a:cubicBezTo>
                    <a:pt x="2192084" y="34385"/>
                    <a:pt x="2206466" y="47244"/>
                    <a:pt x="2206466" y="63056"/>
                  </a:cubicBezTo>
                  <a:lnTo>
                    <a:pt x="2206466" y="214789"/>
                  </a:lnTo>
                  <a:cubicBezTo>
                    <a:pt x="2206466" y="230505"/>
                    <a:pt x="2192179" y="243459"/>
                    <a:pt x="2174653" y="243459"/>
                  </a:cubicBezTo>
                  <a:lnTo>
                    <a:pt x="2023110" y="243459"/>
                  </a:lnTo>
                  <a:cubicBezTo>
                    <a:pt x="2005679" y="243459"/>
                    <a:pt x="1991297" y="230600"/>
                    <a:pt x="1991297" y="214789"/>
                  </a:cubicBezTo>
                  <a:lnTo>
                    <a:pt x="1991297" y="62960"/>
                  </a:lnTo>
                  <a:close/>
                  <a:moveTo>
                    <a:pt x="1715072" y="63056"/>
                  </a:moveTo>
                  <a:cubicBezTo>
                    <a:pt x="1715072" y="47339"/>
                    <a:pt x="1729359" y="34385"/>
                    <a:pt x="1746885" y="34385"/>
                  </a:cubicBezTo>
                  <a:lnTo>
                    <a:pt x="1898428" y="34385"/>
                  </a:lnTo>
                  <a:cubicBezTo>
                    <a:pt x="1915859" y="34385"/>
                    <a:pt x="1930241" y="47244"/>
                    <a:pt x="1930241" y="63056"/>
                  </a:cubicBezTo>
                  <a:lnTo>
                    <a:pt x="1930241" y="214789"/>
                  </a:lnTo>
                  <a:cubicBezTo>
                    <a:pt x="1930241" y="230505"/>
                    <a:pt x="1915954" y="243459"/>
                    <a:pt x="1898428" y="243459"/>
                  </a:cubicBezTo>
                  <a:lnTo>
                    <a:pt x="1746885" y="243459"/>
                  </a:lnTo>
                  <a:cubicBezTo>
                    <a:pt x="1729454" y="243459"/>
                    <a:pt x="1715072" y="230600"/>
                    <a:pt x="1715072" y="214789"/>
                  </a:cubicBezTo>
                  <a:lnTo>
                    <a:pt x="1715072" y="62960"/>
                  </a:lnTo>
                  <a:close/>
                  <a:moveTo>
                    <a:pt x="1438847" y="63056"/>
                  </a:moveTo>
                  <a:cubicBezTo>
                    <a:pt x="1438847" y="47339"/>
                    <a:pt x="1453134" y="34385"/>
                    <a:pt x="1470660" y="34385"/>
                  </a:cubicBezTo>
                  <a:lnTo>
                    <a:pt x="1622203" y="34385"/>
                  </a:lnTo>
                  <a:cubicBezTo>
                    <a:pt x="1639634" y="34385"/>
                    <a:pt x="1654016" y="47244"/>
                    <a:pt x="1654016" y="63056"/>
                  </a:cubicBezTo>
                  <a:lnTo>
                    <a:pt x="1654016" y="214789"/>
                  </a:lnTo>
                  <a:cubicBezTo>
                    <a:pt x="1654016" y="230505"/>
                    <a:pt x="1639729" y="243459"/>
                    <a:pt x="1622203" y="243459"/>
                  </a:cubicBezTo>
                  <a:lnTo>
                    <a:pt x="1470660" y="243459"/>
                  </a:lnTo>
                  <a:cubicBezTo>
                    <a:pt x="1453229" y="243459"/>
                    <a:pt x="1438847" y="230600"/>
                    <a:pt x="1438847" y="214789"/>
                  </a:cubicBezTo>
                  <a:lnTo>
                    <a:pt x="1438847" y="62960"/>
                  </a:lnTo>
                  <a:close/>
                  <a:moveTo>
                    <a:pt x="1162622" y="63056"/>
                  </a:moveTo>
                  <a:cubicBezTo>
                    <a:pt x="1162622" y="47339"/>
                    <a:pt x="1176909" y="34385"/>
                    <a:pt x="1194435" y="34385"/>
                  </a:cubicBezTo>
                  <a:lnTo>
                    <a:pt x="1345978" y="34385"/>
                  </a:lnTo>
                  <a:cubicBezTo>
                    <a:pt x="1363409" y="34385"/>
                    <a:pt x="1377791" y="47244"/>
                    <a:pt x="1377791" y="63056"/>
                  </a:cubicBezTo>
                  <a:lnTo>
                    <a:pt x="1377791" y="214789"/>
                  </a:lnTo>
                  <a:cubicBezTo>
                    <a:pt x="1377791" y="230505"/>
                    <a:pt x="1363504" y="243459"/>
                    <a:pt x="1345978" y="243459"/>
                  </a:cubicBezTo>
                  <a:lnTo>
                    <a:pt x="1194435" y="243459"/>
                  </a:lnTo>
                  <a:cubicBezTo>
                    <a:pt x="1177004" y="243459"/>
                    <a:pt x="1162622" y="230600"/>
                    <a:pt x="1162622" y="214789"/>
                  </a:cubicBezTo>
                  <a:lnTo>
                    <a:pt x="1162622" y="62960"/>
                  </a:lnTo>
                  <a:close/>
                  <a:moveTo>
                    <a:pt x="886397" y="63056"/>
                  </a:moveTo>
                  <a:cubicBezTo>
                    <a:pt x="886397" y="47339"/>
                    <a:pt x="900684" y="34385"/>
                    <a:pt x="918210" y="34385"/>
                  </a:cubicBezTo>
                  <a:lnTo>
                    <a:pt x="1069753" y="34385"/>
                  </a:lnTo>
                  <a:cubicBezTo>
                    <a:pt x="1087184" y="34385"/>
                    <a:pt x="1101566" y="47244"/>
                    <a:pt x="1101566" y="63056"/>
                  </a:cubicBezTo>
                  <a:lnTo>
                    <a:pt x="1101566" y="214789"/>
                  </a:lnTo>
                  <a:cubicBezTo>
                    <a:pt x="1101566" y="230505"/>
                    <a:pt x="1087279" y="243459"/>
                    <a:pt x="1069753" y="243459"/>
                  </a:cubicBezTo>
                  <a:lnTo>
                    <a:pt x="918210" y="243459"/>
                  </a:lnTo>
                  <a:cubicBezTo>
                    <a:pt x="900779" y="243459"/>
                    <a:pt x="886397" y="230600"/>
                    <a:pt x="886397" y="214789"/>
                  </a:cubicBezTo>
                  <a:lnTo>
                    <a:pt x="886397" y="62960"/>
                  </a:lnTo>
                  <a:close/>
                  <a:moveTo>
                    <a:pt x="610172" y="63056"/>
                  </a:moveTo>
                  <a:cubicBezTo>
                    <a:pt x="610172" y="47339"/>
                    <a:pt x="624459" y="34385"/>
                    <a:pt x="641985" y="34385"/>
                  </a:cubicBezTo>
                  <a:lnTo>
                    <a:pt x="793528" y="34385"/>
                  </a:lnTo>
                  <a:cubicBezTo>
                    <a:pt x="810959" y="34385"/>
                    <a:pt x="825341" y="47244"/>
                    <a:pt x="825341" y="63056"/>
                  </a:cubicBezTo>
                  <a:lnTo>
                    <a:pt x="825341" y="214789"/>
                  </a:lnTo>
                  <a:cubicBezTo>
                    <a:pt x="825341" y="230505"/>
                    <a:pt x="811054" y="243459"/>
                    <a:pt x="793528" y="243459"/>
                  </a:cubicBezTo>
                  <a:lnTo>
                    <a:pt x="641985" y="243459"/>
                  </a:lnTo>
                  <a:cubicBezTo>
                    <a:pt x="624554" y="243459"/>
                    <a:pt x="610172" y="230600"/>
                    <a:pt x="610172" y="214789"/>
                  </a:cubicBezTo>
                  <a:lnTo>
                    <a:pt x="610172" y="62960"/>
                  </a:lnTo>
                  <a:close/>
                  <a:moveTo>
                    <a:pt x="333947" y="63056"/>
                  </a:moveTo>
                  <a:cubicBezTo>
                    <a:pt x="333947" y="47339"/>
                    <a:pt x="348234" y="34385"/>
                    <a:pt x="365760" y="34385"/>
                  </a:cubicBezTo>
                  <a:lnTo>
                    <a:pt x="517303" y="34385"/>
                  </a:lnTo>
                  <a:cubicBezTo>
                    <a:pt x="534734" y="34385"/>
                    <a:pt x="549116" y="47244"/>
                    <a:pt x="549116" y="63056"/>
                  </a:cubicBezTo>
                  <a:lnTo>
                    <a:pt x="549116" y="214789"/>
                  </a:lnTo>
                  <a:cubicBezTo>
                    <a:pt x="549116" y="230505"/>
                    <a:pt x="534829" y="243459"/>
                    <a:pt x="517303" y="243459"/>
                  </a:cubicBezTo>
                  <a:lnTo>
                    <a:pt x="365760" y="243459"/>
                  </a:lnTo>
                  <a:cubicBezTo>
                    <a:pt x="348329" y="243459"/>
                    <a:pt x="333947" y="230600"/>
                    <a:pt x="333947" y="214789"/>
                  </a:cubicBezTo>
                  <a:lnTo>
                    <a:pt x="333947" y="62960"/>
                  </a:lnTo>
                  <a:close/>
                  <a:moveTo>
                    <a:pt x="57722" y="63056"/>
                  </a:moveTo>
                  <a:cubicBezTo>
                    <a:pt x="57722" y="47339"/>
                    <a:pt x="72009" y="34385"/>
                    <a:pt x="89535" y="34385"/>
                  </a:cubicBezTo>
                  <a:lnTo>
                    <a:pt x="241078" y="34385"/>
                  </a:lnTo>
                  <a:cubicBezTo>
                    <a:pt x="258509" y="34385"/>
                    <a:pt x="272891" y="47244"/>
                    <a:pt x="272891" y="63056"/>
                  </a:cubicBezTo>
                  <a:lnTo>
                    <a:pt x="272891" y="214789"/>
                  </a:lnTo>
                  <a:cubicBezTo>
                    <a:pt x="272891" y="230505"/>
                    <a:pt x="258604" y="243459"/>
                    <a:pt x="241078" y="243459"/>
                  </a:cubicBezTo>
                  <a:lnTo>
                    <a:pt x="89535" y="243459"/>
                  </a:lnTo>
                  <a:cubicBezTo>
                    <a:pt x="72104" y="243459"/>
                    <a:pt x="57722" y="230600"/>
                    <a:pt x="57722" y="214789"/>
                  </a:cubicBezTo>
                  <a:lnTo>
                    <a:pt x="57722" y="62960"/>
                  </a:ln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26"/>
            <p:cNvSpPr/>
            <p:nvPr/>
          </p:nvSpPr>
          <p:spPr>
            <a:xfrm>
              <a:off x="-183080" y="-608350"/>
              <a:ext cx="9510160" cy="1154715"/>
            </a:xfrm>
            <a:custGeom>
              <a:rect b="b" l="l" r="r" t="t"/>
              <a:pathLst>
                <a:path extrusionOk="0" h="1283017" w="10566844">
                  <a:moveTo>
                    <a:pt x="5283423" y="0"/>
                  </a:moveTo>
                  <a:lnTo>
                    <a:pt x="0" y="0"/>
                  </a:lnTo>
                  <a:lnTo>
                    <a:pt x="0" y="1283018"/>
                  </a:lnTo>
                  <a:lnTo>
                    <a:pt x="10566845" y="1283018"/>
                  </a:lnTo>
                  <a:lnTo>
                    <a:pt x="10566845" y="0"/>
                  </a:lnTo>
                  <a:lnTo>
                    <a:pt x="5283423" y="0"/>
                  </a:lnTo>
                  <a:close/>
                  <a:moveTo>
                    <a:pt x="254222" y="1220057"/>
                  </a:moveTo>
                  <a:cubicBezTo>
                    <a:pt x="254222" y="1235774"/>
                    <a:pt x="239935" y="1248728"/>
                    <a:pt x="222409" y="1248728"/>
                  </a:cubicBezTo>
                  <a:lnTo>
                    <a:pt x="70866" y="1248728"/>
                  </a:lnTo>
                  <a:cubicBezTo>
                    <a:pt x="53435" y="1248728"/>
                    <a:pt x="39053" y="1235869"/>
                    <a:pt x="39053" y="1220057"/>
                  </a:cubicBezTo>
                  <a:lnTo>
                    <a:pt x="39053" y="1068324"/>
                  </a:lnTo>
                  <a:cubicBezTo>
                    <a:pt x="39053" y="1052608"/>
                    <a:pt x="53340" y="1039654"/>
                    <a:pt x="70866" y="1039654"/>
                  </a:cubicBezTo>
                  <a:lnTo>
                    <a:pt x="222409" y="1039654"/>
                  </a:lnTo>
                  <a:cubicBezTo>
                    <a:pt x="239840" y="1039654"/>
                    <a:pt x="254222" y="1052513"/>
                    <a:pt x="254222" y="1068324"/>
                  </a:cubicBezTo>
                  <a:lnTo>
                    <a:pt x="254222" y="1220057"/>
                  </a:lnTo>
                  <a:close/>
                  <a:moveTo>
                    <a:pt x="530447" y="1220057"/>
                  </a:moveTo>
                  <a:cubicBezTo>
                    <a:pt x="530447" y="1235774"/>
                    <a:pt x="516160" y="1248728"/>
                    <a:pt x="498634" y="1248728"/>
                  </a:cubicBezTo>
                  <a:lnTo>
                    <a:pt x="347091" y="1248728"/>
                  </a:lnTo>
                  <a:cubicBezTo>
                    <a:pt x="329660" y="1248728"/>
                    <a:pt x="315278" y="1235869"/>
                    <a:pt x="315278" y="1220057"/>
                  </a:cubicBezTo>
                  <a:lnTo>
                    <a:pt x="315278" y="1068324"/>
                  </a:lnTo>
                  <a:cubicBezTo>
                    <a:pt x="315278" y="1052608"/>
                    <a:pt x="329565" y="1039654"/>
                    <a:pt x="347091" y="1039654"/>
                  </a:cubicBezTo>
                  <a:lnTo>
                    <a:pt x="498634" y="1039654"/>
                  </a:lnTo>
                  <a:cubicBezTo>
                    <a:pt x="516065" y="1039654"/>
                    <a:pt x="530447" y="1052513"/>
                    <a:pt x="530447" y="1068324"/>
                  </a:cubicBezTo>
                  <a:lnTo>
                    <a:pt x="530447" y="1220057"/>
                  </a:lnTo>
                  <a:close/>
                  <a:moveTo>
                    <a:pt x="806672" y="1220057"/>
                  </a:moveTo>
                  <a:cubicBezTo>
                    <a:pt x="806672" y="1235774"/>
                    <a:pt x="792385" y="1248728"/>
                    <a:pt x="774859" y="1248728"/>
                  </a:cubicBezTo>
                  <a:lnTo>
                    <a:pt x="623316" y="1248728"/>
                  </a:lnTo>
                  <a:cubicBezTo>
                    <a:pt x="605885" y="1248728"/>
                    <a:pt x="591503" y="1235869"/>
                    <a:pt x="591503" y="1220057"/>
                  </a:cubicBezTo>
                  <a:lnTo>
                    <a:pt x="591503" y="1068324"/>
                  </a:lnTo>
                  <a:cubicBezTo>
                    <a:pt x="591503" y="1052608"/>
                    <a:pt x="605790" y="1039654"/>
                    <a:pt x="623316" y="1039654"/>
                  </a:cubicBezTo>
                  <a:lnTo>
                    <a:pt x="774859" y="1039654"/>
                  </a:lnTo>
                  <a:cubicBezTo>
                    <a:pt x="792290" y="1039654"/>
                    <a:pt x="806672" y="1052513"/>
                    <a:pt x="806672" y="1068324"/>
                  </a:cubicBezTo>
                  <a:lnTo>
                    <a:pt x="806672" y="1220057"/>
                  </a:lnTo>
                  <a:close/>
                  <a:moveTo>
                    <a:pt x="1082897" y="1220057"/>
                  </a:moveTo>
                  <a:cubicBezTo>
                    <a:pt x="1082897" y="1235774"/>
                    <a:pt x="1068610" y="1248728"/>
                    <a:pt x="1051084" y="1248728"/>
                  </a:cubicBezTo>
                  <a:lnTo>
                    <a:pt x="899541" y="1248728"/>
                  </a:lnTo>
                  <a:cubicBezTo>
                    <a:pt x="882110" y="1248728"/>
                    <a:pt x="867728" y="1235869"/>
                    <a:pt x="867728" y="1220057"/>
                  </a:cubicBezTo>
                  <a:lnTo>
                    <a:pt x="867728" y="1068324"/>
                  </a:lnTo>
                  <a:cubicBezTo>
                    <a:pt x="867728" y="1052608"/>
                    <a:pt x="882015" y="1039654"/>
                    <a:pt x="899541" y="1039654"/>
                  </a:cubicBezTo>
                  <a:lnTo>
                    <a:pt x="1051084" y="1039654"/>
                  </a:lnTo>
                  <a:cubicBezTo>
                    <a:pt x="1068515" y="1039654"/>
                    <a:pt x="1082897" y="1052513"/>
                    <a:pt x="1082897" y="1068324"/>
                  </a:cubicBezTo>
                  <a:lnTo>
                    <a:pt x="1082897" y="1220057"/>
                  </a:lnTo>
                  <a:close/>
                  <a:moveTo>
                    <a:pt x="1359122" y="1220057"/>
                  </a:moveTo>
                  <a:cubicBezTo>
                    <a:pt x="1359122" y="1235774"/>
                    <a:pt x="1344835" y="1248728"/>
                    <a:pt x="1327309" y="1248728"/>
                  </a:cubicBezTo>
                  <a:lnTo>
                    <a:pt x="1175766" y="1248728"/>
                  </a:lnTo>
                  <a:cubicBezTo>
                    <a:pt x="1158335" y="1248728"/>
                    <a:pt x="1143953" y="1235869"/>
                    <a:pt x="1143953" y="1220057"/>
                  </a:cubicBezTo>
                  <a:lnTo>
                    <a:pt x="1143953" y="1068324"/>
                  </a:lnTo>
                  <a:cubicBezTo>
                    <a:pt x="1143953" y="1052608"/>
                    <a:pt x="1158240" y="1039654"/>
                    <a:pt x="1175766" y="1039654"/>
                  </a:cubicBezTo>
                  <a:lnTo>
                    <a:pt x="1327309" y="1039654"/>
                  </a:lnTo>
                  <a:cubicBezTo>
                    <a:pt x="1344739" y="1039654"/>
                    <a:pt x="1359122" y="1052513"/>
                    <a:pt x="1359122" y="1068324"/>
                  </a:cubicBezTo>
                  <a:lnTo>
                    <a:pt x="1359122" y="1220057"/>
                  </a:lnTo>
                  <a:close/>
                  <a:moveTo>
                    <a:pt x="1635347" y="1220057"/>
                  </a:moveTo>
                  <a:cubicBezTo>
                    <a:pt x="1635347" y="1235774"/>
                    <a:pt x="1621060" y="1248728"/>
                    <a:pt x="1603534" y="1248728"/>
                  </a:cubicBezTo>
                  <a:lnTo>
                    <a:pt x="1451991" y="1248728"/>
                  </a:lnTo>
                  <a:cubicBezTo>
                    <a:pt x="1434560" y="1248728"/>
                    <a:pt x="1420178" y="1235869"/>
                    <a:pt x="1420178" y="1220057"/>
                  </a:cubicBezTo>
                  <a:lnTo>
                    <a:pt x="1420178" y="1068324"/>
                  </a:lnTo>
                  <a:cubicBezTo>
                    <a:pt x="1420178" y="1052608"/>
                    <a:pt x="1434465" y="1039654"/>
                    <a:pt x="1451991" y="1039654"/>
                  </a:cubicBezTo>
                  <a:lnTo>
                    <a:pt x="1603534" y="1039654"/>
                  </a:lnTo>
                  <a:cubicBezTo>
                    <a:pt x="1620964" y="1039654"/>
                    <a:pt x="1635347" y="1052513"/>
                    <a:pt x="1635347" y="1068324"/>
                  </a:cubicBezTo>
                  <a:lnTo>
                    <a:pt x="1635347" y="1220057"/>
                  </a:lnTo>
                  <a:close/>
                  <a:moveTo>
                    <a:pt x="1911572" y="1220057"/>
                  </a:moveTo>
                  <a:cubicBezTo>
                    <a:pt x="1911572" y="1235774"/>
                    <a:pt x="1897285" y="1248728"/>
                    <a:pt x="1879759" y="1248728"/>
                  </a:cubicBezTo>
                  <a:lnTo>
                    <a:pt x="1728216" y="1248728"/>
                  </a:lnTo>
                  <a:cubicBezTo>
                    <a:pt x="1710785" y="1248728"/>
                    <a:pt x="1696403" y="1235869"/>
                    <a:pt x="1696403" y="1220057"/>
                  </a:cubicBezTo>
                  <a:lnTo>
                    <a:pt x="1696403" y="1068324"/>
                  </a:lnTo>
                  <a:cubicBezTo>
                    <a:pt x="1696403" y="1052608"/>
                    <a:pt x="1710690" y="1039654"/>
                    <a:pt x="1728216" y="1039654"/>
                  </a:cubicBezTo>
                  <a:lnTo>
                    <a:pt x="1879759" y="1039654"/>
                  </a:lnTo>
                  <a:cubicBezTo>
                    <a:pt x="1897189" y="1039654"/>
                    <a:pt x="1911572" y="1052513"/>
                    <a:pt x="1911572" y="1068324"/>
                  </a:cubicBezTo>
                  <a:lnTo>
                    <a:pt x="1911572" y="1220057"/>
                  </a:lnTo>
                  <a:close/>
                  <a:moveTo>
                    <a:pt x="2187797" y="1220057"/>
                  </a:moveTo>
                  <a:cubicBezTo>
                    <a:pt x="2187797" y="1235774"/>
                    <a:pt x="2173510" y="1248728"/>
                    <a:pt x="2155984" y="1248728"/>
                  </a:cubicBezTo>
                  <a:lnTo>
                    <a:pt x="2004441" y="1248728"/>
                  </a:lnTo>
                  <a:cubicBezTo>
                    <a:pt x="1987010" y="1248728"/>
                    <a:pt x="1972628" y="1235869"/>
                    <a:pt x="1972628" y="1220057"/>
                  </a:cubicBezTo>
                  <a:lnTo>
                    <a:pt x="1972628" y="1068324"/>
                  </a:lnTo>
                  <a:cubicBezTo>
                    <a:pt x="1972628" y="1052608"/>
                    <a:pt x="1986915" y="1039654"/>
                    <a:pt x="2004441" y="1039654"/>
                  </a:cubicBezTo>
                  <a:lnTo>
                    <a:pt x="2155984" y="1039654"/>
                  </a:lnTo>
                  <a:cubicBezTo>
                    <a:pt x="2173415" y="1039654"/>
                    <a:pt x="2187797" y="1052513"/>
                    <a:pt x="2187797" y="1068324"/>
                  </a:cubicBezTo>
                  <a:lnTo>
                    <a:pt x="2187797" y="1220057"/>
                  </a:lnTo>
                  <a:close/>
                  <a:moveTo>
                    <a:pt x="2464022" y="1220057"/>
                  </a:moveTo>
                  <a:cubicBezTo>
                    <a:pt x="2464022" y="1235774"/>
                    <a:pt x="2449735" y="1248728"/>
                    <a:pt x="2432209" y="1248728"/>
                  </a:cubicBezTo>
                  <a:lnTo>
                    <a:pt x="2280666" y="1248728"/>
                  </a:lnTo>
                  <a:cubicBezTo>
                    <a:pt x="2263235" y="1248728"/>
                    <a:pt x="2248853" y="1235869"/>
                    <a:pt x="2248853" y="1220057"/>
                  </a:cubicBezTo>
                  <a:lnTo>
                    <a:pt x="2248853" y="1068324"/>
                  </a:lnTo>
                  <a:cubicBezTo>
                    <a:pt x="2248853" y="1052608"/>
                    <a:pt x="2263140" y="1039654"/>
                    <a:pt x="2280666" y="1039654"/>
                  </a:cubicBezTo>
                  <a:lnTo>
                    <a:pt x="2432209" y="1039654"/>
                  </a:lnTo>
                  <a:cubicBezTo>
                    <a:pt x="2449640" y="1039654"/>
                    <a:pt x="2464022" y="1052513"/>
                    <a:pt x="2464022" y="1068324"/>
                  </a:cubicBezTo>
                  <a:lnTo>
                    <a:pt x="2464022" y="1220057"/>
                  </a:lnTo>
                  <a:close/>
                  <a:moveTo>
                    <a:pt x="2740247" y="1220057"/>
                  </a:moveTo>
                  <a:cubicBezTo>
                    <a:pt x="2740247" y="1235774"/>
                    <a:pt x="2725960" y="1248728"/>
                    <a:pt x="2708434" y="1248728"/>
                  </a:cubicBezTo>
                  <a:lnTo>
                    <a:pt x="2556891" y="1248728"/>
                  </a:lnTo>
                  <a:cubicBezTo>
                    <a:pt x="2539460" y="1248728"/>
                    <a:pt x="2525078" y="1235869"/>
                    <a:pt x="2525078" y="1220057"/>
                  </a:cubicBezTo>
                  <a:lnTo>
                    <a:pt x="2525078" y="1068324"/>
                  </a:lnTo>
                  <a:cubicBezTo>
                    <a:pt x="2525078" y="1052608"/>
                    <a:pt x="2539365" y="1039654"/>
                    <a:pt x="2556891" y="1039654"/>
                  </a:cubicBezTo>
                  <a:lnTo>
                    <a:pt x="2708434" y="1039654"/>
                  </a:lnTo>
                  <a:cubicBezTo>
                    <a:pt x="2725865" y="1039654"/>
                    <a:pt x="2740247" y="1052513"/>
                    <a:pt x="2740247" y="1068324"/>
                  </a:cubicBezTo>
                  <a:lnTo>
                    <a:pt x="2740247" y="1220057"/>
                  </a:lnTo>
                  <a:close/>
                  <a:moveTo>
                    <a:pt x="3016472" y="1220057"/>
                  </a:moveTo>
                  <a:cubicBezTo>
                    <a:pt x="3016472" y="1235774"/>
                    <a:pt x="3002185" y="1248728"/>
                    <a:pt x="2984659" y="1248728"/>
                  </a:cubicBezTo>
                  <a:lnTo>
                    <a:pt x="2833116" y="1248728"/>
                  </a:lnTo>
                  <a:cubicBezTo>
                    <a:pt x="2815685" y="1248728"/>
                    <a:pt x="2801303" y="1235869"/>
                    <a:pt x="2801303" y="1220057"/>
                  </a:cubicBezTo>
                  <a:lnTo>
                    <a:pt x="2801303" y="1068324"/>
                  </a:lnTo>
                  <a:cubicBezTo>
                    <a:pt x="2801303" y="1052608"/>
                    <a:pt x="2815590" y="1039654"/>
                    <a:pt x="2833116" y="1039654"/>
                  </a:cubicBezTo>
                  <a:lnTo>
                    <a:pt x="2984659" y="1039654"/>
                  </a:lnTo>
                  <a:cubicBezTo>
                    <a:pt x="3002090" y="1039654"/>
                    <a:pt x="3016472" y="1052513"/>
                    <a:pt x="3016472" y="1068324"/>
                  </a:cubicBezTo>
                  <a:lnTo>
                    <a:pt x="3016472" y="1220057"/>
                  </a:lnTo>
                  <a:close/>
                  <a:moveTo>
                    <a:pt x="3292697" y="1220057"/>
                  </a:moveTo>
                  <a:cubicBezTo>
                    <a:pt x="3292697" y="1235774"/>
                    <a:pt x="3278410" y="1248728"/>
                    <a:pt x="3260884" y="1248728"/>
                  </a:cubicBezTo>
                  <a:lnTo>
                    <a:pt x="3109341" y="1248728"/>
                  </a:lnTo>
                  <a:cubicBezTo>
                    <a:pt x="3091910" y="1248728"/>
                    <a:pt x="3077528" y="1235869"/>
                    <a:pt x="3077528" y="1220057"/>
                  </a:cubicBezTo>
                  <a:lnTo>
                    <a:pt x="3077528" y="1068324"/>
                  </a:lnTo>
                  <a:cubicBezTo>
                    <a:pt x="3077528" y="1052608"/>
                    <a:pt x="3091815" y="1039654"/>
                    <a:pt x="3109341" y="1039654"/>
                  </a:cubicBezTo>
                  <a:lnTo>
                    <a:pt x="3260884" y="1039654"/>
                  </a:lnTo>
                  <a:cubicBezTo>
                    <a:pt x="3278315" y="1039654"/>
                    <a:pt x="3292697" y="1052513"/>
                    <a:pt x="3292697" y="1068324"/>
                  </a:cubicBezTo>
                  <a:lnTo>
                    <a:pt x="3292697" y="1220057"/>
                  </a:lnTo>
                  <a:close/>
                  <a:moveTo>
                    <a:pt x="3568922" y="1220057"/>
                  </a:moveTo>
                  <a:cubicBezTo>
                    <a:pt x="3568922" y="1235774"/>
                    <a:pt x="3554635" y="1248728"/>
                    <a:pt x="3537109" y="1248728"/>
                  </a:cubicBezTo>
                  <a:lnTo>
                    <a:pt x="3385566" y="1248728"/>
                  </a:lnTo>
                  <a:cubicBezTo>
                    <a:pt x="3368135" y="1248728"/>
                    <a:pt x="3353753" y="1235869"/>
                    <a:pt x="3353753" y="1220057"/>
                  </a:cubicBezTo>
                  <a:lnTo>
                    <a:pt x="3353753" y="1068324"/>
                  </a:lnTo>
                  <a:cubicBezTo>
                    <a:pt x="3353753" y="1052608"/>
                    <a:pt x="3368040" y="1039654"/>
                    <a:pt x="3385566" y="1039654"/>
                  </a:cubicBezTo>
                  <a:lnTo>
                    <a:pt x="3537109" y="1039654"/>
                  </a:lnTo>
                  <a:cubicBezTo>
                    <a:pt x="3554540" y="1039654"/>
                    <a:pt x="3568922" y="1052513"/>
                    <a:pt x="3568922" y="1068324"/>
                  </a:cubicBezTo>
                  <a:lnTo>
                    <a:pt x="3568922" y="1220057"/>
                  </a:lnTo>
                  <a:close/>
                  <a:moveTo>
                    <a:pt x="3845147" y="1220057"/>
                  </a:moveTo>
                  <a:cubicBezTo>
                    <a:pt x="3845147" y="1235774"/>
                    <a:pt x="3830860" y="1248728"/>
                    <a:pt x="3813334" y="1248728"/>
                  </a:cubicBezTo>
                  <a:lnTo>
                    <a:pt x="3661791" y="1248728"/>
                  </a:lnTo>
                  <a:cubicBezTo>
                    <a:pt x="3644360" y="1248728"/>
                    <a:pt x="3629978" y="1235869"/>
                    <a:pt x="3629978" y="1220057"/>
                  </a:cubicBezTo>
                  <a:lnTo>
                    <a:pt x="3629978" y="1068324"/>
                  </a:lnTo>
                  <a:cubicBezTo>
                    <a:pt x="3629978" y="1052608"/>
                    <a:pt x="3644265" y="1039654"/>
                    <a:pt x="3661791" y="1039654"/>
                  </a:cubicBezTo>
                  <a:lnTo>
                    <a:pt x="3813334" y="1039654"/>
                  </a:lnTo>
                  <a:cubicBezTo>
                    <a:pt x="3830765" y="1039654"/>
                    <a:pt x="3845147" y="1052513"/>
                    <a:pt x="3845147" y="1068324"/>
                  </a:cubicBezTo>
                  <a:lnTo>
                    <a:pt x="3845147" y="1220057"/>
                  </a:lnTo>
                  <a:close/>
                  <a:moveTo>
                    <a:pt x="4121372" y="1220057"/>
                  </a:moveTo>
                  <a:cubicBezTo>
                    <a:pt x="4121372" y="1235774"/>
                    <a:pt x="4107085" y="1248728"/>
                    <a:pt x="4089559" y="1248728"/>
                  </a:cubicBezTo>
                  <a:lnTo>
                    <a:pt x="3938016" y="1248728"/>
                  </a:lnTo>
                  <a:cubicBezTo>
                    <a:pt x="3920585" y="1248728"/>
                    <a:pt x="3906203" y="1235869"/>
                    <a:pt x="3906203" y="1220057"/>
                  </a:cubicBezTo>
                  <a:lnTo>
                    <a:pt x="3906203" y="1068324"/>
                  </a:lnTo>
                  <a:cubicBezTo>
                    <a:pt x="3906203" y="1052608"/>
                    <a:pt x="3920490" y="1039654"/>
                    <a:pt x="3938016" y="1039654"/>
                  </a:cubicBezTo>
                  <a:lnTo>
                    <a:pt x="4089559" y="1039654"/>
                  </a:lnTo>
                  <a:cubicBezTo>
                    <a:pt x="4106990" y="1039654"/>
                    <a:pt x="4121372" y="1052513"/>
                    <a:pt x="4121372" y="1068324"/>
                  </a:cubicBezTo>
                  <a:lnTo>
                    <a:pt x="4121372" y="1220057"/>
                  </a:lnTo>
                  <a:close/>
                  <a:moveTo>
                    <a:pt x="4397598" y="1220057"/>
                  </a:moveTo>
                  <a:cubicBezTo>
                    <a:pt x="4397598" y="1235774"/>
                    <a:pt x="4383310" y="1248728"/>
                    <a:pt x="4365784" y="1248728"/>
                  </a:cubicBezTo>
                  <a:lnTo>
                    <a:pt x="4214241" y="1248728"/>
                  </a:lnTo>
                  <a:cubicBezTo>
                    <a:pt x="4196810" y="1248728"/>
                    <a:pt x="4182428" y="1235869"/>
                    <a:pt x="4182428" y="1220057"/>
                  </a:cubicBezTo>
                  <a:lnTo>
                    <a:pt x="4182428" y="1068324"/>
                  </a:lnTo>
                  <a:cubicBezTo>
                    <a:pt x="4182428" y="1052608"/>
                    <a:pt x="4196715" y="1039654"/>
                    <a:pt x="4214241" y="1039654"/>
                  </a:cubicBezTo>
                  <a:lnTo>
                    <a:pt x="4365784" y="1039654"/>
                  </a:lnTo>
                  <a:cubicBezTo>
                    <a:pt x="4383215" y="1039654"/>
                    <a:pt x="4397598" y="1052513"/>
                    <a:pt x="4397598" y="1068324"/>
                  </a:cubicBezTo>
                  <a:lnTo>
                    <a:pt x="4397598" y="1220057"/>
                  </a:lnTo>
                  <a:close/>
                  <a:moveTo>
                    <a:pt x="4673823" y="1220057"/>
                  </a:moveTo>
                  <a:cubicBezTo>
                    <a:pt x="4673823" y="1235774"/>
                    <a:pt x="4659535" y="1248728"/>
                    <a:pt x="4642009" y="1248728"/>
                  </a:cubicBezTo>
                  <a:lnTo>
                    <a:pt x="4490466" y="1248728"/>
                  </a:lnTo>
                  <a:cubicBezTo>
                    <a:pt x="4473035" y="1248728"/>
                    <a:pt x="4458653" y="1235869"/>
                    <a:pt x="4458653" y="1220057"/>
                  </a:cubicBezTo>
                  <a:lnTo>
                    <a:pt x="4458653" y="1068324"/>
                  </a:lnTo>
                  <a:cubicBezTo>
                    <a:pt x="4458653" y="1052608"/>
                    <a:pt x="4472940" y="1039654"/>
                    <a:pt x="4490466" y="1039654"/>
                  </a:cubicBezTo>
                  <a:lnTo>
                    <a:pt x="4642009" y="1039654"/>
                  </a:lnTo>
                  <a:cubicBezTo>
                    <a:pt x="4659440" y="1039654"/>
                    <a:pt x="4673823" y="1052513"/>
                    <a:pt x="4673823" y="1068324"/>
                  </a:cubicBezTo>
                  <a:lnTo>
                    <a:pt x="4673823" y="1220057"/>
                  </a:lnTo>
                  <a:close/>
                  <a:moveTo>
                    <a:pt x="4950048" y="1220057"/>
                  </a:moveTo>
                  <a:cubicBezTo>
                    <a:pt x="4950048" y="1235774"/>
                    <a:pt x="4935760" y="1248728"/>
                    <a:pt x="4918234" y="1248728"/>
                  </a:cubicBezTo>
                  <a:lnTo>
                    <a:pt x="4766691" y="1248728"/>
                  </a:lnTo>
                  <a:cubicBezTo>
                    <a:pt x="4749260" y="1248728"/>
                    <a:pt x="4734878" y="1235869"/>
                    <a:pt x="4734878" y="1220057"/>
                  </a:cubicBezTo>
                  <a:lnTo>
                    <a:pt x="4734878" y="1068324"/>
                  </a:lnTo>
                  <a:cubicBezTo>
                    <a:pt x="4734878" y="1052608"/>
                    <a:pt x="4749165" y="1039654"/>
                    <a:pt x="4766691" y="1039654"/>
                  </a:cubicBezTo>
                  <a:lnTo>
                    <a:pt x="4918234" y="1039654"/>
                  </a:lnTo>
                  <a:cubicBezTo>
                    <a:pt x="4935665" y="1039654"/>
                    <a:pt x="4950048" y="1052513"/>
                    <a:pt x="4950048" y="1068324"/>
                  </a:cubicBezTo>
                  <a:lnTo>
                    <a:pt x="4950048" y="1220057"/>
                  </a:lnTo>
                  <a:close/>
                  <a:moveTo>
                    <a:pt x="5226273" y="1220057"/>
                  </a:moveTo>
                  <a:cubicBezTo>
                    <a:pt x="5226273" y="1235774"/>
                    <a:pt x="5211985" y="1248728"/>
                    <a:pt x="5194459" y="1248728"/>
                  </a:cubicBezTo>
                  <a:lnTo>
                    <a:pt x="5042916" y="1248728"/>
                  </a:lnTo>
                  <a:cubicBezTo>
                    <a:pt x="5025485" y="1248728"/>
                    <a:pt x="5011103" y="1235869"/>
                    <a:pt x="5011103" y="1220057"/>
                  </a:cubicBezTo>
                  <a:lnTo>
                    <a:pt x="5011103" y="1068324"/>
                  </a:lnTo>
                  <a:cubicBezTo>
                    <a:pt x="5011103" y="1052608"/>
                    <a:pt x="5025390" y="1039654"/>
                    <a:pt x="5042916" y="1039654"/>
                  </a:cubicBezTo>
                  <a:lnTo>
                    <a:pt x="5194459" y="1039654"/>
                  </a:lnTo>
                  <a:cubicBezTo>
                    <a:pt x="5211890" y="1039654"/>
                    <a:pt x="5226273" y="1052513"/>
                    <a:pt x="5226273" y="1068324"/>
                  </a:cubicBezTo>
                  <a:lnTo>
                    <a:pt x="5226273" y="1220057"/>
                  </a:lnTo>
                  <a:close/>
                  <a:moveTo>
                    <a:pt x="5538216" y="1220057"/>
                  </a:moveTo>
                  <a:cubicBezTo>
                    <a:pt x="5538216" y="1235774"/>
                    <a:pt x="5523929" y="1248728"/>
                    <a:pt x="5506403" y="1248728"/>
                  </a:cubicBezTo>
                  <a:lnTo>
                    <a:pt x="5354860" y="1248728"/>
                  </a:lnTo>
                  <a:cubicBezTo>
                    <a:pt x="5337429" y="1248728"/>
                    <a:pt x="5323046" y="1235869"/>
                    <a:pt x="5323046" y="1220057"/>
                  </a:cubicBezTo>
                  <a:lnTo>
                    <a:pt x="5323046" y="1068324"/>
                  </a:lnTo>
                  <a:cubicBezTo>
                    <a:pt x="5323046" y="1052608"/>
                    <a:pt x="5337334" y="1039654"/>
                    <a:pt x="5354860" y="1039654"/>
                  </a:cubicBezTo>
                  <a:lnTo>
                    <a:pt x="5506403" y="1039654"/>
                  </a:lnTo>
                  <a:cubicBezTo>
                    <a:pt x="5523833" y="1039654"/>
                    <a:pt x="5538216" y="1052513"/>
                    <a:pt x="5538216" y="1068324"/>
                  </a:cubicBezTo>
                  <a:lnTo>
                    <a:pt x="5538216" y="1220057"/>
                  </a:lnTo>
                  <a:close/>
                  <a:moveTo>
                    <a:pt x="5814441" y="1220057"/>
                  </a:moveTo>
                  <a:cubicBezTo>
                    <a:pt x="5814441" y="1235774"/>
                    <a:pt x="5800154" y="1248728"/>
                    <a:pt x="5782628" y="1248728"/>
                  </a:cubicBezTo>
                  <a:lnTo>
                    <a:pt x="5631085" y="1248728"/>
                  </a:lnTo>
                  <a:cubicBezTo>
                    <a:pt x="5613654" y="1248728"/>
                    <a:pt x="5599271" y="1235869"/>
                    <a:pt x="5599271" y="1220057"/>
                  </a:cubicBezTo>
                  <a:lnTo>
                    <a:pt x="5599271" y="1068324"/>
                  </a:lnTo>
                  <a:cubicBezTo>
                    <a:pt x="5599271" y="1052608"/>
                    <a:pt x="5613559" y="1039654"/>
                    <a:pt x="5631085" y="1039654"/>
                  </a:cubicBezTo>
                  <a:lnTo>
                    <a:pt x="5782628" y="1039654"/>
                  </a:lnTo>
                  <a:cubicBezTo>
                    <a:pt x="5800058" y="1039654"/>
                    <a:pt x="5814441" y="1052513"/>
                    <a:pt x="5814441" y="1068324"/>
                  </a:cubicBezTo>
                  <a:lnTo>
                    <a:pt x="5814441" y="1220057"/>
                  </a:lnTo>
                  <a:close/>
                  <a:moveTo>
                    <a:pt x="6090666" y="1220057"/>
                  </a:moveTo>
                  <a:cubicBezTo>
                    <a:pt x="6090666" y="1235774"/>
                    <a:pt x="6076379" y="1248728"/>
                    <a:pt x="6058853" y="1248728"/>
                  </a:cubicBezTo>
                  <a:lnTo>
                    <a:pt x="5907310" y="1248728"/>
                  </a:lnTo>
                  <a:cubicBezTo>
                    <a:pt x="5889879" y="1248728"/>
                    <a:pt x="5875496" y="1235869"/>
                    <a:pt x="5875496" y="1220057"/>
                  </a:cubicBezTo>
                  <a:lnTo>
                    <a:pt x="5875496" y="1068324"/>
                  </a:lnTo>
                  <a:cubicBezTo>
                    <a:pt x="5875496" y="1052608"/>
                    <a:pt x="5889784" y="1039654"/>
                    <a:pt x="5907310" y="1039654"/>
                  </a:cubicBezTo>
                  <a:lnTo>
                    <a:pt x="6058853" y="1039654"/>
                  </a:lnTo>
                  <a:cubicBezTo>
                    <a:pt x="6076283" y="1039654"/>
                    <a:pt x="6090666" y="1052513"/>
                    <a:pt x="6090666" y="1068324"/>
                  </a:cubicBezTo>
                  <a:lnTo>
                    <a:pt x="6090666" y="1220057"/>
                  </a:lnTo>
                  <a:close/>
                  <a:moveTo>
                    <a:pt x="6366891" y="1220057"/>
                  </a:moveTo>
                  <a:cubicBezTo>
                    <a:pt x="6366891" y="1235774"/>
                    <a:pt x="6352604" y="1248728"/>
                    <a:pt x="6335078" y="1248728"/>
                  </a:cubicBezTo>
                  <a:lnTo>
                    <a:pt x="6183535" y="1248728"/>
                  </a:lnTo>
                  <a:cubicBezTo>
                    <a:pt x="6166104" y="1248728"/>
                    <a:pt x="6151721" y="1235869"/>
                    <a:pt x="6151721" y="1220057"/>
                  </a:cubicBezTo>
                  <a:lnTo>
                    <a:pt x="6151721" y="1068324"/>
                  </a:lnTo>
                  <a:cubicBezTo>
                    <a:pt x="6151721" y="1052608"/>
                    <a:pt x="6166009" y="1039654"/>
                    <a:pt x="6183535" y="1039654"/>
                  </a:cubicBezTo>
                  <a:lnTo>
                    <a:pt x="6335078" y="1039654"/>
                  </a:lnTo>
                  <a:cubicBezTo>
                    <a:pt x="6352508" y="1039654"/>
                    <a:pt x="6366891" y="1052513"/>
                    <a:pt x="6366891" y="1068324"/>
                  </a:cubicBezTo>
                  <a:lnTo>
                    <a:pt x="6366891" y="1220057"/>
                  </a:lnTo>
                  <a:close/>
                  <a:moveTo>
                    <a:pt x="6643116" y="1220057"/>
                  </a:moveTo>
                  <a:cubicBezTo>
                    <a:pt x="6643116" y="1235774"/>
                    <a:pt x="6628829" y="1248728"/>
                    <a:pt x="6611303" y="1248728"/>
                  </a:cubicBezTo>
                  <a:lnTo>
                    <a:pt x="6459760" y="1248728"/>
                  </a:lnTo>
                  <a:cubicBezTo>
                    <a:pt x="6442329" y="1248728"/>
                    <a:pt x="6427946" y="1235869"/>
                    <a:pt x="6427946" y="1220057"/>
                  </a:cubicBezTo>
                  <a:lnTo>
                    <a:pt x="6427946" y="1068324"/>
                  </a:lnTo>
                  <a:cubicBezTo>
                    <a:pt x="6427946" y="1052608"/>
                    <a:pt x="6442234" y="1039654"/>
                    <a:pt x="6459760" y="1039654"/>
                  </a:cubicBezTo>
                  <a:lnTo>
                    <a:pt x="6611303" y="1039654"/>
                  </a:lnTo>
                  <a:cubicBezTo>
                    <a:pt x="6628733" y="1039654"/>
                    <a:pt x="6643116" y="1052513"/>
                    <a:pt x="6643116" y="1068324"/>
                  </a:cubicBezTo>
                  <a:lnTo>
                    <a:pt x="6643116" y="1220057"/>
                  </a:lnTo>
                  <a:close/>
                  <a:moveTo>
                    <a:pt x="6919341" y="1220057"/>
                  </a:moveTo>
                  <a:cubicBezTo>
                    <a:pt x="6919341" y="1235774"/>
                    <a:pt x="6905054" y="1248728"/>
                    <a:pt x="6887528" y="1248728"/>
                  </a:cubicBezTo>
                  <a:lnTo>
                    <a:pt x="6735985" y="1248728"/>
                  </a:lnTo>
                  <a:cubicBezTo>
                    <a:pt x="6718554" y="1248728"/>
                    <a:pt x="6704171" y="1235869"/>
                    <a:pt x="6704171" y="1220057"/>
                  </a:cubicBezTo>
                  <a:lnTo>
                    <a:pt x="6704171" y="1068324"/>
                  </a:lnTo>
                  <a:cubicBezTo>
                    <a:pt x="6704171" y="1052608"/>
                    <a:pt x="6718459" y="1039654"/>
                    <a:pt x="6735985" y="1039654"/>
                  </a:cubicBezTo>
                  <a:lnTo>
                    <a:pt x="6887528" y="1039654"/>
                  </a:lnTo>
                  <a:cubicBezTo>
                    <a:pt x="6904958" y="1039654"/>
                    <a:pt x="6919341" y="1052513"/>
                    <a:pt x="6919341" y="1068324"/>
                  </a:cubicBezTo>
                  <a:lnTo>
                    <a:pt x="6919341" y="1220057"/>
                  </a:lnTo>
                  <a:close/>
                  <a:moveTo>
                    <a:pt x="7195566" y="1220057"/>
                  </a:moveTo>
                  <a:cubicBezTo>
                    <a:pt x="7195566" y="1235774"/>
                    <a:pt x="7181279" y="1248728"/>
                    <a:pt x="7163753" y="1248728"/>
                  </a:cubicBezTo>
                  <a:lnTo>
                    <a:pt x="7012210" y="1248728"/>
                  </a:lnTo>
                  <a:cubicBezTo>
                    <a:pt x="6994779" y="1248728"/>
                    <a:pt x="6980396" y="1235869"/>
                    <a:pt x="6980396" y="1220057"/>
                  </a:cubicBezTo>
                  <a:lnTo>
                    <a:pt x="6980396" y="1068324"/>
                  </a:lnTo>
                  <a:cubicBezTo>
                    <a:pt x="6980396" y="1052608"/>
                    <a:pt x="6994684" y="1039654"/>
                    <a:pt x="7012210" y="1039654"/>
                  </a:cubicBezTo>
                  <a:lnTo>
                    <a:pt x="7163753" y="1039654"/>
                  </a:lnTo>
                  <a:cubicBezTo>
                    <a:pt x="7181183" y="1039654"/>
                    <a:pt x="7195566" y="1052513"/>
                    <a:pt x="7195566" y="1068324"/>
                  </a:cubicBezTo>
                  <a:lnTo>
                    <a:pt x="7195566" y="1220057"/>
                  </a:lnTo>
                  <a:close/>
                  <a:moveTo>
                    <a:pt x="7471791" y="1220057"/>
                  </a:moveTo>
                  <a:cubicBezTo>
                    <a:pt x="7471791" y="1235774"/>
                    <a:pt x="7457504" y="1248728"/>
                    <a:pt x="7439978" y="1248728"/>
                  </a:cubicBezTo>
                  <a:lnTo>
                    <a:pt x="7288435" y="1248728"/>
                  </a:lnTo>
                  <a:cubicBezTo>
                    <a:pt x="7271004" y="1248728"/>
                    <a:pt x="7256621" y="1235869"/>
                    <a:pt x="7256621" y="1220057"/>
                  </a:cubicBezTo>
                  <a:lnTo>
                    <a:pt x="7256621" y="1068324"/>
                  </a:lnTo>
                  <a:cubicBezTo>
                    <a:pt x="7256621" y="1052608"/>
                    <a:pt x="7270909" y="1039654"/>
                    <a:pt x="7288435" y="1039654"/>
                  </a:cubicBezTo>
                  <a:lnTo>
                    <a:pt x="7439978" y="1039654"/>
                  </a:lnTo>
                  <a:cubicBezTo>
                    <a:pt x="7457408" y="1039654"/>
                    <a:pt x="7471791" y="1052513"/>
                    <a:pt x="7471791" y="1068324"/>
                  </a:cubicBezTo>
                  <a:lnTo>
                    <a:pt x="7471791" y="1220057"/>
                  </a:lnTo>
                  <a:close/>
                  <a:moveTo>
                    <a:pt x="7748016" y="1220057"/>
                  </a:moveTo>
                  <a:cubicBezTo>
                    <a:pt x="7748016" y="1235774"/>
                    <a:pt x="7733729" y="1248728"/>
                    <a:pt x="7716203" y="1248728"/>
                  </a:cubicBezTo>
                  <a:lnTo>
                    <a:pt x="7564660" y="1248728"/>
                  </a:lnTo>
                  <a:cubicBezTo>
                    <a:pt x="7547229" y="1248728"/>
                    <a:pt x="7532846" y="1235869"/>
                    <a:pt x="7532846" y="1220057"/>
                  </a:cubicBezTo>
                  <a:lnTo>
                    <a:pt x="7532846" y="1068324"/>
                  </a:lnTo>
                  <a:cubicBezTo>
                    <a:pt x="7532846" y="1052608"/>
                    <a:pt x="7547134" y="1039654"/>
                    <a:pt x="7564660" y="1039654"/>
                  </a:cubicBezTo>
                  <a:lnTo>
                    <a:pt x="7716203" y="1039654"/>
                  </a:lnTo>
                  <a:cubicBezTo>
                    <a:pt x="7733633" y="1039654"/>
                    <a:pt x="7748016" y="1052513"/>
                    <a:pt x="7748016" y="1068324"/>
                  </a:cubicBezTo>
                  <a:lnTo>
                    <a:pt x="7748016" y="1220057"/>
                  </a:lnTo>
                  <a:close/>
                  <a:moveTo>
                    <a:pt x="8024241" y="1220057"/>
                  </a:moveTo>
                  <a:cubicBezTo>
                    <a:pt x="8024241" y="1235774"/>
                    <a:pt x="8009954" y="1248728"/>
                    <a:pt x="7992428" y="1248728"/>
                  </a:cubicBezTo>
                  <a:lnTo>
                    <a:pt x="7840885" y="1248728"/>
                  </a:lnTo>
                  <a:cubicBezTo>
                    <a:pt x="7823454" y="1248728"/>
                    <a:pt x="7809071" y="1235869"/>
                    <a:pt x="7809071" y="1220057"/>
                  </a:cubicBezTo>
                  <a:lnTo>
                    <a:pt x="7809071" y="1068324"/>
                  </a:lnTo>
                  <a:cubicBezTo>
                    <a:pt x="7809071" y="1052608"/>
                    <a:pt x="7823359" y="1039654"/>
                    <a:pt x="7840885" y="1039654"/>
                  </a:cubicBezTo>
                  <a:lnTo>
                    <a:pt x="7992428" y="1039654"/>
                  </a:lnTo>
                  <a:cubicBezTo>
                    <a:pt x="8009858" y="1039654"/>
                    <a:pt x="8024241" y="1052513"/>
                    <a:pt x="8024241" y="1068324"/>
                  </a:cubicBezTo>
                  <a:lnTo>
                    <a:pt x="8024241" y="1220057"/>
                  </a:lnTo>
                  <a:close/>
                  <a:moveTo>
                    <a:pt x="8300466" y="1220057"/>
                  </a:moveTo>
                  <a:cubicBezTo>
                    <a:pt x="8300466" y="1235774"/>
                    <a:pt x="8286179" y="1248728"/>
                    <a:pt x="8268653" y="1248728"/>
                  </a:cubicBezTo>
                  <a:lnTo>
                    <a:pt x="8117110" y="1248728"/>
                  </a:lnTo>
                  <a:cubicBezTo>
                    <a:pt x="8099679" y="1248728"/>
                    <a:pt x="8085296" y="1235869"/>
                    <a:pt x="8085296" y="1220057"/>
                  </a:cubicBezTo>
                  <a:lnTo>
                    <a:pt x="8085296" y="1068324"/>
                  </a:lnTo>
                  <a:cubicBezTo>
                    <a:pt x="8085296" y="1052608"/>
                    <a:pt x="8099584" y="1039654"/>
                    <a:pt x="8117110" y="1039654"/>
                  </a:cubicBezTo>
                  <a:lnTo>
                    <a:pt x="8268653" y="1039654"/>
                  </a:lnTo>
                  <a:cubicBezTo>
                    <a:pt x="8286083" y="1039654"/>
                    <a:pt x="8300466" y="1052513"/>
                    <a:pt x="8300466" y="1068324"/>
                  </a:cubicBezTo>
                  <a:lnTo>
                    <a:pt x="8300466" y="1220057"/>
                  </a:lnTo>
                  <a:close/>
                  <a:moveTo>
                    <a:pt x="8576691" y="1220057"/>
                  </a:moveTo>
                  <a:cubicBezTo>
                    <a:pt x="8576691" y="1235774"/>
                    <a:pt x="8562404" y="1248728"/>
                    <a:pt x="8544877" y="1248728"/>
                  </a:cubicBezTo>
                  <a:lnTo>
                    <a:pt x="8393335" y="1248728"/>
                  </a:lnTo>
                  <a:cubicBezTo>
                    <a:pt x="8375904" y="1248728"/>
                    <a:pt x="8361521" y="1235869"/>
                    <a:pt x="8361521" y="1220057"/>
                  </a:cubicBezTo>
                  <a:lnTo>
                    <a:pt x="8361521" y="1068324"/>
                  </a:lnTo>
                  <a:cubicBezTo>
                    <a:pt x="8361521" y="1052608"/>
                    <a:pt x="8375809" y="1039654"/>
                    <a:pt x="8393335" y="1039654"/>
                  </a:cubicBezTo>
                  <a:lnTo>
                    <a:pt x="8544877" y="1039654"/>
                  </a:lnTo>
                  <a:cubicBezTo>
                    <a:pt x="8562308" y="1039654"/>
                    <a:pt x="8576691" y="1052513"/>
                    <a:pt x="8576691" y="1068324"/>
                  </a:cubicBezTo>
                  <a:lnTo>
                    <a:pt x="8576691" y="1220057"/>
                  </a:lnTo>
                  <a:close/>
                  <a:moveTo>
                    <a:pt x="8852916" y="1220057"/>
                  </a:moveTo>
                  <a:cubicBezTo>
                    <a:pt x="8852916" y="1235774"/>
                    <a:pt x="8838629" y="1248728"/>
                    <a:pt x="8821102" y="1248728"/>
                  </a:cubicBezTo>
                  <a:lnTo>
                    <a:pt x="8669560" y="1248728"/>
                  </a:lnTo>
                  <a:cubicBezTo>
                    <a:pt x="8652129" y="1248728"/>
                    <a:pt x="8637746" y="1235869"/>
                    <a:pt x="8637746" y="1220057"/>
                  </a:cubicBezTo>
                  <a:lnTo>
                    <a:pt x="8637746" y="1068324"/>
                  </a:lnTo>
                  <a:cubicBezTo>
                    <a:pt x="8637746" y="1052608"/>
                    <a:pt x="8652034" y="1039654"/>
                    <a:pt x="8669560" y="1039654"/>
                  </a:cubicBezTo>
                  <a:lnTo>
                    <a:pt x="8821102" y="1039654"/>
                  </a:lnTo>
                  <a:cubicBezTo>
                    <a:pt x="8838533" y="1039654"/>
                    <a:pt x="8852916" y="1052513"/>
                    <a:pt x="8852916" y="1068324"/>
                  </a:cubicBezTo>
                  <a:lnTo>
                    <a:pt x="8852916" y="1220057"/>
                  </a:lnTo>
                  <a:close/>
                  <a:moveTo>
                    <a:pt x="9129141" y="1220057"/>
                  </a:moveTo>
                  <a:cubicBezTo>
                    <a:pt x="9129141" y="1235774"/>
                    <a:pt x="9114854" y="1248728"/>
                    <a:pt x="9097327" y="1248728"/>
                  </a:cubicBezTo>
                  <a:lnTo>
                    <a:pt x="8945785" y="1248728"/>
                  </a:lnTo>
                  <a:cubicBezTo>
                    <a:pt x="8928354" y="1248728"/>
                    <a:pt x="8913971" y="1235869"/>
                    <a:pt x="8913971" y="1220057"/>
                  </a:cubicBezTo>
                  <a:lnTo>
                    <a:pt x="8913971" y="1068324"/>
                  </a:lnTo>
                  <a:cubicBezTo>
                    <a:pt x="8913971" y="1052608"/>
                    <a:pt x="8928259" y="1039654"/>
                    <a:pt x="8945785" y="1039654"/>
                  </a:cubicBezTo>
                  <a:lnTo>
                    <a:pt x="9097327" y="1039654"/>
                  </a:lnTo>
                  <a:cubicBezTo>
                    <a:pt x="9114758" y="1039654"/>
                    <a:pt x="9129141" y="1052513"/>
                    <a:pt x="9129141" y="1068324"/>
                  </a:cubicBezTo>
                  <a:lnTo>
                    <a:pt x="9129141" y="1220057"/>
                  </a:lnTo>
                  <a:close/>
                  <a:moveTo>
                    <a:pt x="9405366" y="1220057"/>
                  </a:moveTo>
                  <a:cubicBezTo>
                    <a:pt x="9405366" y="1235774"/>
                    <a:pt x="9391079" y="1248728"/>
                    <a:pt x="9373552" y="1248728"/>
                  </a:cubicBezTo>
                  <a:lnTo>
                    <a:pt x="9222010" y="1248728"/>
                  </a:lnTo>
                  <a:cubicBezTo>
                    <a:pt x="9204579" y="1248728"/>
                    <a:pt x="9190196" y="1235869"/>
                    <a:pt x="9190196" y="1220057"/>
                  </a:cubicBezTo>
                  <a:lnTo>
                    <a:pt x="9190196" y="1068324"/>
                  </a:lnTo>
                  <a:cubicBezTo>
                    <a:pt x="9190196" y="1052608"/>
                    <a:pt x="9204484" y="1039654"/>
                    <a:pt x="9222010" y="1039654"/>
                  </a:cubicBezTo>
                  <a:lnTo>
                    <a:pt x="9373552" y="1039654"/>
                  </a:lnTo>
                  <a:cubicBezTo>
                    <a:pt x="9390983" y="1039654"/>
                    <a:pt x="9405366" y="1052513"/>
                    <a:pt x="9405366" y="1068324"/>
                  </a:cubicBezTo>
                  <a:lnTo>
                    <a:pt x="9405366" y="1220057"/>
                  </a:lnTo>
                  <a:close/>
                  <a:moveTo>
                    <a:pt x="9681591" y="1220057"/>
                  </a:moveTo>
                  <a:cubicBezTo>
                    <a:pt x="9681591" y="1235774"/>
                    <a:pt x="9667304" y="1248728"/>
                    <a:pt x="9649777" y="1248728"/>
                  </a:cubicBezTo>
                  <a:lnTo>
                    <a:pt x="9498235" y="1248728"/>
                  </a:lnTo>
                  <a:cubicBezTo>
                    <a:pt x="9480804" y="1248728"/>
                    <a:pt x="9466421" y="1235869"/>
                    <a:pt x="9466421" y="1220057"/>
                  </a:cubicBezTo>
                  <a:lnTo>
                    <a:pt x="9466421" y="1068324"/>
                  </a:lnTo>
                  <a:cubicBezTo>
                    <a:pt x="9466421" y="1052608"/>
                    <a:pt x="9480709" y="1039654"/>
                    <a:pt x="9498235" y="1039654"/>
                  </a:cubicBezTo>
                  <a:lnTo>
                    <a:pt x="9649777" y="1039654"/>
                  </a:lnTo>
                  <a:cubicBezTo>
                    <a:pt x="9667208" y="1039654"/>
                    <a:pt x="9681591" y="1052513"/>
                    <a:pt x="9681591" y="1068324"/>
                  </a:cubicBezTo>
                  <a:lnTo>
                    <a:pt x="9681591" y="1220057"/>
                  </a:lnTo>
                  <a:close/>
                  <a:moveTo>
                    <a:pt x="9957815" y="1220057"/>
                  </a:moveTo>
                  <a:cubicBezTo>
                    <a:pt x="9957815" y="1235774"/>
                    <a:pt x="9943528" y="1248728"/>
                    <a:pt x="9926002" y="1248728"/>
                  </a:cubicBezTo>
                  <a:lnTo>
                    <a:pt x="9774459" y="1248728"/>
                  </a:lnTo>
                  <a:cubicBezTo>
                    <a:pt x="9757029" y="1248728"/>
                    <a:pt x="9742646" y="1235869"/>
                    <a:pt x="9742646" y="1220057"/>
                  </a:cubicBezTo>
                  <a:lnTo>
                    <a:pt x="9742646" y="1068324"/>
                  </a:lnTo>
                  <a:cubicBezTo>
                    <a:pt x="9742646" y="1052608"/>
                    <a:pt x="9756934" y="1039654"/>
                    <a:pt x="9774459" y="1039654"/>
                  </a:cubicBezTo>
                  <a:lnTo>
                    <a:pt x="9926002" y="1039654"/>
                  </a:lnTo>
                  <a:cubicBezTo>
                    <a:pt x="9943434" y="1039654"/>
                    <a:pt x="9957815" y="1052513"/>
                    <a:pt x="9957815" y="1068324"/>
                  </a:cubicBezTo>
                  <a:lnTo>
                    <a:pt x="9957815" y="1220057"/>
                  </a:lnTo>
                  <a:close/>
                  <a:moveTo>
                    <a:pt x="10234040" y="1220057"/>
                  </a:moveTo>
                  <a:cubicBezTo>
                    <a:pt x="10234040" y="1235774"/>
                    <a:pt x="10219753" y="1248728"/>
                    <a:pt x="10202227" y="1248728"/>
                  </a:cubicBezTo>
                  <a:lnTo>
                    <a:pt x="10050684" y="1248728"/>
                  </a:lnTo>
                  <a:cubicBezTo>
                    <a:pt x="10033254" y="1248728"/>
                    <a:pt x="10018871" y="1235869"/>
                    <a:pt x="10018871" y="1220057"/>
                  </a:cubicBezTo>
                  <a:lnTo>
                    <a:pt x="10018871" y="1068324"/>
                  </a:lnTo>
                  <a:cubicBezTo>
                    <a:pt x="10018871" y="1052608"/>
                    <a:pt x="10033159" y="1039654"/>
                    <a:pt x="10050684" y="1039654"/>
                  </a:cubicBezTo>
                  <a:lnTo>
                    <a:pt x="10202227" y="1039654"/>
                  </a:lnTo>
                  <a:cubicBezTo>
                    <a:pt x="10219659" y="1039654"/>
                    <a:pt x="10234040" y="1052513"/>
                    <a:pt x="10234040" y="1068324"/>
                  </a:cubicBezTo>
                  <a:lnTo>
                    <a:pt x="10234040" y="1220057"/>
                  </a:lnTo>
                  <a:close/>
                  <a:moveTo>
                    <a:pt x="10510265" y="1220057"/>
                  </a:moveTo>
                  <a:cubicBezTo>
                    <a:pt x="10510265" y="1235774"/>
                    <a:pt x="10495978" y="1248728"/>
                    <a:pt x="10478452" y="1248728"/>
                  </a:cubicBezTo>
                  <a:lnTo>
                    <a:pt x="10326909" y="1248728"/>
                  </a:lnTo>
                  <a:cubicBezTo>
                    <a:pt x="10309479" y="1248728"/>
                    <a:pt x="10295096" y="1235869"/>
                    <a:pt x="10295096" y="1220057"/>
                  </a:cubicBezTo>
                  <a:lnTo>
                    <a:pt x="10295096" y="1068324"/>
                  </a:lnTo>
                  <a:cubicBezTo>
                    <a:pt x="10295096" y="1052608"/>
                    <a:pt x="10309384" y="1039654"/>
                    <a:pt x="10326909" y="1039654"/>
                  </a:cubicBezTo>
                  <a:lnTo>
                    <a:pt x="10478452" y="1039654"/>
                  </a:lnTo>
                  <a:cubicBezTo>
                    <a:pt x="10495884" y="1039654"/>
                    <a:pt x="10510265" y="1052513"/>
                    <a:pt x="10510265" y="1068324"/>
                  </a:cubicBezTo>
                  <a:lnTo>
                    <a:pt x="10510265" y="1220057"/>
                  </a:lnTo>
                  <a:close/>
                  <a:moveTo>
                    <a:pt x="10313766" y="63056"/>
                  </a:moveTo>
                  <a:cubicBezTo>
                    <a:pt x="10313766" y="47339"/>
                    <a:pt x="10328053" y="34385"/>
                    <a:pt x="10345579" y="34385"/>
                  </a:cubicBezTo>
                  <a:lnTo>
                    <a:pt x="10497122" y="34385"/>
                  </a:lnTo>
                  <a:cubicBezTo>
                    <a:pt x="10514552" y="34385"/>
                    <a:pt x="10528935" y="47244"/>
                    <a:pt x="10528935" y="63056"/>
                  </a:cubicBezTo>
                  <a:lnTo>
                    <a:pt x="10528935" y="214789"/>
                  </a:lnTo>
                  <a:cubicBezTo>
                    <a:pt x="10528935" y="230505"/>
                    <a:pt x="10514648" y="243459"/>
                    <a:pt x="10497122" y="243459"/>
                  </a:cubicBezTo>
                  <a:lnTo>
                    <a:pt x="10345579" y="243459"/>
                  </a:lnTo>
                  <a:cubicBezTo>
                    <a:pt x="10328147" y="243459"/>
                    <a:pt x="10313766" y="230600"/>
                    <a:pt x="10313766" y="214789"/>
                  </a:cubicBezTo>
                  <a:lnTo>
                    <a:pt x="10313766" y="62960"/>
                  </a:lnTo>
                  <a:close/>
                  <a:moveTo>
                    <a:pt x="10037541" y="63056"/>
                  </a:moveTo>
                  <a:cubicBezTo>
                    <a:pt x="10037541" y="47339"/>
                    <a:pt x="10051828" y="34385"/>
                    <a:pt x="10069354" y="34385"/>
                  </a:cubicBezTo>
                  <a:lnTo>
                    <a:pt x="10220897" y="34385"/>
                  </a:lnTo>
                  <a:cubicBezTo>
                    <a:pt x="10238327" y="34385"/>
                    <a:pt x="10252710" y="47244"/>
                    <a:pt x="10252710" y="63056"/>
                  </a:cubicBezTo>
                  <a:lnTo>
                    <a:pt x="10252710" y="214789"/>
                  </a:lnTo>
                  <a:cubicBezTo>
                    <a:pt x="10252710" y="230505"/>
                    <a:pt x="10238423" y="243459"/>
                    <a:pt x="10220897" y="243459"/>
                  </a:cubicBezTo>
                  <a:lnTo>
                    <a:pt x="10069354" y="243459"/>
                  </a:lnTo>
                  <a:cubicBezTo>
                    <a:pt x="10051922" y="243459"/>
                    <a:pt x="10037541" y="230600"/>
                    <a:pt x="10037541" y="214789"/>
                  </a:cubicBezTo>
                  <a:lnTo>
                    <a:pt x="10037541" y="62960"/>
                  </a:lnTo>
                  <a:close/>
                  <a:moveTo>
                    <a:pt x="9761316" y="63056"/>
                  </a:moveTo>
                  <a:cubicBezTo>
                    <a:pt x="9761316" y="47339"/>
                    <a:pt x="9775603" y="34385"/>
                    <a:pt x="9793129" y="34385"/>
                  </a:cubicBezTo>
                  <a:lnTo>
                    <a:pt x="9944672" y="34385"/>
                  </a:lnTo>
                  <a:cubicBezTo>
                    <a:pt x="9962102" y="34385"/>
                    <a:pt x="9976485" y="47244"/>
                    <a:pt x="9976485" y="63056"/>
                  </a:cubicBezTo>
                  <a:lnTo>
                    <a:pt x="9976485" y="214789"/>
                  </a:lnTo>
                  <a:cubicBezTo>
                    <a:pt x="9976485" y="230505"/>
                    <a:pt x="9962198" y="243459"/>
                    <a:pt x="9944672" y="243459"/>
                  </a:cubicBezTo>
                  <a:lnTo>
                    <a:pt x="9793129" y="243459"/>
                  </a:lnTo>
                  <a:cubicBezTo>
                    <a:pt x="9775697" y="243459"/>
                    <a:pt x="9761316" y="230600"/>
                    <a:pt x="9761316" y="214789"/>
                  </a:cubicBezTo>
                  <a:lnTo>
                    <a:pt x="9761316" y="62960"/>
                  </a:lnTo>
                  <a:close/>
                  <a:moveTo>
                    <a:pt x="9485090" y="63056"/>
                  </a:moveTo>
                  <a:cubicBezTo>
                    <a:pt x="9485090" y="47339"/>
                    <a:pt x="9499378" y="34385"/>
                    <a:pt x="9516904" y="34385"/>
                  </a:cubicBezTo>
                  <a:lnTo>
                    <a:pt x="9668446" y="34385"/>
                  </a:lnTo>
                  <a:cubicBezTo>
                    <a:pt x="9685877" y="34385"/>
                    <a:pt x="9700260" y="47244"/>
                    <a:pt x="9700260" y="63056"/>
                  </a:cubicBezTo>
                  <a:lnTo>
                    <a:pt x="9700260" y="214789"/>
                  </a:lnTo>
                  <a:cubicBezTo>
                    <a:pt x="9700260" y="230505"/>
                    <a:pt x="9685973" y="243459"/>
                    <a:pt x="9668446" y="243459"/>
                  </a:cubicBezTo>
                  <a:lnTo>
                    <a:pt x="9516904" y="243459"/>
                  </a:lnTo>
                  <a:cubicBezTo>
                    <a:pt x="9499473" y="243459"/>
                    <a:pt x="9485090" y="230600"/>
                    <a:pt x="9485090" y="214789"/>
                  </a:cubicBezTo>
                  <a:lnTo>
                    <a:pt x="9485090" y="62960"/>
                  </a:lnTo>
                  <a:close/>
                  <a:moveTo>
                    <a:pt x="9208865" y="63056"/>
                  </a:moveTo>
                  <a:cubicBezTo>
                    <a:pt x="9208865" y="47339"/>
                    <a:pt x="9223153" y="34385"/>
                    <a:pt x="9240679" y="34385"/>
                  </a:cubicBezTo>
                  <a:lnTo>
                    <a:pt x="9392221" y="34385"/>
                  </a:lnTo>
                  <a:cubicBezTo>
                    <a:pt x="9409652" y="34385"/>
                    <a:pt x="9424035" y="47244"/>
                    <a:pt x="9424035" y="63056"/>
                  </a:cubicBezTo>
                  <a:lnTo>
                    <a:pt x="9424035" y="214789"/>
                  </a:lnTo>
                  <a:cubicBezTo>
                    <a:pt x="9424035" y="230505"/>
                    <a:pt x="9409748" y="243459"/>
                    <a:pt x="9392221" y="243459"/>
                  </a:cubicBezTo>
                  <a:lnTo>
                    <a:pt x="9240679" y="243459"/>
                  </a:lnTo>
                  <a:cubicBezTo>
                    <a:pt x="9223248" y="243459"/>
                    <a:pt x="9208865" y="230600"/>
                    <a:pt x="9208865" y="214789"/>
                  </a:cubicBezTo>
                  <a:lnTo>
                    <a:pt x="9208865" y="62960"/>
                  </a:lnTo>
                  <a:close/>
                  <a:moveTo>
                    <a:pt x="8932640" y="63056"/>
                  </a:moveTo>
                  <a:cubicBezTo>
                    <a:pt x="8932640" y="47339"/>
                    <a:pt x="8946928" y="34385"/>
                    <a:pt x="8964454" y="34385"/>
                  </a:cubicBezTo>
                  <a:lnTo>
                    <a:pt x="9115996" y="34385"/>
                  </a:lnTo>
                  <a:cubicBezTo>
                    <a:pt x="9133427" y="34385"/>
                    <a:pt x="9147810" y="47244"/>
                    <a:pt x="9147810" y="63056"/>
                  </a:cubicBezTo>
                  <a:lnTo>
                    <a:pt x="9147810" y="214789"/>
                  </a:lnTo>
                  <a:cubicBezTo>
                    <a:pt x="9147810" y="230505"/>
                    <a:pt x="9133523" y="243459"/>
                    <a:pt x="9115996" y="243459"/>
                  </a:cubicBezTo>
                  <a:lnTo>
                    <a:pt x="8964454" y="243459"/>
                  </a:lnTo>
                  <a:cubicBezTo>
                    <a:pt x="8947023" y="243459"/>
                    <a:pt x="8932640" y="230600"/>
                    <a:pt x="8932640" y="214789"/>
                  </a:cubicBezTo>
                  <a:lnTo>
                    <a:pt x="8932640" y="62960"/>
                  </a:lnTo>
                  <a:close/>
                  <a:moveTo>
                    <a:pt x="8656415" y="63056"/>
                  </a:moveTo>
                  <a:cubicBezTo>
                    <a:pt x="8656415" y="47339"/>
                    <a:pt x="8670703" y="34385"/>
                    <a:pt x="8688229" y="34385"/>
                  </a:cubicBezTo>
                  <a:lnTo>
                    <a:pt x="8839771" y="34385"/>
                  </a:lnTo>
                  <a:cubicBezTo>
                    <a:pt x="8857202" y="34385"/>
                    <a:pt x="8871585" y="47244"/>
                    <a:pt x="8871585" y="63056"/>
                  </a:cubicBezTo>
                  <a:lnTo>
                    <a:pt x="8871585" y="214789"/>
                  </a:lnTo>
                  <a:cubicBezTo>
                    <a:pt x="8871585" y="230505"/>
                    <a:pt x="8857298" y="243459"/>
                    <a:pt x="8839771" y="243459"/>
                  </a:cubicBezTo>
                  <a:lnTo>
                    <a:pt x="8688229" y="243459"/>
                  </a:lnTo>
                  <a:cubicBezTo>
                    <a:pt x="8670798" y="243459"/>
                    <a:pt x="8656415" y="230600"/>
                    <a:pt x="8656415" y="214789"/>
                  </a:cubicBezTo>
                  <a:lnTo>
                    <a:pt x="8656415" y="62960"/>
                  </a:lnTo>
                  <a:close/>
                  <a:moveTo>
                    <a:pt x="8380190" y="63056"/>
                  </a:moveTo>
                  <a:cubicBezTo>
                    <a:pt x="8380190" y="47339"/>
                    <a:pt x="8394478" y="34385"/>
                    <a:pt x="8412004" y="34385"/>
                  </a:cubicBezTo>
                  <a:lnTo>
                    <a:pt x="8563546" y="34385"/>
                  </a:lnTo>
                  <a:cubicBezTo>
                    <a:pt x="8580977" y="34385"/>
                    <a:pt x="8595360" y="47244"/>
                    <a:pt x="8595360" y="63056"/>
                  </a:cubicBezTo>
                  <a:lnTo>
                    <a:pt x="8595360" y="214789"/>
                  </a:lnTo>
                  <a:cubicBezTo>
                    <a:pt x="8595360" y="230505"/>
                    <a:pt x="8581073" y="243459"/>
                    <a:pt x="8563546" y="243459"/>
                  </a:cubicBezTo>
                  <a:lnTo>
                    <a:pt x="8412004" y="243459"/>
                  </a:lnTo>
                  <a:cubicBezTo>
                    <a:pt x="8394573" y="243459"/>
                    <a:pt x="8380190" y="230600"/>
                    <a:pt x="8380190" y="214789"/>
                  </a:cubicBezTo>
                  <a:lnTo>
                    <a:pt x="8380190" y="62960"/>
                  </a:lnTo>
                  <a:close/>
                  <a:moveTo>
                    <a:pt x="8103965" y="63056"/>
                  </a:moveTo>
                  <a:cubicBezTo>
                    <a:pt x="8103965" y="47339"/>
                    <a:pt x="8118253" y="34385"/>
                    <a:pt x="8135779" y="34385"/>
                  </a:cubicBezTo>
                  <a:lnTo>
                    <a:pt x="8287322" y="34385"/>
                  </a:lnTo>
                  <a:cubicBezTo>
                    <a:pt x="8304753" y="34385"/>
                    <a:pt x="8319135" y="47244"/>
                    <a:pt x="8319135" y="63056"/>
                  </a:cubicBezTo>
                  <a:lnTo>
                    <a:pt x="8319135" y="214789"/>
                  </a:lnTo>
                  <a:cubicBezTo>
                    <a:pt x="8319135" y="230505"/>
                    <a:pt x="8304848" y="243459"/>
                    <a:pt x="8287322" y="243459"/>
                  </a:cubicBezTo>
                  <a:lnTo>
                    <a:pt x="8135779" y="243459"/>
                  </a:lnTo>
                  <a:cubicBezTo>
                    <a:pt x="8118348" y="243459"/>
                    <a:pt x="8103965" y="230600"/>
                    <a:pt x="8103965" y="214789"/>
                  </a:cubicBezTo>
                  <a:lnTo>
                    <a:pt x="8103965" y="62960"/>
                  </a:lnTo>
                  <a:close/>
                  <a:moveTo>
                    <a:pt x="7827740" y="63056"/>
                  </a:moveTo>
                  <a:cubicBezTo>
                    <a:pt x="7827740" y="47339"/>
                    <a:pt x="7842028" y="34385"/>
                    <a:pt x="7859554" y="34385"/>
                  </a:cubicBezTo>
                  <a:lnTo>
                    <a:pt x="8011097" y="34385"/>
                  </a:lnTo>
                  <a:cubicBezTo>
                    <a:pt x="8028528" y="34385"/>
                    <a:pt x="8042910" y="47244"/>
                    <a:pt x="8042910" y="63056"/>
                  </a:cubicBezTo>
                  <a:lnTo>
                    <a:pt x="8042910" y="214789"/>
                  </a:lnTo>
                  <a:cubicBezTo>
                    <a:pt x="8042910" y="230505"/>
                    <a:pt x="8028623" y="243459"/>
                    <a:pt x="8011097" y="243459"/>
                  </a:cubicBezTo>
                  <a:lnTo>
                    <a:pt x="7859554" y="243459"/>
                  </a:lnTo>
                  <a:cubicBezTo>
                    <a:pt x="7842123" y="243459"/>
                    <a:pt x="7827740" y="230600"/>
                    <a:pt x="7827740" y="214789"/>
                  </a:cubicBezTo>
                  <a:lnTo>
                    <a:pt x="7827740" y="62960"/>
                  </a:lnTo>
                  <a:close/>
                  <a:moveTo>
                    <a:pt x="7551515" y="63056"/>
                  </a:moveTo>
                  <a:cubicBezTo>
                    <a:pt x="7551515" y="47339"/>
                    <a:pt x="7565803" y="34385"/>
                    <a:pt x="7583329" y="34385"/>
                  </a:cubicBezTo>
                  <a:lnTo>
                    <a:pt x="7734872" y="34385"/>
                  </a:lnTo>
                  <a:cubicBezTo>
                    <a:pt x="7752303" y="34385"/>
                    <a:pt x="7766685" y="47244"/>
                    <a:pt x="7766685" y="63056"/>
                  </a:cubicBezTo>
                  <a:lnTo>
                    <a:pt x="7766685" y="214789"/>
                  </a:lnTo>
                  <a:cubicBezTo>
                    <a:pt x="7766685" y="230505"/>
                    <a:pt x="7752398" y="243459"/>
                    <a:pt x="7734872" y="243459"/>
                  </a:cubicBezTo>
                  <a:lnTo>
                    <a:pt x="7583329" y="243459"/>
                  </a:lnTo>
                  <a:cubicBezTo>
                    <a:pt x="7565898" y="243459"/>
                    <a:pt x="7551515" y="230600"/>
                    <a:pt x="7551515" y="214789"/>
                  </a:cubicBezTo>
                  <a:lnTo>
                    <a:pt x="7551515" y="62960"/>
                  </a:lnTo>
                  <a:close/>
                  <a:moveTo>
                    <a:pt x="7275290" y="63056"/>
                  </a:moveTo>
                  <a:cubicBezTo>
                    <a:pt x="7275290" y="47339"/>
                    <a:pt x="7289578" y="34385"/>
                    <a:pt x="7307104" y="34385"/>
                  </a:cubicBezTo>
                  <a:lnTo>
                    <a:pt x="7458647" y="34385"/>
                  </a:lnTo>
                  <a:cubicBezTo>
                    <a:pt x="7476078" y="34385"/>
                    <a:pt x="7490460" y="47244"/>
                    <a:pt x="7490460" y="63056"/>
                  </a:cubicBezTo>
                  <a:lnTo>
                    <a:pt x="7490460" y="214789"/>
                  </a:lnTo>
                  <a:cubicBezTo>
                    <a:pt x="7490460" y="230505"/>
                    <a:pt x="7476173" y="243459"/>
                    <a:pt x="7458647" y="243459"/>
                  </a:cubicBezTo>
                  <a:lnTo>
                    <a:pt x="7307104" y="243459"/>
                  </a:lnTo>
                  <a:cubicBezTo>
                    <a:pt x="7289673" y="243459"/>
                    <a:pt x="7275290" y="230600"/>
                    <a:pt x="7275290" y="214789"/>
                  </a:cubicBezTo>
                  <a:lnTo>
                    <a:pt x="7275290" y="62960"/>
                  </a:lnTo>
                  <a:close/>
                  <a:moveTo>
                    <a:pt x="6999065" y="63056"/>
                  </a:moveTo>
                  <a:cubicBezTo>
                    <a:pt x="6999065" y="47339"/>
                    <a:pt x="7013353" y="34385"/>
                    <a:pt x="7030879" y="34385"/>
                  </a:cubicBezTo>
                  <a:lnTo>
                    <a:pt x="7182422" y="34385"/>
                  </a:lnTo>
                  <a:cubicBezTo>
                    <a:pt x="7199853" y="34385"/>
                    <a:pt x="7214235" y="47244"/>
                    <a:pt x="7214235" y="63056"/>
                  </a:cubicBezTo>
                  <a:lnTo>
                    <a:pt x="7214235" y="214789"/>
                  </a:lnTo>
                  <a:cubicBezTo>
                    <a:pt x="7214235" y="230505"/>
                    <a:pt x="7199948" y="243459"/>
                    <a:pt x="7182422" y="243459"/>
                  </a:cubicBezTo>
                  <a:lnTo>
                    <a:pt x="7030879" y="243459"/>
                  </a:lnTo>
                  <a:cubicBezTo>
                    <a:pt x="7013448" y="243459"/>
                    <a:pt x="6999065" y="230600"/>
                    <a:pt x="6999065" y="214789"/>
                  </a:cubicBezTo>
                  <a:lnTo>
                    <a:pt x="6999065" y="62960"/>
                  </a:lnTo>
                  <a:close/>
                  <a:moveTo>
                    <a:pt x="6722840" y="63056"/>
                  </a:moveTo>
                  <a:cubicBezTo>
                    <a:pt x="6722840" y="47339"/>
                    <a:pt x="6737128" y="34385"/>
                    <a:pt x="6754654" y="34385"/>
                  </a:cubicBezTo>
                  <a:lnTo>
                    <a:pt x="6906197" y="34385"/>
                  </a:lnTo>
                  <a:cubicBezTo>
                    <a:pt x="6923628" y="34385"/>
                    <a:pt x="6938010" y="47244"/>
                    <a:pt x="6938010" y="63056"/>
                  </a:cubicBezTo>
                  <a:lnTo>
                    <a:pt x="6938010" y="214789"/>
                  </a:lnTo>
                  <a:cubicBezTo>
                    <a:pt x="6938010" y="230505"/>
                    <a:pt x="6923723" y="243459"/>
                    <a:pt x="6906197" y="243459"/>
                  </a:cubicBezTo>
                  <a:lnTo>
                    <a:pt x="6754654" y="243459"/>
                  </a:lnTo>
                  <a:cubicBezTo>
                    <a:pt x="6737223" y="243459"/>
                    <a:pt x="6722840" y="230600"/>
                    <a:pt x="6722840" y="214789"/>
                  </a:cubicBezTo>
                  <a:lnTo>
                    <a:pt x="6722840" y="62960"/>
                  </a:lnTo>
                  <a:close/>
                  <a:moveTo>
                    <a:pt x="6446615" y="63056"/>
                  </a:moveTo>
                  <a:cubicBezTo>
                    <a:pt x="6446615" y="47339"/>
                    <a:pt x="6460903" y="34385"/>
                    <a:pt x="6478429" y="34385"/>
                  </a:cubicBezTo>
                  <a:lnTo>
                    <a:pt x="6629972" y="34385"/>
                  </a:lnTo>
                  <a:cubicBezTo>
                    <a:pt x="6647403" y="34385"/>
                    <a:pt x="6661785" y="47244"/>
                    <a:pt x="6661785" y="63056"/>
                  </a:cubicBezTo>
                  <a:lnTo>
                    <a:pt x="6661785" y="214789"/>
                  </a:lnTo>
                  <a:cubicBezTo>
                    <a:pt x="6661785" y="230505"/>
                    <a:pt x="6647498" y="243459"/>
                    <a:pt x="6629972" y="243459"/>
                  </a:cubicBezTo>
                  <a:lnTo>
                    <a:pt x="6478429" y="243459"/>
                  </a:lnTo>
                  <a:cubicBezTo>
                    <a:pt x="6460998" y="243459"/>
                    <a:pt x="6446615" y="230600"/>
                    <a:pt x="6446615" y="214789"/>
                  </a:cubicBezTo>
                  <a:lnTo>
                    <a:pt x="6446615" y="62960"/>
                  </a:lnTo>
                  <a:close/>
                  <a:moveTo>
                    <a:pt x="6170390" y="63056"/>
                  </a:moveTo>
                  <a:cubicBezTo>
                    <a:pt x="6170390" y="47339"/>
                    <a:pt x="6184678" y="34385"/>
                    <a:pt x="6202204" y="34385"/>
                  </a:cubicBezTo>
                  <a:lnTo>
                    <a:pt x="6353747" y="34385"/>
                  </a:lnTo>
                  <a:cubicBezTo>
                    <a:pt x="6371178" y="34385"/>
                    <a:pt x="6385560" y="47244"/>
                    <a:pt x="6385560" y="63056"/>
                  </a:cubicBezTo>
                  <a:lnTo>
                    <a:pt x="6385560" y="214789"/>
                  </a:lnTo>
                  <a:cubicBezTo>
                    <a:pt x="6385560" y="230505"/>
                    <a:pt x="6371273" y="243459"/>
                    <a:pt x="6353747" y="243459"/>
                  </a:cubicBezTo>
                  <a:lnTo>
                    <a:pt x="6202204" y="243459"/>
                  </a:lnTo>
                  <a:cubicBezTo>
                    <a:pt x="6184773" y="243459"/>
                    <a:pt x="6170390" y="230600"/>
                    <a:pt x="6170390" y="214789"/>
                  </a:cubicBezTo>
                  <a:lnTo>
                    <a:pt x="6170390" y="62960"/>
                  </a:lnTo>
                  <a:close/>
                  <a:moveTo>
                    <a:pt x="5894165" y="63056"/>
                  </a:moveTo>
                  <a:cubicBezTo>
                    <a:pt x="5894165" y="47339"/>
                    <a:pt x="5908453" y="34385"/>
                    <a:pt x="5925979" y="34385"/>
                  </a:cubicBezTo>
                  <a:lnTo>
                    <a:pt x="6077522" y="34385"/>
                  </a:lnTo>
                  <a:cubicBezTo>
                    <a:pt x="6094953" y="34385"/>
                    <a:pt x="6109335" y="47244"/>
                    <a:pt x="6109335" y="63056"/>
                  </a:cubicBezTo>
                  <a:lnTo>
                    <a:pt x="6109335" y="214789"/>
                  </a:lnTo>
                  <a:cubicBezTo>
                    <a:pt x="6109335" y="230505"/>
                    <a:pt x="6095048" y="243459"/>
                    <a:pt x="6077522" y="243459"/>
                  </a:cubicBezTo>
                  <a:lnTo>
                    <a:pt x="5925979" y="243459"/>
                  </a:lnTo>
                  <a:cubicBezTo>
                    <a:pt x="5908548" y="243459"/>
                    <a:pt x="5894165" y="230600"/>
                    <a:pt x="5894165" y="214789"/>
                  </a:cubicBezTo>
                  <a:lnTo>
                    <a:pt x="5894165" y="62960"/>
                  </a:lnTo>
                  <a:close/>
                  <a:moveTo>
                    <a:pt x="5617940" y="63056"/>
                  </a:moveTo>
                  <a:cubicBezTo>
                    <a:pt x="5617940" y="47339"/>
                    <a:pt x="5632228" y="34385"/>
                    <a:pt x="5649754" y="34385"/>
                  </a:cubicBezTo>
                  <a:lnTo>
                    <a:pt x="5801297" y="34385"/>
                  </a:lnTo>
                  <a:cubicBezTo>
                    <a:pt x="5818728" y="34385"/>
                    <a:pt x="5833110" y="47244"/>
                    <a:pt x="5833110" y="63056"/>
                  </a:cubicBezTo>
                  <a:lnTo>
                    <a:pt x="5833110" y="214789"/>
                  </a:lnTo>
                  <a:cubicBezTo>
                    <a:pt x="5833110" y="230505"/>
                    <a:pt x="5818823" y="243459"/>
                    <a:pt x="5801297" y="243459"/>
                  </a:cubicBezTo>
                  <a:lnTo>
                    <a:pt x="5649754" y="243459"/>
                  </a:lnTo>
                  <a:cubicBezTo>
                    <a:pt x="5632323" y="243459"/>
                    <a:pt x="5617940" y="230600"/>
                    <a:pt x="5617940" y="214789"/>
                  </a:cubicBezTo>
                  <a:lnTo>
                    <a:pt x="5617940" y="62960"/>
                  </a:lnTo>
                  <a:close/>
                  <a:moveTo>
                    <a:pt x="5341715" y="63056"/>
                  </a:moveTo>
                  <a:cubicBezTo>
                    <a:pt x="5341715" y="47339"/>
                    <a:pt x="5356003" y="34385"/>
                    <a:pt x="5373529" y="34385"/>
                  </a:cubicBezTo>
                  <a:lnTo>
                    <a:pt x="5525072" y="34385"/>
                  </a:lnTo>
                  <a:cubicBezTo>
                    <a:pt x="5542503" y="34385"/>
                    <a:pt x="5556885" y="47244"/>
                    <a:pt x="5556885" y="63056"/>
                  </a:cubicBezTo>
                  <a:lnTo>
                    <a:pt x="5556885" y="214789"/>
                  </a:lnTo>
                  <a:cubicBezTo>
                    <a:pt x="5556885" y="230505"/>
                    <a:pt x="5542598" y="243459"/>
                    <a:pt x="5525072" y="243459"/>
                  </a:cubicBezTo>
                  <a:lnTo>
                    <a:pt x="5373529" y="243459"/>
                  </a:lnTo>
                  <a:cubicBezTo>
                    <a:pt x="5356098" y="243459"/>
                    <a:pt x="5341715" y="230600"/>
                    <a:pt x="5341715" y="214789"/>
                  </a:cubicBezTo>
                  <a:lnTo>
                    <a:pt x="5341715" y="62960"/>
                  </a:lnTo>
                  <a:close/>
                  <a:moveTo>
                    <a:pt x="5029772" y="63056"/>
                  </a:moveTo>
                  <a:cubicBezTo>
                    <a:pt x="5029772" y="47339"/>
                    <a:pt x="5044059" y="34385"/>
                    <a:pt x="5061585" y="34385"/>
                  </a:cubicBezTo>
                  <a:lnTo>
                    <a:pt x="5213128" y="34385"/>
                  </a:lnTo>
                  <a:cubicBezTo>
                    <a:pt x="5230559" y="34385"/>
                    <a:pt x="5244942" y="47244"/>
                    <a:pt x="5244942" y="63056"/>
                  </a:cubicBezTo>
                  <a:lnTo>
                    <a:pt x="5244942" y="214789"/>
                  </a:lnTo>
                  <a:cubicBezTo>
                    <a:pt x="5244942" y="230505"/>
                    <a:pt x="5230654" y="243459"/>
                    <a:pt x="5213128" y="243459"/>
                  </a:cubicBezTo>
                  <a:lnTo>
                    <a:pt x="5061585" y="243459"/>
                  </a:lnTo>
                  <a:cubicBezTo>
                    <a:pt x="5044155" y="243459"/>
                    <a:pt x="5029772" y="230600"/>
                    <a:pt x="5029772" y="214789"/>
                  </a:cubicBezTo>
                  <a:lnTo>
                    <a:pt x="5029772" y="62960"/>
                  </a:lnTo>
                  <a:close/>
                  <a:moveTo>
                    <a:pt x="4753547" y="63056"/>
                  </a:moveTo>
                  <a:cubicBezTo>
                    <a:pt x="4753547" y="47339"/>
                    <a:pt x="4767834" y="34385"/>
                    <a:pt x="4785360" y="34385"/>
                  </a:cubicBezTo>
                  <a:lnTo>
                    <a:pt x="4936903" y="34385"/>
                  </a:lnTo>
                  <a:cubicBezTo>
                    <a:pt x="4954334" y="34385"/>
                    <a:pt x="4968717" y="47244"/>
                    <a:pt x="4968717" y="63056"/>
                  </a:cubicBezTo>
                  <a:lnTo>
                    <a:pt x="4968717" y="214789"/>
                  </a:lnTo>
                  <a:cubicBezTo>
                    <a:pt x="4968717" y="230505"/>
                    <a:pt x="4954429" y="243459"/>
                    <a:pt x="4936903" y="243459"/>
                  </a:cubicBezTo>
                  <a:lnTo>
                    <a:pt x="4785360" y="243459"/>
                  </a:lnTo>
                  <a:cubicBezTo>
                    <a:pt x="4767930" y="243459"/>
                    <a:pt x="4753547" y="230600"/>
                    <a:pt x="4753547" y="214789"/>
                  </a:cubicBezTo>
                  <a:lnTo>
                    <a:pt x="4753547" y="62960"/>
                  </a:lnTo>
                  <a:close/>
                  <a:moveTo>
                    <a:pt x="4477322" y="63056"/>
                  </a:moveTo>
                  <a:cubicBezTo>
                    <a:pt x="4477322" y="47339"/>
                    <a:pt x="4491609" y="34385"/>
                    <a:pt x="4509135" y="34385"/>
                  </a:cubicBezTo>
                  <a:lnTo>
                    <a:pt x="4660678" y="34385"/>
                  </a:lnTo>
                  <a:cubicBezTo>
                    <a:pt x="4678109" y="34385"/>
                    <a:pt x="4692491" y="47244"/>
                    <a:pt x="4692491" y="63056"/>
                  </a:cubicBezTo>
                  <a:lnTo>
                    <a:pt x="4692491" y="214789"/>
                  </a:lnTo>
                  <a:cubicBezTo>
                    <a:pt x="4692491" y="230505"/>
                    <a:pt x="4678204" y="243459"/>
                    <a:pt x="4660678" y="243459"/>
                  </a:cubicBezTo>
                  <a:lnTo>
                    <a:pt x="4509135" y="243459"/>
                  </a:lnTo>
                  <a:cubicBezTo>
                    <a:pt x="4491705" y="243459"/>
                    <a:pt x="4477322" y="230600"/>
                    <a:pt x="4477322" y="214789"/>
                  </a:cubicBezTo>
                  <a:lnTo>
                    <a:pt x="4477322" y="62960"/>
                  </a:lnTo>
                  <a:close/>
                  <a:moveTo>
                    <a:pt x="4201097" y="63056"/>
                  </a:moveTo>
                  <a:cubicBezTo>
                    <a:pt x="4201097" y="47339"/>
                    <a:pt x="4215384" y="34385"/>
                    <a:pt x="4232910" y="34385"/>
                  </a:cubicBezTo>
                  <a:lnTo>
                    <a:pt x="4384453" y="34385"/>
                  </a:lnTo>
                  <a:cubicBezTo>
                    <a:pt x="4401884" y="34385"/>
                    <a:pt x="4416266" y="47244"/>
                    <a:pt x="4416266" y="63056"/>
                  </a:cubicBezTo>
                  <a:lnTo>
                    <a:pt x="4416266" y="214789"/>
                  </a:lnTo>
                  <a:cubicBezTo>
                    <a:pt x="4416266" y="230505"/>
                    <a:pt x="4401979" y="243459"/>
                    <a:pt x="4384453" y="243459"/>
                  </a:cubicBezTo>
                  <a:lnTo>
                    <a:pt x="4232910" y="243459"/>
                  </a:lnTo>
                  <a:cubicBezTo>
                    <a:pt x="4215480" y="243459"/>
                    <a:pt x="4201097" y="230600"/>
                    <a:pt x="4201097" y="214789"/>
                  </a:cubicBezTo>
                  <a:lnTo>
                    <a:pt x="4201097" y="62960"/>
                  </a:lnTo>
                  <a:close/>
                  <a:moveTo>
                    <a:pt x="3924872" y="63056"/>
                  </a:moveTo>
                  <a:cubicBezTo>
                    <a:pt x="3924872" y="47339"/>
                    <a:pt x="3939159" y="34385"/>
                    <a:pt x="3956685" y="34385"/>
                  </a:cubicBezTo>
                  <a:lnTo>
                    <a:pt x="4108228" y="34385"/>
                  </a:lnTo>
                  <a:cubicBezTo>
                    <a:pt x="4125659" y="34385"/>
                    <a:pt x="4140041" y="47244"/>
                    <a:pt x="4140041" y="63056"/>
                  </a:cubicBezTo>
                  <a:lnTo>
                    <a:pt x="4140041" y="214789"/>
                  </a:lnTo>
                  <a:cubicBezTo>
                    <a:pt x="4140041" y="230505"/>
                    <a:pt x="4125754" y="243459"/>
                    <a:pt x="4108228" y="243459"/>
                  </a:cubicBezTo>
                  <a:lnTo>
                    <a:pt x="3956685" y="243459"/>
                  </a:lnTo>
                  <a:cubicBezTo>
                    <a:pt x="3939254" y="243459"/>
                    <a:pt x="3924872" y="230600"/>
                    <a:pt x="3924872" y="214789"/>
                  </a:cubicBezTo>
                  <a:lnTo>
                    <a:pt x="3924872" y="62960"/>
                  </a:lnTo>
                  <a:close/>
                  <a:moveTo>
                    <a:pt x="3648647" y="63056"/>
                  </a:moveTo>
                  <a:cubicBezTo>
                    <a:pt x="3648647" y="47339"/>
                    <a:pt x="3662934" y="34385"/>
                    <a:pt x="3680460" y="34385"/>
                  </a:cubicBezTo>
                  <a:lnTo>
                    <a:pt x="3832003" y="34385"/>
                  </a:lnTo>
                  <a:cubicBezTo>
                    <a:pt x="3849434" y="34385"/>
                    <a:pt x="3863816" y="47244"/>
                    <a:pt x="3863816" y="63056"/>
                  </a:cubicBezTo>
                  <a:lnTo>
                    <a:pt x="3863816" y="214789"/>
                  </a:lnTo>
                  <a:cubicBezTo>
                    <a:pt x="3863816" y="230505"/>
                    <a:pt x="3849529" y="243459"/>
                    <a:pt x="3832003" y="243459"/>
                  </a:cubicBezTo>
                  <a:lnTo>
                    <a:pt x="3680460" y="243459"/>
                  </a:lnTo>
                  <a:cubicBezTo>
                    <a:pt x="3663029" y="243459"/>
                    <a:pt x="3648647" y="230600"/>
                    <a:pt x="3648647" y="214789"/>
                  </a:cubicBezTo>
                  <a:lnTo>
                    <a:pt x="3648647" y="62960"/>
                  </a:lnTo>
                  <a:close/>
                  <a:moveTo>
                    <a:pt x="3372422" y="63056"/>
                  </a:moveTo>
                  <a:cubicBezTo>
                    <a:pt x="3372422" y="47339"/>
                    <a:pt x="3386709" y="34385"/>
                    <a:pt x="3404235" y="34385"/>
                  </a:cubicBezTo>
                  <a:lnTo>
                    <a:pt x="3555778" y="34385"/>
                  </a:lnTo>
                  <a:cubicBezTo>
                    <a:pt x="3573209" y="34385"/>
                    <a:pt x="3587591" y="47244"/>
                    <a:pt x="3587591" y="63056"/>
                  </a:cubicBezTo>
                  <a:lnTo>
                    <a:pt x="3587591" y="214789"/>
                  </a:lnTo>
                  <a:cubicBezTo>
                    <a:pt x="3587591" y="230505"/>
                    <a:pt x="3573304" y="243459"/>
                    <a:pt x="3555778" y="243459"/>
                  </a:cubicBezTo>
                  <a:lnTo>
                    <a:pt x="3404235" y="243459"/>
                  </a:lnTo>
                  <a:cubicBezTo>
                    <a:pt x="3386804" y="243459"/>
                    <a:pt x="3372422" y="230600"/>
                    <a:pt x="3372422" y="214789"/>
                  </a:cubicBezTo>
                  <a:lnTo>
                    <a:pt x="3372422" y="62960"/>
                  </a:lnTo>
                  <a:close/>
                  <a:moveTo>
                    <a:pt x="3096197" y="63056"/>
                  </a:moveTo>
                  <a:cubicBezTo>
                    <a:pt x="3096197" y="47339"/>
                    <a:pt x="3110484" y="34385"/>
                    <a:pt x="3128010" y="34385"/>
                  </a:cubicBezTo>
                  <a:lnTo>
                    <a:pt x="3279553" y="34385"/>
                  </a:lnTo>
                  <a:cubicBezTo>
                    <a:pt x="3296984" y="34385"/>
                    <a:pt x="3311366" y="47244"/>
                    <a:pt x="3311366" y="63056"/>
                  </a:cubicBezTo>
                  <a:lnTo>
                    <a:pt x="3311366" y="214789"/>
                  </a:lnTo>
                  <a:cubicBezTo>
                    <a:pt x="3311366" y="230505"/>
                    <a:pt x="3297079" y="243459"/>
                    <a:pt x="3279553" y="243459"/>
                  </a:cubicBezTo>
                  <a:lnTo>
                    <a:pt x="3128010" y="243459"/>
                  </a:lnTo>
                  <a:cubicBezTo>
                    <a:pt x="3110579" y="243459"/>
                    <a:pt x="3096197" y="230600"/>
                    <a:pt x="3096197" y="214789"/>
                  </a:cubicBezTo>
                  <a:lnTo>
                    <a:pt x="3096197" y="62960"/>
                  </a:lnTo>
                  <a:close/>
                  <a:moveTo>
                    <a:pt x="2819972" y="63056"/>
                  </a:moveTo>
                  <a:cubicBezTo>
                    <a:pt x="2819972" y="47339"/>
                    <a:pt x="2834259" y="34385"/>
                    <a:pt x="2851785" y="34385"/>
                  </a:cubicBezTo>
                  <a:lnTo>
                    <a:pt x="3003328" y="34385"/>
                  </a:lnTo>
                  <a:cubicBezTo>
                    <a:pt x="3020759" y="34385"/>
                    <a:pt x="3035141" y="47244"/>
                    <a:pt x="3035141" y="63056"/>
                  </a:cubicBezTo>
                  <a:lnTo>
                    <a:pt x="3035141" y="214789"/>
                  </a:lnTo>
                  <a:cubicBezTo>
                    <a:pt x="3035141" y="230505"/>
                    <a:pt x="3020854" y="243459"/>
                    <a:pt x="3003328" y="243459"/>
                  </a:cubicBezTo>
                  <a:lnTo>
                    <a:pt x="2851785" y="243459"/>
                  </a:lnTo>
                  <a:cubicBezTo>
                    <a:pt x="2834354" y="243459"/>
                    <a:pt x="2819972" y="230600"/>
                    <a:pt x="2819972" y="214789"/>
                  </a:cubicBezTo>
                  <a:lnTo>
                    <a:pt x="2819972" y="62960"/>
                  </a:lnTo>
                  <a:close/>
                  <a:moveTo>
                    <a:pt x="2543747" y="63056"/>
                  </a:moveTo>
                  <a:cubicBezTo>
                    <a:pt x="2543747" y="47339"/>
                    <a:pt x="2558034" y="34385"/>
                    <a:pt x="2575560" y="34385"/>
                  </a:cubicBezTo>
                  <a:lnTo>
                    <a:pt x="2727103" y="34385"/>
                  </a:lnTo>
                  <a:cubicBezTo>
                    <a:pt x="2744534" y="34385"/>
                    <a:pt x="2758916" y="47244"/>
                    <a:pt x="2758916" y="63056"/>
                  </a:cubicBezTo>
                  <a:lnTo>
                    <a:pt x="2758916" y="214789"/>
                  </a:lnTo>
                  <a:cubicBezTo>
                    <a:pt x="2758916" y="230505"/>
                    <a:pt x="2744629" y="243459"/>
                    <a:pt x="2727103" y="243459"/>
                  </a:cubicBezTo>
                  <a:lnTo>
                    <a:pt x="2575560" y="243459"/>
                  </a:lnTo>
                  <a:cubicBezTo>
                    <a:pt x="2558129" y="243459"/>
                    <a:pt x="2543747" y="230600"/>
                    <a:pt x="2543747" y="214789"/>
                  </a:cubicBezTo>
                  <a:lnTo>
                    <a:pt x="2543747" y="62960"/>
                  </a:lnTo>
                  <a:close/>
                  <a:moveTo>
                    <a:pt x="2267522" y="63056"/>
                  </a:moveTo>
                  <a:cubicBezTo>
                    <a:pt x="2267522" y="47339"/>
                    <a:pt x="2281809" y="34385"/>
                    <a:pt x="2299335" y="34385"/>
                  </a:cubicBezTo>
                  <a:lnTo>
                    <a:pt x="2450878" y="34385"/>
                  </a:lnTo>
                  <a:cubicBezTo>
                    <a:pt x="2468309" y="34385"/>
                    <a:pt x="2482691" y="47244"/>
                    <a:pt x="2482691" y="63056"/>
                  </a:cubicBezTo>
                  <a:lnTo>
                    <a:pt x="2482691" y="214789"/>
                  </a:lnTo>
                  <a:cubicBezTo>
                    <a:pt x="2482691" y="230505"/>
                    <a:pt x="2468404" y="243459"/>
                    <a:pt x="2450878" y="243459"/>
                  </a:cubicBezTo>
                  <a:lnTo>
                    <a:pt x="2299335" y="243459"/>
                  </a:lnTo>
                  <a:cubicBezTo>
                    <a:pt x="2281904" y="243459"/>
                    <a:pt x="2267522" y="230600"/>
                    <a:pt x="2267522" y="214789"/>
                  </a:cubicBezTo>
                  <a:lnTo>
                    <a:pt x="2267522" y="62960"/>
                  </a:lnTo>
                  <a:close/>
                  <a:moveTo>
                    <a:pt x="1991297" y="63056"/>
                  </a:moveTo>
                  <a:cubicBezTo>
                    <a:pt x="1991297" y="47339"/>
                    <a:pt x="2005584" y="34385"/>
                    <a:pt x="2023110" y="34385"/>
                  </a:cubicBezTo>
                  <a:lnTo>
                    <a:pt x="2174653" y="34385"/>
                  </a:lnTo>
                  <a:cubicBezTo>
                    <a:pt x="2192084" y="34385"/>
                    <a:pt x="2206466" y="47244"/>
                    <a:pt x="2206466" y="63056"/>
                  </a:cubicBezTo>
                  <a:lnTo>
                    <a:pt x="2206466" y="214789"/>
                  </a:lnTo>
                  <a:cubicBezTo>
                    <a:pt x="2206466" y="230505"/>
                    <a:pt x="2192179" y="243459"/>
                    <a:pt x="2174653" y="243459"/>
                  </a:cubicBezTo>
                  <a:lnTo>
                    <a:pt x="2023110" y="243459"/>
                  </a:lnTo>
                  <a:cubicBezTo>
                    <a:pt x="2005679" y="243459"/>
                    <a:pt x="1991297" y="230600"/>
                    <a:pt x="1991297" y="214789"/>
                  </a:cubicBezTo>
                  <a:lnTo>
                    <a:pt x="1991297" y="62960"/>
                  </a:lnTo>
                  <a:close/>
                  <a:moveTo>
                    <a:pt x="1715072" y="63056"/>
                  </a:moveTo>
                  <a:cubicBezTo>
                    <a:pt x="1715072" y="47339"/>
                    <a:pt x="1729359" y="34385"/>
                    <a:pt x="1746885" y="34385"/>
                  </a:cubicBezTo>
                  <a:lnTo>
                    <a:pt x="1898428" y="34385"/>
                  </a:lnTo>
                  <a:cubicBezTo>
                    <a:pt x="1915859" y="34385"/>
                    <a:pt x="1930241" y="47244"/>
                    <a:pt x="1930241" y="63056"/>
                  </a:cubicBezTo>
                  <a:lnTo>
                    <a:pt x="1930241" y="214789"/>
                  </a:lnTo>
                  <a:cubicBezTo>
                    <a:pt x="1930241" y="230505"/>
                    <a:pt x="1915954" y="243459"/>
                    <a:pt x="1898428" y="243459"/>
                  </a:cubicBezTo>
                  <a:lnTo>
                    <a:pt x="1746885" y="243459"/>
                  </a:lnTo>
                  <a:cubicBezTo>
                    <a:pt x="1729454" y="243459"/>
                    <a:pt x="1715072" y="230600"/>
                    <a:pt x="1715072" y="214789"/>
                  </a:cubicBezTo>
                  <a:lnTo>
                    <a:pt x="1715072" y="62960"/>
                  </a:lnTo>
                  <a:close/>
                  <a:moveTo>
                    <a:pt x="1438847" y="63056"/>
                  </a:moveTo>
                  <a:cubicBezTo>
                    <a:pt x="1438847" y="47339"/>
                    <a:pt x="1453134" y="34385"/>
                    <a:pt x="1470660" y="34385"/>
                  </a:cubicBezTo>
                  <a:lnTo>
                    <a:pt x="1622203" y="34385"/>
                  </a:lnTo>
                  <a:cubicBezTo>
                    <a:pt x="1639634" y="34385"/>
                    <a:pt x="1654016" y="47244"/>
                    <a:pt x="1654016" y="63056"/>
                  </a:cubicBezTo>
                  <a:lnTo>
                    <a:pt x="1654016" y="214789"/>
                  </a:lnTo>
                  <a:cubicBezTo>
                    <a:pt x="1654016" y="230505"/>
                    <a:pt x="1639729" y="243459"/>
                    <a:pt x="1622203" y="243459"/>
                  </a:cubicBezTo>
                  <a:lnTo>
                    <a:pt x="1470660" y="243459"/>
                  </a:lnTo>
                  <a:cubicBezTo>
                    <a:pt x="1453229" y="243459"/>
                    <a:pt x="1438847" y="230600"/>
                    <a:pt x="1438847" y="214789"/>
                  </a:cubicBezTo>
                  <a:lnTo>
                    <a:pt x="1438847" y="62960"/>
                  </a:lnTo>
                  <a:close/>
                  <a:moveTo>
                    <a:pt x="1162622" y="63056"/>
                  </a:moveTo>
                  <a:cubicBezTo>
                    <a:pt x="1162622" y="47339"/>
                    <a:pt x="1176909" y="34385"/>
                    <a:pt x="1194435" y="34385"/>
                  </a:cubicBezTo>
                  <a:lnTo>
                    <a:pt x="1345978" y="34385"/>
                  </a:lnTo>
                  <a:cubicBezTo>
                    <a:pt x="1363409" y="34385"/>
                    <a:pt x="1377791" y="47244"/>
                    <a:pt x="1377791" y="63056"/>
                  </a:cubicBezTo>
                  <a:lnTo>
                    <a:pt x="1377791" y="214789"/>
                  </a:lnTo>
                  <a:cubicBezTo>
                    <a:pt x="1377791" y="230505"/>
                    <a:pt x="1363504" y="243459"/>
                    <a:pt x="1345978" y="243459"/>
                  </a:cubicBezTo>
                  <a:lnTo>
                    <a:pt x="1194435" y="243459"/>
                  </a:lnTo>
                  <a:cubicBezTo>
                    <a:pt x="1177004" y="243459"/>
                    <a:pt x="1162622" y="230600"/>
                    <a:pt x="1162622" y="214789"/>
                  </a:cubicBezTo>
                  <a:lnTo>
                    <a:pt x="1162622" y="62960"/>
                  </a:lnTo>
                  <a:close/>
                  <a:moveTo>
                    <a:pt x="886397" y="63056"/>
                  </a:moveTo>
                  <a:cubicBezTo>
                    <a:pt x="886397" y="47339"/>
                    <a:pt x="900684" y="34385"/>
                    <a:pt x="918210" y="34385"/>
                  </a:cubicBezTo>
                  <a:lnTo>
                    <a:pt x="1069753" y="34385"/>
                  </a:lnTo>
                  <a:cubicBezTo>
                    <a:pt x="1087184" y="34385"/>
                    <a:pt x="1101566" y="47244"/>
                    <a:pt x="1101566" y="63056"/>
                  </a:cubicBezTo>
                  <a:lnTo>
                    <a:pt x="1101566" y="214789"/>
                  </a:lnTo>
                  <a:cubicBezTo>
                    <a:pt x="1101566" y="230505"/>
                    <a:pt x="1087279" y="243459"/>
                    <a:pt x="1069753" y="243459"/>
                  </a:cubicBezTo>
                  <a:lnTo>
                    <a:pt x="918210" y="243459"/>
                  </a:lnTo>
                  <a:cubicBezTo>
                    <a:pt x="900779" y="243459"/>
                    <a:pt x="886397" y="230600"/>
                    <a:pt x="886397" y="214789"/>
                  </a:cubicBezTo>
                  <a:lnTo>
                    <a:pt x="886397" y="62960"/>
                  </a:lnTo>
                  <a:close/>
                  <a:moveTo>
                    <a:pt x="610172" y="63056"/>
                  </a:moveTo>
                  <a:cubicBezTo>
                    <a:pt x="610172" y="47339"/>
                    <a:pt x="624459" y="34385"/>
                    <a:pt x="641985" y="34385"/>
                  </a:cubicBezTo>
                  <a:lnTo>
                    <a:pt x="793528" y="34385"/>
                  </a:lnTo>
                  <a:cubicBezTo>
                    <a:pt x="810959" y="34385"/>
                    <a:pt x="825341" y="47244"/>
                    <a:pt x="825341" y="63056"/>
                  </a:cubicBezTo>
                  <a:lnTo>
                    <a:pt x="825341" y="214789"/>
                  </a:lnTo>
                  <a:cubicBezTo>
                    <a:pt x="825341" y="230505"/>
                    <a:pt x="811054" y="243459"/>
                    <a:pt x="793528" y="243459"/>
                  </a:cubicBezTo>
                  <a:lnTo>
                    <a:pt x="641985" y="243459"/>
                  </a:lnTo>
                  <a:cubicBezTo>
                    <a:pt x="624554" y="243459"/>
                    <a:pt x="610172" y="230600"/>
                    <a:pt x="610172" y="214789"/>
                  </a:cubicBezTo>
                  <a:lnTo>
                    <a:pt x="610172" y="62960"/>
                  </a:lnTo>
                  <a:close/>
                  <a:moveTo>
                    <a:pt x="333947" y="63056"/>
                  </a:moveTo>
                  <a:cubicBezTo>
                    <a:pt x="333947" y="47339"/>
                    <a:pt x="348234" y="34385"/>
                    <a:pt x="365760" y="34385"/>
                  </a:cubicBezTo>
                  <a:lnTo>
                    <a:pt x="517303" y="34385"/>
                  </a:lnTo>
                  <a:cubicBezTo>
                    <a:pt x="534734" y="34385"/>
                    <a:pt x="549116" y="47244"/>
                    <a:pt x="549116" y="63056"/>
                  </a:cubicBezTo>
                  <a:lnTo>
                    <a:pt x="549116" y="214789"/>
                  </a:lnTo>
                  <a:cubicBezTo>
                    <a:pt x="549116" y="230505"/>
                    <a:pt x="534829" y="243459"/>
                    <a:pt x="517303" y="243459"/>
                  </a:cubicBezTo>
                  <a:lnTo>
                    <a:pt x="365760" y="243459"/>
                  </a:lnTo>
                  <a:cubicBezTo>
                    <a:pt x="348329" y="243459"/>
                    <a:pt x="333947" y="230600"/>
                    <a:pt x="333947" y="214789"/>
                  </a:cubicBezTo>
                  <a:lnTo>
                    <a:pt x="333947" y="62960"/>
                  </a:lnTo>
                  <a:close/>
                  <a:moveTo>
                    <a:pt x="57722" y="63056"/>
                  </a:moveTo>
                  <a:cubicBezTo>
                    <a:pt x="57722" y="47339"/>
                    <a:pt x="72009" y="34385"/>
                    <a:pt x="89535" y="34385"/>
                  </a:cubicBezTo>
                  <a:lnTo>
                    <a:pt x="241078" y="34385"/>
                  </a:lnTo>
                  <a:cubicBezTo>
                    <a:pt x="258509" y="34385"/>
                    <a:pt x="272891" y="47244"/>
                    <a:pt x="272891" y="63056"/>
                  </a:cubicBezTo>
                  <a:lnTo>
                    <a:pt x="272891" y="214789"/>
                  </a:lnTo>
                  <a:cubicBezTo>
                    <a:pt x="272891" y="230505"/>
                    <a:pt x="258604" y="243459"/>
                    <a:pt x="241078" y="243459"/>
                  </a:cubicBezTo>
                  <a:lnTo>
                    <a:pt x="89535" y="243459"/>
                  </a:lnTo>
                  <a:cubicBezTo>
                    <a:pt x="72104" y="243459"/>
                    <a:pt x="57722" y="230600"/>
                    <a:pt x="57722" y="214789"/>
                  </a:cubicBezTo>
                  <a:lnTo>
                    <a:pt x="57722" y="62960"/>
                  </a:ln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5" name="Google Shape;235;p26"/>
          <p:cNvGrpSpPr/>
          <p:nvPr/>
        </p:nvGrpSpPr>
        <p:grpSpPr>
          <a:xfrm>
            <a:off x="302987" y="288516"/>
            <a:ext cx="8538026" cy="4566468"/>
            <a:chOff x="1298853" y="4144865"/>
            <a:chExt cx="3636452" cy="1944916"/>
          </a:xfrm>
        </p:grpSpPr>
        <p:sp>
          <p:nvSpPr>
            <p:cNvPr id="236" name="Google Shape;236;p26"/>
            <p:cNvSpPr/>
            <p:nvPr/>
          </p:nvSpPr>
          <p:spPr>
            <a:xfrm>
              <a:off x="4556060" y="4144865"/>
              <a:ext cx="379245" cy="379245"/>
            </a:xfrm>
            <a:custGeom>
              <a:rect b="b" l="l" r="r" t="t"/>
              <a:pathLst>
                <a:path extrusionOk="0" h="379245" w="379245">
                  <a:moveTo>
                    <a:pt x="379245" y="379245"/>
                  </a:moveTo>
                  <a:lnTo>
                    <a:pt x="379245" y="0"/>
                  </a:ln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26"/>
            <p:cNvSpPr/>
            <p:nvPr/>
          </p:nvSpPr>
          <p:spPr>
            <a:xfrm>
              <a:off x="4556060" y="5710536"/>
              <a:ext cx="379245" cy="379245"/>
            </a:xfrm>
            <a:custGeom>
              <a:rect b="b" l="l" r="r" t="t"/>
              <a:pathLst>
                <a:path extrusionOk="0" h="379245" w="379245">
                  <a:moveTo>
                    <a:pt x="0" y="379246"/>
                  </a:moveTo>
                  <a:lnTo>
                    <a:pt x="379245" y="379246"/>
                  </a:lnTo>
                  <a:lnTo>
                    <a:pt x="379245"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26"/>
            <p:cNvSpPr/>
            <p:nvPr/>
          </p:nvSpPr>
          <p:spPr>
            <a:xfrm>
              <a:off x="1298853" y="4144865"/>
              <a:ext cx="379245" cy="379245"/>
            </a:xfrm>
            <a:custGeom>
              <a:rect b="b" l="l" r="r" t="t"/>
              <a:pathLst>
                <a:path extrusionOk="0" h="379245" w="379245">
                  <a:moveTo>
                    <a:pt x="379246" y="0"/>
                  </a:moveTo>
                  <a:lnTo>
                    <a:pt x="0" y="0"/>
                  </a:lnTo>
                  <a:lnTo>
                    <a:pt x="0" y="379245"/>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26"/>
            <p:cNvSpPr/>
            <p:nvPr/>
          </p:nvSpPr>
          <p:spPr>
            <a:xfrm>
              <a:off x="1298853" y="5710536"/>
              <a:ext cx="379245" cy="379245"/>
            </a:xfrm>
            <a:custGeom>
              <a:rect b="b" l="l" r="r" t="t"/>
              <a:pathLst>
                <a:path extrusionOk="0" h="379245" w="379245">
                  <a:moveTo>
                    <a:pt x="0" y="0"/>
                  </a:moveTo>
                  <a:lnTo>
                    <a:pt x="0" y="379246"/>
                  </a:lnTo>
                  <a:lnTo>
                    <a:pt x="379246" y="379246"/>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pic>
        <p:nvPicPr>
          <p:cNvPr id="23" name="Google Shape;23;p4"/>
          <p:cNvPicPr preferRelativeResize="0"/>
          <p:nvPr/>
        </p:nvPicPr>
        <p:blipFill rotWithShape="1">
          <a:blip r:embed="rId2">
            <a:alphaModFix amt="15000"/>
          </a:blip>
          <a:srcRect b="19" l="0" r="0" t="9"/>
          <a:stretch/>
        </p:blipFill>
        <p:spPr>
          <a:xfrm>
            <a:off x="0" y="0"/>
            <a:ext cx="9144002" cy="5143502"/>
          </a:xfrm>
          <a:prstGeom prst="rect">
            <a:avLst/>
          </a:prstGeom>
          <a:noFill/>
          <a:ln>
            <a:noFill/>
          </a:ln>
        </p:spPr>
      </p:pic>
      <p:sp>
        <p:nvSpPr>
          <p:cNvPr id="24" name="Google Shape;2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4"/>
          <p:cNvSpPr txBox="1"/>
          <p:nvPr>
            <p:ph idx="1" type="body"/>
          </p:nvPr>
        </p:nvSpPr>
        <p:spPr>
          <a:xfrm>
            <a:off x="720000" y="1215751"/>
            <a:ext cx="7704000" cy="460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6" name="Google Shape;26;p4"/>
          <p:cNvSpPr/>
          <p:nvPr/>
        </p:nvSpPr>
        <p:spPr>
          <a:xfrm rot="-528198">
            <a:off x="4088619" y="4788831"/>
            <a:ext cx="6041438" cy="733546"/>
          </a:xfrm>
          <a:custGeom>
            <a:rect b="b" l="l" r="r" t="t"/>
            <a:pathLst>
              <a:path extrusionOk="0" h="1283017" w="10566844">
                <a:moveTo>
                  <a:pt x="5283423" y="0"/>
                </a:moveTo>
                <a:lnTo>
                  <a:pt x="0" y="0"/>
                </a:lnTo>
                <a:lnTo>
                  <a:pt x="0" y="1283018"/>
                </a:lnTo>
                <a:lnTo>
                  <a:pt x="10566845" y="1283018"/>
                </a:lnTo>
                <a:lnTo>
                  <a:pt x="10566845" y="0"/>
                </a:lnTo>
                <a:lnTo>
                  <a:pt x="5283423" y="0"/>
                </a:lnTo>
                <a:close/>
                <a:moveTo>
                  <a:pt x="254222" y="1220057"/>
                </a:moveTo>
                <a:cubicBezTo>
                  <a:pt x="254222" y="1235774"/>
                  <a:pt x="239935" y="1248728"/>
                  <a:pt x="222409" y="1248728"/>
                </a:cubicBezTo>
                <a:lnTo>
                  <a:pt x="70866" y="1248728"/>
                </a:lnTo>
                <a:cubicBezTo>
                  <a:pt x="53435" y="1248728"/>
                  <a:pt x="39053" y="1235869"/>
                  <a:pt x="39053" y="1220057"/>
                </a:cubicBezTo>
                <a:lnTo>
                  <a:pt x="39053" y="1068324"/>
                </a:lnTo>
                <a:cubicBezTo>
                  <a:pt x="39053" y="1052608"/>
                  <a:pt x="53340" y="1039654"/>
                  <a:pt x="70866" y="1039654"/>
                </a:cubicBezTo>
                <a:lnTo>
                  <a:pt x="222409" y="1039654"/>
                </a:lnTo>
                <a:cubicBezTo>
                  <a:pt x="239840" y="1039654"/>
                  <a:pt x="254222" y="1052513"/>
                  <a:pt x="254222" y="1068324"/>
                </a:cubicBezTo>
                <a:lnTo>
                  <a:pt x="254222" y="1220057"/>
                </a:lnTo>
                <a:close/>
                <a:moveTo>
                  <a:pt x="530447" y="1220057"/>
                </a:moveTo>
                <a:cubicBezTo>
                  <a:pt x="530447" y="1235774"/>
                  <a:pt x="516160" y="1248728"/>
                  <a:pt x="498634" y="1248728"/>
                </a:cubicBezTo>
                <a:lnTo>
                  <a:pt x="347091" y="1248728"/>
                </a:lnTo>
                <a:cubicBezTo>
                  <a:pt x="329660" y="1248728"/>
                  <a:pt x="315278" y="1235869"/>
                  <a:pt x="315278" y="1220057"/>
                </a:cubicBezTo>
                <a:lnTo>
                  <a:pt x="315278" y="1068324"/>
                </a:lnTo>
                <a:cubicBezTo>
                  <a:pt x="315278" y="1052608"/>
                  <a:pt x="329565" y="1039654"/>
                  <a:pt x="347091" y="1039654"/>
                </a:cubicBezTo>
                <a:lnTo>
                  <a:pt x="498634" y="1039654"/>
                </a:lnTo>
                <a:cubicBezTo>
                  <a:pt x="516065" y="1039654"/>
                  <a:pt x="530447" y="1052513"/>
                  <a:pt x="530447" y="1068324"/>
                </a:cubicBezTo>
                <a:lnTo>
                  <a:pt x="530447" y="1220057"/>
                </a:lnTo>
                <a:close/>
                <a:moveTo>
                  <a:pt x="806672" y="1220057"/>
                </a:moveTo>
                <a:cubicBezTo>
                  <a:pt x="806672" y="1235774"/>
                  <a:pt x="792385" y="1248728"/>
                  <a:pt x="774859" y="1248728"/>
                </a:cubicBezTo>
                <a:lnTo>
                  <a:pt x="623316" y="1248728"/>
                </a:lnTo>
                <a:cubicBezTo>
                  <a:pt x="605885" y="1248728"/>
                  <a:pt x="591503" y="1235869"/>
                  <a:pt x="591503" y="1220057"/>
                </a:cubicBezTo>
                <a:lnTo>
                  <a:pt x="591503" y="1068324"/>
                </a:lnTo>
                <a:cubicBezTo>
                  <a:pt x="591503" y="1052608"/>
                  <a:pt x="605790" y="1039654"/>
                  <a:pt x="623316" y="1039654"/>
                </a:cubicBezTo>
                <a:lnTo>
                  <a:pt x="774859" y="1039654"/>
                </a:lnTo>
                <a:cubicBezTo>
                  <a:pt x="792290" y="1039654"/>
                  <a:pt x="806672" y="1052513"/>
                  <a:pt x="806672" y="1068324"/>
                </a:cubicBezTo>
                <a:lnTo>
                  <a:pt x="806672" y="1220057"/>
                </a:lnTo>
                <a:close/>
                <a:moveTo>
                  <a:pt x="1082897" y="1220057"/>
                </a:moveTo>
                <a:cubicBezTo>
                  <a:pt x="1082897" y="1235774"/>
                  <a:pt x="1068610" y="1248728"/>
                  <a:pt x="1051084" y="1248728"/>
                </a:cubicBezTo>
                <a:lnTo>
                  <a:pt x="899541" y="1248728"/>
                </a:lnTo>
                <a:cubicBezTo>
                  <a:pt x="882110" y="1248728"/>
                  <a:pt x="867728" y="1235869"/>
                  <a:pt x="867728" y="1220057"/>
                </a:cubicBezTo>
                <a:lnTo>
                  <a:pt x="867728" y="1068324"/>
                </a:lnTo>
                <a:cubicBezTo>
                  <a:pt x="867728" y="1052608"/>
                  <a:pt x="882015" y="1039654"/>
                  <a:pt x="899541" y="1039654"/>
                </a:cubicBezTo>
                <a:lnTo>
                  <a:pt x="1051084" y="1039654"/>
                </a:lnTo>
                <a:cubicBezTo>
                  <a:pt x="1068515" y="1039654"/>
                  <a:pt x="1082897" y="1052513"/>
                  <a:pt x="1082897" y="1068324"/>
                </a:cubicBezTo>
                <a:lnTo>
                  <a:pt x="1082897" y="1220057"/>
                </a:lnTo>
                <a:close/>
                <a:moveTo>
                  <a:pt x="1359122" y="1220057"/>
                </a:moveTo>
                <a:cubicBezTo>
                  <a:pt x="1359122" y="1235774"/>
                  <a:pt x="1344835" y="1248728"/>
                  <a:pt x="1327309" y="1248728"/>
                </a:cubicBezTo>
                <a:lnTo>
                  <a:pt x="1175766" y="1248728"/>
                </a:lnTo>
                <a:cubicBezTo>
                  <a:pt x="1158335" y="1248728"/>
                  <a:pt x="1143953" y="1235869"/>
                  <a:pt x="1143953" y="1220057"/>
                </a:cubicBezTo>
                <a:lnTo>
                  <a:pt x="1143953" y="1068324"/>
                </a:lnTo>
                <a:cubicBezTo>
                  <a:pt x="1143953" y="1052608"/>
                  <a:pt x="1158240" y="1039654"/>
                  <a:pt x="1175766" y="1039654"/>
                </a:cubicBezTo>
                <a:lnTo>
                  <a:pt x="1327309" y="1039654"/>
                </a:lnTo>
                <a:cubicBezTo>
                  <a:pt x="1344739" y="1039654"/>
                  <a:pt x="1359122" y="1052513"/>
                  <a:pt x="1359122" y="1068324"/>
                </a:cubicBezTo>
                <a:lnTo>
                  <a:pt x="1359122" y="1220057"/>
                </a:lnTo>
                <a:close/>
                <a:moveTo>
                  <a:pt x="1635347" y="1220057"/>
                </a:moveTo>
                <a:cubicBezTo>
                  <a:pt x="1635347" y="1235774"/>
                  <a:pt x="1621060" y="1248728"/>
                  <a:pt x="1603534" y="1248728"/>
                </a:cubicBezTo>
                <a:lnTo>
                  <a:pt x="1451991" y="1248728"/>
                </a:lnTo>
                <a:cubicBezTo>
                  <a:pt x="1434560" y="1248728"/>
                  <a:pt x="1420178" y="1235869"/>
                  <a:pt x="1420178" y="1220057"/>
                </a:cubicBezTo>
                <a:lnTo>
                  <a:pt x="1420178" y="1068324"/>
                </a:lnTo>
                <a:cubicBezTo>
                  <a:pt x="1420178" y="1052608"/>
                  <a:pt x="1434465" y="1039654"/>
                  <a:pt x="1451991" y="1039654"/>
                </a:cubicBezTo>
                <a:lnTo>
                  <a:pt x="1603534" y="1039654"/>
                </a:lnTo>
                <a:cubicBezTo>
                  <a:pt x="1620964" y="1039654"/>
                  <a:pt x="1635347" y="1052513"/>
                  <a:pt x="1635347" y="1068324"/>
                </a:cubicBezTo>
                <a:lnTo>
                  <a:pt x="1635347" y="1220057"/>
                </a:lnTo>
                <a:close/>
                <a:moveTo>
                  <a:pt x="1911572" y="1220057"/>
                </a:moveTo>
                <a:cubicBezTo>
                  <a:pt x="1911572" y="1235774"/>
                  <a:pt x="1897285" y="1248728"/>
                  <a:pt x="1879759" y="1248728"/>
                </a:cubicBezTo>
                <a:lnTo>
                  <a:pt x="1728216" y="1248728"/>
                </a:lnTo>
                <a:cubicBezTo>
                  <a:pt x="1710785" y="1248728"/>
                  <a:pt x="1696403" y="1235869"/>
                  <a:pt x="1696403" y="1220057"/>
                </a:cubicBezTo>
                <a:lnTo>
                  <a:pt x="1696403" y="1068324"/>
                </a:lnTo>
                <a:cubicBezTo>
                  <a:pt x="1696403" y="1052608"/>
                  <a:pt x="1710690" y="1039654"/>
                  <a:pt x="1728216" y="1039654"/>
                </a:cubicBezTo>
                <a:lnTo>
                  <a:pt x="1879759" y="1039654"/>
                </a:lnTo>
                <a:cubicBezTo>
                  <a:pt x="1897189" y="1039654"/>
                  <a:pt x="1911572" y="1052513"/>
                  <a:pt x="1911572" y="1068324"/>
                </a:cubicBezTo>
                <a:lnTo>
                  <a:pt x="1911572" y="1220057"/>
                </a:lnTo>
                <a:close/>
                <a:moveTo>
                  <a:pt x="2187797" y="1220057"/>
                </a:moveTo>
                <a:cubicBezTo>
                  <a:pt x="2187797" y="1235774"/>
                  <a:pt x="2173510" y="1248728"/>
                  <a:pt x="2155984" y="1248728"/>
                </a:cubicBezTo>
                <a:lnTo>
                  <a:pt x="2004441" y="1248728"/>
                </a:lnTo>
                <a:cubicBezTo>
                  <a:pt x="1987010" y="1248728"/>
                  <a:pt x="1972628" y="1235869"/>
                  <a:pt x="1972628" y="1220057"/>
                </a:cubicBezTo>
                <a:lnTo>
                  <a:pt x="1972628" y="1068324"/>
                </a:lnTo>
                <a:cubicBezTo>
                  <a:pt x="1972628" y="1052608"/>
                  <a:pt x="1986915" y="1039654"/>
                  <a:pt x="2004441" y="1039654"/>
                </a:cubicBezTo>
                <a:lnTo>
                  <a:pt x="2155984" y="1039654"/>
                </a:lnTo>
                <a:cubicBezTo>
                  <a:pt x="2173415" y="1039654"/>
                  <a:pt x="2187797" y="1052513"/>
                  <a:pt x="2187797" y="1068324"/>
                </a:cubicBezTo>
                <a:lnTo>
                  <a:pt x="2187797" y="1220057"/>
                </a:lnTo>
                <a:close/>
                <a:moveTo>
                  <a:pt x="2464022" y="1220057"/>
                </a:moveTo>
                <a:cubicBezTo>
                  <a:pt x="2464022" y="1235774"/>
                  <a:pt x="2449735" y="1248728"/>
                  <a:pt x="2432209" y="1248728"/>
                </a:cubicBezTo>
                <a:lnTo>
                  <a:pt x="2280666" y="1248728"/>
                </a:lnTo>
                <a:cubicBezTo>
                  <a:pt x="2263235" y="1248728"/>
                  <a:pt x="2248853" y="1235869"/>
                  <a:pt x="2248853" y="1220057"/>
                </a:cubicBezTo>
                <a:lnTo>
                  <a:pt x="2248853" y="1068324"/>
                </a:lnTo>
                <a:cubicBezTo>
                  <a:pt x="2248853" y="1052608"/>
                  <a:pt x="2263140" y="1039654"/>
                  <a:pt x="2280666" y="1039654"/>
                </a:cubicBezTo>
                <a:lnTo>
                  <a:pt x="2432209" y="1039654"/>
                </a:lnTo>
                <a:cubicBezTo>
                  <a:pt x="2449640" y="1039654"/>
                  <a:pt x="2464022" y="1052513"/>
                  <a:pt x="2464022" y="1068324"/>
                </a:cubicBezTo>
                <a:lnTo>
                  <a:pt x="2464022" y="1220057"/>
                </a:lnTo>
                <a:close/>
                <a:moveTo>
                  <a:pt x="2740247" y="1220057"/>
                </a:moveTo>
                <a:cubicBezTo>
                  <a:pt x="2740247" y="1235774"/>
                  <a:pt x="2725960" y="1248728"/>
                  <a:pt x="2708434" y="1248728"/>
                </a:cubicBezTo>
                <a:lnTo>
                  <a:pt x="2556891" y="1248728"/>
                </a:lnTo>
                <a:cubicBezTo>
                  <a:pt x="2539460" y="1248728"/>
                  <a:pt x="2525078" y="1235869"/>
                  <a:pt x="2525078" y="1220057"/>
                </a:cubicBezTo>
                <a:lnTo>
                  <a:pt x="2525078" y="1068324"/>
                </a:lnTo>
                <a:cubicBezTo>
                  <a:pt x="2525078" y="1052608"/>
                  <a:pt x="2539365" y="1039654"/>
                  <a:pt x="2556891" y="1039654"/>
                </a:cubicBezTo>
                <a:lnTo>
                  <a:pt x="2708434" y="1039654"/>
                </a:lnTo>
                <a:cubicBezTo>
                  <a:pt x="2725865" y="1039654"/>
                  <a:pt x="2740247" y="1052513"/>
                  <a:pt x="2740247" y="1068324"/>
                </a:cubicBezTo>
                <a:lnTo>
                  <a:pt x="2740247" y="1220057"/>
                </a:lnTo>
                <a:close/>
                <a:moveTo>
                  <a:pt x="3016472" y="1220057"/>
                </a:moveTo>
                <a:cubicBezTo>
                  <a:pt x="3016472" y="1235774"/>
                  <a:pt x="3002185" y="1248728"/>
                  <a:pt x="2984659" y="1248728"/>
                </a:cubicBezTo>
                <a:lnTo>
                  <a:pt x="2833116" y="1248728"/>
                </a:lnTo>
                <a:cubicBezTo>
                  <a:pt x="2815685" y="1248728"/>
                  <a:pt x="2801303" y="1235869"/>
                  <a:pt x="2801303" y="1220057"/>
                </a:cubicBezTo>
                <a:lnTo>
                  <a:pt x="2801303" y="1068324"/>
                </a:lnTo>
                <a:cubicBezTo>
                  <a:pt x="2801303" y="1052608"/>
                  <a:pt x="2815590" y="1039654"/>
                  <a:pt x="2833116" y="1039654"/>
                </a:cubicBezTo>
                <a:lnTo>
                  <a:pt x="2984659" y="1039654"/>
                </a:lnTo>
                <a:cubicBezTo>
                  <a:pt x="3002090" y="1039654"/>
                  <a:pt x="3016472" y="1052513"/>
                  <a:pt x="3016472" y="1068324"/>
                </a:cubicBezTo>
                <a:lnTo>
                  <a:pt x="3016472" y="1220057"/>
                </a:lnTo>
                <a:close/>
                <a:moveTo>
                  <a:pt x="3292697" y="1220057"/>
                </a:moveTo>
                <a:cubicBezTo>
                  <a:pt x="3292697" y="1235774"/>
                  <a:pt x="3278410" y="1248728"/>
                  <a:pt x="3260884" y="1248728"/>
                </a:cubicBezTo>
                <a:lnTo>
                  <a:pt x="3109341" y="1248728"/>
                </a:lnTo>
                <a:cubicBezTo>
                  <a:pt x="3091910" y="1248728"/>
                  <a:pt x="3077528" y="1235869"/>
                  <a:pt x="3077528" y="1220057"/>
                </a:cubicBezTo>
                <a:lnTo>
                  <a:pt x="3077528" y="1068324"/>
                </a:lnTo>
                <a:cubicBezTo>
                  <a:pt x="3077528" y="1052608"/>
                  <a:pt x="3091815" y="1039654"/>
                  <a:pt x="3109341" y="1039654"/>
                </a:cubicBezTo>
                <a:lnTo>
                  <a:pt x="3260884" y="1039654"/>
                </a:lnTo>
                <a:cubicBezTo>
                  <a:pt x="3278315" y="1039654"/>
                  <a:pt x="3292697" y="1052513"/>
                  <a:pt x="3292697" y="1068324"/>
                </a:cubicBezTo>
                <a:lnTo>
                  <a:pt x="3292697" y="1220057"/>
                </a:lnTo>
                <a:close/>
                <a:moveTo>
                  <a:pt x="3568922" y="1220057"/>
                </a:moveTo>
                <a:cubicBezTo>
                  <a:pt x="3568922" y="1235774"/>
                  <a:pt x="3554635" y="1248728"/>
                  <a:pt x="3537109" y="1248728"/>
                </a:cubicBezTo>
                <a:lnTo>
                  <a:pt x="3385566" y="1248728"/>
                </a:lnTo>
                <a:cubicBezTo>
                  <a:pt x="3368135" y="1248728"/>
                  <a:pt x="3353753" y="1235869"/>
                  <a:pt x="3353753" y="1220057"/>
                </a:cubicBezTo>
                <a:lnTo>
                  <a:pt x="3353753" y="1068324"/>
                </a:lnTo>
                <a:cubicBezTo>
                  <a:pt x="3353753" y="1052608"/>
                  <a:pt x="3368040" y="1039654"/>
                  <a:pt x="3385566" y="1039654"/>
                </a:cubicBezTo>
                <a:lnTo>
                  <a:pt x="3537109" y="1039654"/>
                </a:lnTo>
                <a:cubicBezTo>
                  <a:pt x="3554540" y="1039654"/>
                  <a:pt x="3568922" y="1052513"/>
                  <a:pt x="3568922" y="1068324"/>
                </a:cubicBezTo>
                <a:lnTo>
                  <a:pt x="3568922" y="1220057"/>
                </a:lnTo>
                <a:close/>
                <a:moveTo>
                  <a:pt x="3845147" y="1220057"/>
                </a:moveTo>
                <a:cubicBezTo>
                  <a:pt x="3845147" y="1235774"/>
                  <a:pt x="3830860" y="1248728"/>
                  <a:pt x="3813334" y="1248728"/>
                </a:cubicBezTo>
                <a:lnTo>
                  <a:pt x="3661791" y="1248728"/>
                </a:lnTo>
                <a:cubicBezTo>
                  <a:pt x="3644360" y="1248728"/>
                  <a:pt x="3629978" y="1235869"/>
                  <a:pt x="3629978" y="1220057"/>
                </a:cubicBezTo>
                <a:lnTo>
                  <a:pt x="3629978" y="1068324"/>
                </a:lnTo>
                <a:cubicBezTo>
                  <a:pt x="3629978" y="1052608"/>
                  <a:pt x="3644265" y="1039654"/>
                  <a:pt x="3661791" y="1039654"/>
                </a:cubicBezTo>
                <a:lnTo>
                  <a:pt x="3813334" y="1039654"/>
                </a:lnTo>
                <a:cubicBezTo>
                  <a:pt x="3830765" y="1039654"/>
                  <a:pt x="3845147" y="1052513"/>
                  <a:pt x="3845147" y="1068324"/>
                </a:cubicBezTo>
                <a:lnTo>
                  <a:pt x="3845147" y="1220057"/>
                </a:lnTo>
                <a:close/>
                <a:moveTo>
                  <a:pt x="4121372" y="1220057"/>
                </a:moveTo>
                <a:cubicBezTo>
                  <a:pt x="4121372" y="1235774"/>
                  <a:pt x="4107085" y="1248728"/>
                  <a:pt x="4089559" y="1248728"/>
                </a:cubicBezTo>
                <a:lnTo>
                  <a:pt x="3938016" y="1248728"/>
                </a:lnTo>
                <a:cubicBezTo>
                  <a:pt x="3920585" y="1248728"/>
                  <a:pt x="3906203" y="1235869"/>
                  <a:pt x="3906203" y="1220057"/>
                </a:cubicBezTo>
                <a:lnTo>
                  <a:pt x="3906203" y="1068324"/>
                </a:lnTo>
                <a:cubicBezTo>
                  <a:pt x="3906203" y="1052608"/>
                  <a:pt x="3920490" y="1039654"/>
                  <a:pt x="3938016" y="1039654"/>
                </a:cubicBezTo>
                <a:lnTo>
                  <a:pt x="4089559" y="1039654"/>
                </a:lnTo>
                <a:cubicBezTo>
                  <a:pt x="4106990" y="1039654"/>
                  <a:pt x="4121372" y="1052513"/>
                  <a:pt x="4121372" y="1068324"/>
                </a:cubicBezTo>
                <a:lnTo>
                  <a:pt x="4121372" y="1220057"/>
                </a:lnTo>
                <a:close/>
                <a:moveTo>
                  <a:pt x="4397598" y="1220057"/>
                </a:moveTo>
                <a:cubicBezTo>
                  <a:pt x="4397598" y="1235774"/>
                  <a:pt x="4383310" y="1248728"/>
                  <a:pt x="4365784" y="1248728"/>
                </a:cubicBezTo>
                <a:lnTo>
                  <a:pt x="4214241" y="1248728"/>
                </a:lnTo>
                <a:cubicBezTo>
                  <a:pt x="4196810" y="1248728"/>
                  <a:pt x="4182428" y="1235869"/>
                  <a:pt x="4182428" y="1220057"/>
                </a:cubicBezTo>
                <a:lnTo>
                  <a:pt x="4182428" y="1068324"/>
                </a:lnTo>
                <a:cubicBezTo>
                  <a:pt x="4182428" y="1052608"/>
                  <a:pt x="4196715" y="1039654"/>
                  <a:pt x="4214241" y="1039654"/>
                </a:cubicBezTo>
                <a:lnTo>
                  <a:pt x="4365784" y="1039654"/>
                </a:lnTo>
                <a:cubicBezTo>
                  <a:pt x="4383215" y="1039654"/>
                  <a:pt x="4397598" y="1052513"/>
                  <a:pt x="4397598" y="1068324"/>
                </a:cubicBezTo>
                <a:lnTo>
                  <a:pt x="4397598" y="1220057"/>
                </a:lnTo>
                <a:close/>
                <a:moveTo>
                  <a:pt x="4673823" y="1220057"/>
                </a:moveTo>
                <a:cubicBezTo>
                  <a:pt x="4673823" y="1235774"/>
                  <a:pt x="4659535" y="1248728"/>
                  <a:pt x="4642009" y="1248728"/>
                </a:cubicBezTo>
                <a:lnTo>
                  <a:pt x="4490466" y="1248728"/>
                </a:lnTo>
                <a:cubicBezTo>
                  <a:pt x="4473035" y="1248728"/>
                  <a:pt x="4458653" y="1235869"/>
                  <a:pt x="4458653" y="1220057"/>
                </a:cubicBezTo>
                <a:lnTo>
                  <a:pt x="4458653" y="1068324"/>
                </a:lnTo>
                <a:cubicBezTo>
                  <a:pt x="4458653" y="1052608"/>
                  <a:pt x="4472940" y="1039654"/>
                  <a:pt x="4490466" y="1039654"/>
                </a:cubicBezTo>
                <a:lnTo>
                  <a:pt x="4642009" y="1039654"/>
                </a:lnTo>
                <a:cubicBezTo>
                  <a:pt x="4659440" y="1039654"/>
                  <a:pt x="4673823" y="1052513"/>
                  <a:pt x="4673823" y="1068324"/>
                </a:cubicBezTo>
                <a:lnTo>
                  <a:pt x="4673823" y="1220057"/>
                </a:lnTo>
                <a:close/>
                <a:moveTo>
                  <a:pt x="4950048" y="1220057"/>
                </a:moveTo>
                <a:cubicBezTo>
                  <a:pt x="4950048" y="1235774"/>
                  <a:pt x="4935760" y="1248728"/>
                  <a:pt x="4918234" y="1248728"/>
                </a:cubicBezTo>
                <a:lnTo>
                  <a:pt x="4766691" y="1248728"/>
                </a:lnTo>
                <a:cubicBezTo>
                  <a:pt x="4749260" y="1248728"/>
                  <a:pt x="4734878" y="1235869"/>
                  <a:pt x="4734878" y="1220057"/>
                </a:cubicBezTo>
                <a:lnTo>
                  <a:pt x="4734878" y="1068324"/>
                </a:lnTo>
                <a:cubicBezTo>
                  <a:pt x="4734878" y="1052608"/>
                  <a:pt x="4749165" y="1039654"/>
                  <a:pt x="4766691" y="1039654"/>
                </a:cubicBezTo>
                <a:lnTo>
                  <a:pt x="4918234" y="1039654"/>
                </a:lnTo>
                <a:cubicBezTo>
                  <a:pt x="4935665" y="1039654"/>
                  <a:pt x="4950048" y="1052513"/>
                  <a:pt x="4950048" y="1068324"/>
                </a:cubicBezTo>
                <a:lnTo>
                  <a:pt x="4950048" y="1220057"/>
                </a:lnTo>
                <a:close/>
                <a:moveTo>
                  <a:pt x="5226273" y="1220057"/>
                </a:moveTo>
                <a:cubicBezTo>
                  <a:pt x="5226273" y="1235774"/>
                  <a:pt x="5211985" y="1248728"/>
                  <a:pt x="5194459" y="1248728"/>
                </a:cubicBezTo>
                <a:lnTo>
                  <a:pt x="5042916" y="1248728"/>
                </a:lnTo>
                <a:cubicBezTo>
                  <a:pt x="5025485" y="1248728"/>
                  <a:pt x="5011103" y="1235869"/>
                  <a:pt x="5011103" y="1220057"/>
                </a:cubicBezTo>
                <a:lnTo>
                  <a:pt x="5011103" y="1068324"/>
                </a:lnTo>
                <a:cubicBezTo>
                  <a:pt x="5011103" y="1052608"/>
                  <a:pt x="5025390" y="1039654"/>
                  <a:pt x="5042916" y="1039654"/>
                </a:cubicBezTo>
                <a:lnTo>
                  <a:pt x="5194459" y="1039654"/>
                </a:lnTo>
                <a:cubicBezTo>
                  <a:pt x="5211890" y="1039654"/>
                  <a:pt x="5226273" y="1052513"/>
                  <a:pt x="5226273" y="1068324"/>
                </a:cubicBezTo>
                <a:lnTo>
                  <a:pt x="5226273" y="1220057"/>
                </a:lnTo>
                <a:close/>
                <a:moveTo>
                  <a:pt x="5538216" y="1220057"/>
                </a:moveTo>
                <a:cubicBezTo>
                  <a:pt x="5538216" y="1235774"/>
                  <a:pt x="5523929" y="1248728"/>
                  <a:pt x="5506403" y="1248728"/>
                </a:cubicBezTo>
                <a:lnTo>
                  <a:pt x="5354860" y="1248728"/>
                </a:lnTo>
                <a:cubicBezTo>
                  <a:pt x="5337429" y="1248728"/>
                  <a:pt x="5323046" y="1235869"/>
                  <a:pt x="5323046" y="1220057"/>
                </a:cubicBezTo>
                <a:lnTo>
                  <a:pt x="5323046" y="1068324"/>
                </a:lnTo>
                <a:cubicBezTo>
                  <a:pt x="5323046" y="1052608"/>
                  <a:pt x="5337334" y="1039654"/>
                  <a:pt x="5354860" y="1039654"/>
                </a:cubicBezTo>
                <a:lnTo>
                  <a:pt x="5506403" y="1039654"/>
                </a:lnTo>
                <a:cubicBezTo>
                  <a:pt x="5523833" y="1039654"/>
                  <a:pt x="5538216" y="1052513"/>
                  <a:pt x="5538216" y="1068324"/>
                </a:cubicBezTo>
                <a:lnTo>
                  <a:pt x="5538216" y="1220057"/>
                </a:lnTo>
                <a:close/>
                <a:moveTo>
                  <a:pt x="5814441" y="1220057"/>
                </a:moveTo>
                <a:cubicBezTo>
                  <a:pt x="5814441" y="1235774"/>
                  <a:pt x="5800154" y="1248728"/>
                  <a:pt x="5782628" y="1248728"/>
                </a:cubicBezTo>
                <a:lnTo>
                  <a:pt x="5631085" y="1248728"/>
                </a:lnTo>
                <a:cubicBezTo>
                  <a:pt x="5613654" y="1248728"/>
                  <a:pt x="5599271" y="1235869"/>
                  <a:pt x="5599271" y="1220057"/>
                </a:cubicBezTo>
                <a:lnTo>
                  <a:pt x="5599271" y="1068324"/>
                </a:lnTo>
                <a:cubicBezTo>
                  <a:pt x="5599271" y="1052608"/>
                  <a:pt x="5613559" y="1039654"/>
                  <a:pt x="5631085" y="1039654"/>
                </a:cubicBezTo>
                <a:lnTo>
                  <a:pt x="5782628" y="1039654"/>
                </a:lnTo>
                <a:cubicBezTo>
                  <a:pt x="5800058" y="1039654"/>
                  <a:pt x="5814441" y="1052513"/>
                  <a:pt x="5814441" y="1068324"/>
                </a:cubicBezTo>
                <a:lnTo>
                  <a:pt x="5814441" y="1220057"/>
                </a:lnTo>
                <a:close/>
                <a:moveTo>
                  <a:pt x="6090666" y="1220057"/>
                </a:moveTo>
                <a:cubicBezTo>
                  <a:pt x="6090666" y="1235774"/>
                  <a:pt x="6076379" y="1248728"/>
                  <a:pt x="6058853" y="1248728"/>
                </a:cubicBezTo>
                <a:lnTo>
                  <a:pt x="5907310" y="1248728"/>
                </a:lnTo>
                <a:cubicBezTo>
                  <a:pt x="5889879" y="1248728"/>
                  <a:pt x="5875496" y="1235869"/>
                  <a:pt x="5875496" y="1220057"/>
                </a:cubicBezTo>
                <a:lnTo>
                  <a:pt x="5875496" y="1068324"/>
                </a:lnTo>
                <a:cubicBezTo>
                  <a:pt x="5875496" y="1052608"/>
                  <a:pt x="5889784" y="1039654"/>
                  <a:pt x="5907310" y="1039654"/>
                </a:cubicBezTo>
                <a:lnTo>
                  <a:pt x="6058853" y="1039654"/>
                </a:lnTo>
                <a:cubicBezTo>
                  <a:pt x="6076283" y="1039654"/>
                  <a:pt x="6090666" y="1052513"/>
                  <a:pt x="6090666" y="1068324"/>
                </a:cubicBezTo>
                <a:lnTo>
                  <a:pt x="6090666" y="1220057"/>
                </a:lnTo>
                <a:close/>
                <a:moveTo>
                  <a:pt x="6366891" y="1220057"/>
                </a:moveTo>
                <a:cubicBezTo>
                  <a:pt x="6366891" y="1235774"/>
                  <a:pt x="6352604" y="1248728"/>
                  <a:pt x="6335078" y="1248728"/>
                </a:cubicBezTo>
                <a:lnTo>
                  <a:pt x="6183535" y="1248728"/>
                </a:lnTo>
                <a:cubicBezTo>
                  <a:pt x="6166104" y="1248728"/>
                  <a:pt x="6151721" y="1235869"/>
                  <a:pt x="6151721" y="1220057"/>
                </a:cubicBezTo>
                <a:lnTo>
                  <a:pt x="6151721" y="1068324"/>
                </a:lnTo>
                <a:cubicBezTo>
                  <a:pt x="6151721" y="1052608"/>
                  <a:pt x="6166009" y="1039654"/>
                  <a:pt x="6183535" y="1039654"/>
                </a:cubicBezTo>
                <a:lnTo>
                  <a:pt x="6335078" y="1039654"/>
                </a:lnTo>
                <a:cubicBezTo>
                  <a:pt x="6352508" y="1039654"/>
                  <a:pt x="6366891" y="1052513"/>
                  <a:pt x="6366891" y="1068324"/>
                </a:cubicBezTo>
                <a:lnTo>
                  <a:pt x="6366891" y="1220057"/>
                </a:lnTo>
                <a:close/>
                <a:moveTo>
                  <a:pt x="6643116" y="1220057"/>
                </a:moveTo>
                <a:cubicBezTo>
                  <a:pt x="6643116" y="1235774"/>
                  <a:pt x="6628829" y="1248728"/>
                  <a:pt x="6611303" y="1248728"/>
                </a:cubicBezTo>
                <a:lnTo>
                  <a:pt x="6459760" y="1248728"/>
                </a:lnTo>
                <a:cubicBezTo>
                  <a:pt x="6442329" y="1248728"/>
                  <a:pt x="6427946" y="1235869"/>
                  <a:pt x="6427946" y="1220057"/>
                </a:cubicBezTo>
                <a:lnTo>
                  <a:pt x="6427946" y="1068324"/>
                </a:lnTo>
                <a:cubicBezTo>
                  <a:pt x="6427946" y="1052608"/>
                  <a:pt x="6442234" y="1039654"/>
                  <a:pt x="6459760" y="1039654"/>
                </a:cubicBezTo>
                <a:lnTo>
                  <a:pt x="6611303" y="1039654"/>
                </a:lnTo>
                <a:cubicBezTo>
                  <a:pt x="6628733" y="1039654"/>
                  <a:pt x="6643116" y="1052513"/>
                  <a:pt x="6643116" y="1068324"/>
                </a:cubicBezTo>
                <a:lnTo>
                  <a:pt x="6643116" y="1220057"/>
                </a:lnTo>
                <a:close/>
                <a:moveTo>
                  <a:pt x="6919341" y="1220057"/>
                </a:moveTo>
                <a:cubicBezTo>
                  <a:pt x="6919341" y="1235774"/>
                  <a:pt x="6905054" y="1248728"/>
                  <a:pt x="6887528" y="1248728"/>
                </a:cubicBezTo>
                <a:lnTo>
                  <a:pt x="6735985" y="1248728"/>
                </a:lnTo>
                <a:cubicBezTo>
                  <a:pt x="6718554" y="1248728"/>
                  <a:pt x="6704171" y="1235869"/>
                  <a:pt x="6704171" y="1220057"/>
                </a:cubicBezTo>
                <a:lnTo>
                  <a:pt x="6704171" y="1068324"/>
                </a:lnTo>
                <a:cubicBezTo>
                  <a:pt x="6704171" y="1052608"/>
                  <a:pt x="6718459" y="1039654"/>
                  <a:pt x="6735985" y="1039654"/>
                </a:cubicBezTo>
                <a:lnTo>
                  <a:pt x="6887528" y="1039654"/>
                </a:lnTo>
                <a:cubicBezTo>
                  <a:pt x="6904958" y="1039654"/>
                  <a:pt x="6919341" y="1052513"/>
                  <a:pt x="6919341" y="1068324"/>
                </a:cubicBezTo>
                <a:lnTo>
                  <a:pt x="6919341" y="1220057"/>
                </a:lnTo>
                <a:close/>
                <a:moveTo>
                  <a:pt x="7195566" y="1220057"/>
                </a:moveTo>
                <a:cubicBezTo>
                  <a:pt x="7195566" y="1235774"/>
                  <a:pt x="7181279" y="1248728"/>
                  <a:pt x="7163753" y="1248728"/>
                </a:cubicBezTo>
                <a:lnTo>
                  <a:pt x="7012210" y="1248728"/>
                </a:lnTo>
                <a:cubicBezTo>
                  <a:pt x="6994779" y="1248728"/>
                  <a:pt x="6980396" y="1235869"/>
                  <a:pt x="6980396" y="1220057"/>
                </a:cubicBezTo>
                <a:lnTo>
                  <a:pt x="6980396" y="1068324"/>
                </a:lnTo>
                <a:cubicBezTo>
                  <a:pt x="6980396" y="1052608"/>
                  <a:pt x="6994684" y="1039654"/>
                  <a:pt x="7012210" y="1039654"/>
                </a:cubicBezTo>
                <a:lnTo>
                  <a:pt x="7163753" y="1039654"/>
                </a:lnTo>
                <a:cubicBezTo>
                  <a:pt x="7181183" y="1039654"/>
                  <a:pt x="7195566" y="1052513"/>
                  <a:pt x="7195566" y="1068324"/>
                </a:cubicBezTo>
                <a:lnTo>
                  <a:pt x="7195566" y="1220057"/>
                </a:lnTo>
                <a:close/>
                <a:moveTo>
                  <a:pt x="7471791" y="1220057"/>
                </a:moveTo>
                <a:cubicBezTo>
                  <a:pt x="7471791" y="1235774"/>
                  <a:pt x="7457504" y="1248728"/>
                  <a:pt x="7439978" y="1248728"/>
                </a:cubicBezTo>
                <a:lnTo>
                  <a:pt x="7288435" y="1248728"/>
                </a:lnTo>
                <a:cubicBezTo>
                  <a:pt x="7271004" y="1248728"/>
                  <a:pt x="7256621" y="1235869"/>
                  <a:pt x="7256621" y="1220057"/>
                </a:cubicBezTo>
                <a:lnTo>
                  <a:pt x="7256621" y="1068324"/>
                </a:lnTo>
                <a:cubicBezTo>
                  <a:pt x="7256621" y="1052608"/>
                  <a:pt x="7270909" y="1039654"/>
                  <a:pt x="7288435" y="1039654"/>
                </a:cubicBezTo>
                <a:lnTo>
                  <a:pt x="7439978" y="1039654"/>
                </a:lnTo>
                <a:cubicBezTo>
                  <a:pt x="7457408" y="1039654"/>
                  <a:pt x="7471791" y="1052513"/>
                  <a:pt x="7471791" y="1068324"/>
                </a:cubicBezTo>
                <a:lnTo>
                  <a:pt x="7471791" y="1220057"/>
                </a:lnTo>
                <a:close/>
                <a:moveTo>
                  <a:pt x="7748016" y="1220057"/>
                </a:moveTo>
                <a:cubicBezTo>
                  <a:pt x="7748016" y="1235774"/>
                  <a:pt x="7733729" y="1248728"/>
                  <a:pt x="7716203" y="1248728"/>
                </a:cubicBezTo>
                <a:lnTo>
                  <a:pt x="7564660" y="1248728"/>
                </a:lnTo>
                <a:cubicBezTo>
                  <a:pt x="7547229" y="1248728"/>
                  <a:pt x="7532846" y="1235869"/>
                  <a:pt x="7532846" y="1220057"/>
                </a:cubicBezTo>
                <a:lnTo>
                  <a:pt x="7532846" y="1068324"/>
                </a:lnTo>
                <a:cubicBezTo>
                  <a:pt x="7532846" y="1052608"/>
                  <a:pt x="7547134" y="1039654"/>
                  <a:pt x="7564660" y="1039654"/>
                </a:cubicBezTo>
                <a:lnTo>
                  <a:pt x="7716203" y="1039654"/>
                </a:lnTo>
                <a:cubicBezTo>
                  <a:pt x="7733633" y="1039654"/>
                  <a:pt x="7748016" y="1052513"/>
                  <a:pt x="7748016" y="1068324"/>
                </a:cubicBezTo>
                <a:lnTo>
                  <a:pt x="7748016" y="1220057"/>
                </a:lnTo>
                <a:close/>
                <a:moveTo>
                  <a:pt x="8024241" y="1220057"/>
                </a:moveTo>
                <a:cubicBezTo>
                  <a:pt x="8024241" y="1235774"/>
                  <a:pt x="8009954" y="1248728"/>
                  <a:pt x="7992428" y="1248728"/>
                </a:cubicBezTo>
                <a:lnTo>
                  <a:pt x="7840885" y="1248728"/>
                </a:lnTo>
                <a:cubicBezTo>
                  <a:pt x="7823454" y="1248728"/>
                  <a:pt x="7809071" y="1235869"/>
                  <a:pt x="7809071" y="1220057"/>
                </a:cubicBezTo>
                <a:lnTo>
                  <a:pt x="7809071" y="1068324"/>
                </a:lnTo>
                <a:cubicBezTo>
                  <a:pt x="7809071" y="1052608"/>
                  <a:pt x="7823359" y="1039654"/>
                  <a:pt x="7840885" y="1039654"/>
                </a:cubicBezTo>
                <a:lnTo>
                  <a:pt x="7992428" y="1039654"/>
                </a:lnTo>
                <a:cubicBezTo>
                  <a:pt x="8009858" y="1039654"/>
                  <a:pt x="8024241" y="1052513"/>
                  <a:pt x="8024241" y="1068324"/>
                </a:cubicBezTo>
                <a:lnTo>
                  <a:pt x="8024241" y="1220057"/>
                </a:lnTo>
                <a:close/>
                <a:moveTo>
                  <a:pt x="8300466" y="1220057"/>
                </a:moveTo>
                <a:cubicBezTo>
                  <a:pt x="8300466" y="1235774"/>
                  <a:pt x="8286179" y="1248728"/>
                  <a:pt x="8268653" y="1248728"/>
                </a:cubicBezTo>
                <a:lnTo>
                  <a:pt x="8117110" y="1248728"/>
                </a:lnTo>
                <a:cubicBezTo>
                  <a:pt x="8099679" y="1248728"/>
                  <a:pt x="8085296" y="1235869"/>
                  <a:pt x="8085296" y="1220057"/>
                </a:cubicBezTo>
                <a:lnTo>
                  <a:pt x="8085296" y="1068324"/>
                </a:lnTo>
                <a:cubicBezTo>
                  <a:pt x="8085296" y="1052608"/>
                  <a:pt x="8099584" y="1039654"/>
                  <a:pt x="8117110" y="1039654"/>
                </a:cubicBezTo>
                <a:lnTo>
                  <a:pt x="8268653" y="1039654"/>
                </a:lnTo>
                <a:cubicBezTo>
                  <a:pt x="8286083" y="1039654"/>
                  <a:pt x="8300466" y="1052513"/>
                  <a:pt x="8300466" y="1068324"/>
                </a:cubicBezTo>
                <a:lnTo>
                  <a:pt x="8300466" y="1220057"/>
                </a:lnTo>
                <a:close/>
                <a:moveTo>
                  <a:pt x="8576691" y="1220057"/>
                </a:moveTo>
                <a:cubicBezTo>
                  <a:pt x="8576691" y="1235774"/>
                  <a:pt x="8562404" y="1248728"/>
                  <a:pt x="8544877" y="1248728"/>
                </a:cubicBezTo>
                <a:lnTo>
                  <a:pt x="8393335" y="1248728"/>
                </a:lnTo>
                <a:cubicBezTo>
                  <a:pt x="8375904" y="1248728"/>
                  <a:pt x="8361521" y="1235869"/>
                  <a:pt x="8361521" y="1220057"/>
                </a:cubicBezTo>
                <a:lnTo>
                  <a:pt x="8361521" y="1068324"/>
                </a:lnTo>
                <a:cubicBezTo>
                  <a:pt x="8361521" y="1052608"/>
                  <a:pt x="8375809" y="1039654"/>
                  <a:pt x="8393335" y="1039654"/>
                </a:cubicBezTo>
                <a:lnTo>
                  <a:pt x="8544877" y="1039654"/>
                </a:lnTo>
                <a:cubicBezTo>
                  <a:pt x="8562308" y="1039654"/>
                  <a:pt x="8576691" y="1052513"/>
                  <a:pt x="8576691" y="1068324"/>
                </a:cubicBezTo>
                <a:lnTo>
                  <a:pt x="8576691" y="1220057"/>
                </a:lnTo>
                <a:close/>
                <a:moveTo>
                  <a:pt x="8852916" y="1220057"/>
                </a:moveTo>
                <a:cubicBezTo>
                  <a:pt x="8852916" y="1235774"/>
                  <a:pt x="8838629" y="1248728"/>
                  <a:pt x="8821102" y="1248728"/>
                </a:cubicBezTo>
                <a:lnTo>
                  <a:pt x="8669560" y="1248728"/>
                </a:lnTo>
                <a:cubicBezTo>
                  <a:pt x="8652129" y="1248728"/>
                  <a:pt x="8637746" y="1235869"/>
                  <a:pt x="8637746" y="1220057"/>
                </a:cubicBezTo>
                <a:lnTo>
                  <a:pt x="8637746" y="1068324"/>
                </a:lnTo>
                <a:cubicBezTo>
                  <a:pt x="8637746" y="1052608"/>
                  <a:pt x="8652034" y="1039654"/>
                  <a:pt x="8669560" y="1039654"/>
                </a:cubicBezTo>
                <a:lnTo>
                  <a:pt x="8821102" y="1039654"/>
                </a:lnTo>
                <a:cubicBezTo>
                  <a:pt x="8838533" y="1039654"/>
                  <a:pt x="8852916" y="1052513"/>
                  <a:pt x="8852916" y="1068324"/>
                </a:cubicBezTo>
                <a:lnTo>
                  <a:pt x="8852916" y="1220057"/>
                </a:lnTo>
                <a:close/>
                <a:moveTo>
                  <a:pt x="9129141" y="1220057"/>
                </a:moveTo>
                <a:cubicBezTo>
                  <a:pt x="9129141" y="1235774"/>
                  <a:pt x="9114854" y="1248728"/>
                  <a:pt x="9097327" y="1248728"/>
                </a:cubicBezTo>
                <a:lnTo>
                  <a:pt x="8945785" y="1248728"/>
                </a:lnTo>
                <a:cubicBezTo>
                  <a:pt x="8928354" y="1248728"/>
                  <a:pt x="8913971" y="1235869"/>
                  <a:pt x="8913971" y="1220057"/>
                </a:cubicBezTo>
                <a:lnTo>
                  <a:pt x="8913971" y="1068324"/>
                </a:lnTo>
                <a:cubicBezTo>
                  <a:pt x="8913971" y="1052608"/>
                  <a:pt x="8928259" y="1039654"/>
                  <a:pt x="8945785" y="1039654"/>
                </a:cubicBezTo>
                <a:lnTo>
                  <a:pt x="9097327" y="1039654"/>
                </a:lnTo>
                <a:cubicBezTo>
                  <a:pt x="9114758" y="1039654"/>
                  <a:pt x="9129141" y="1052513"/>
                  <a:pt x="9129141" y="1068324"/>
                </a:cubicBezTo>
                <a:lnTo>
                  <a:pt x="9129141" y="1220057"/>
                </a:lnTo>
                <a:close/>
                <a:moveTo>
                  <a:pt x="9405366" y="1220057"/>
                </a:moveTo>
                <a:cubicBezTo>
                  <a:pt x="9405366" y="1235774"/>
                  <a:pt x="9391079" y="1248728"/>
                  <a:pt x="9373552" y="1248728"/>
                </a:cubicBezTo>
                <a:lnTo>
                  <a:pt x="9222010" y="1248728"/>
                </a:lnTo>
                <a:cubicBezTo>
                  <a:pt x="9204579" y="1248728"/>
                  <a:pt x="9190196" y="1235869"/>
                  <a:pt x="9190196" y="1220057"/>
                </a:cubicBezTo>
                <a:lnTo>
                  <a:pt x="9190196" y="1068324"/>
                </a:lnTo>
                <a:cubicBezTo>
                  <a:pt x="9190196" y="1052608"/>
                  <a:pt x="9204484" y="1039654"/>
                  <a:pt x="9222010" y="1039654"/>
                </a:cubicBezTo>
                <a:lnTo>
                  <a:pt x="9373552" y="1039654"/>
                </a:lnTo>
                <a:cubicBezTo>
                  <a:pt x="9390983" y="1039654"/>
                  <a:pt x="9405366" y="1052513"/>
                  <a:pt x="9405366" y="1068324"/>
                </a:cubicBezTo>
                <a:lnTo>
                  <a:pt x="9405366" y="1220057"/>
                </a:lnTo>
                <a:close/>
                <a:moveTo>
                  <a:pt x="9681591" y="1220057"/>
                </a:moveTo>
                <a:cubicBezTo>
                  <a:pt x="9681591" y="1235774"/>
                  <a:pt x="9667304" y="1248728"/>
                  <a:pt x="9649777" y="1248728"/>
                </a:cubicBezTo>
                <a:lnTo>
                  <a:pt x="9498235" y="1248728"/>
                </a:lnTo>
                <a:cubicBezTo>
                  <a:pt x="9480804" y="1248728"/>
                  <a:pt x="9466421" y="1235869"/>
                  <a:pt x="9466421" y="1220057"/>
                </a:cubicBezTo>
                <a:lnTo>
                  <a:pt x="9466421" y="1068324"/>
                </a:lnTo>
                <a:cubicBezTo>
                  <a:pt x="9466421" y="1052608"/>
                  <a:pt x="9480709" y="1039654"/>
                  <a:pt x="9498235" y="1039654"/>
                </a:cubicBezTo>
                <a:lnTo>
                  <a:pt x="9649777" y="1039654"/>
                </a:lnTo>
                <a:cubicBezTo>
                  <a:pt x="9667208" y="1039654"/>
                  <a:pt x="9681591" y="1052513"/>
                  <a:pt x="9681591" y="1068324"/>
                </a:cubicBezTo>
                <a:lnTo>
                  <a:pt x="9681591" y="1220057"/>
                </a:lnTo>
                <a:close/>
                <a:moveTo>
                  <a:pt x="9957815" y="1220057"/>
                </a:moveTo>
                <a:cubicBezTo>
                  <a:pt x="9957815" y="1235774"/>
                  <a:pt x="9943528" y="1248728"/>
                  <a:pt x="9926002" y="1248728"/>
                </a:cubicBezTo>
                <a:lnTo>
                  <a:pt x="9774459" y="1248728"/>
                </a:lnTo>
                <a:cubicBezTo>
                  <a:pt x="9757029" y="1248728"/>
                  <a:pt x="9742646" y="1235869"/>
                  <a:pt x="9742646" y="1220057"/>
                </a:cubicBezTo>
                <a:lnTo>
                  <a:pt x="9742646" y="1068324"/>
                </a:lnTo>
                <a:cubicBezTo>
                  <a:pt x="9742646" y="1052608"/>
                  <a:pt x="9756934" y="1039654"/>
                  <a:pt x="9774459" y="1039654"/>
                </a:cubicBezTo>
                <a:lnTo>
                  <a:pt x="9926002" y="1039654"/>
                </a:lnTo>
                <a:cubicBezTo>
                  <a:pt x="9943434" y="1039654"/>
                  <a:pt x="9957815" y="1052513"/>
                  <a:pt x="9957815" y="1068324"/>
                </a:cubicBezTo>
                <a:lnTo>
                  <a:pt x="9957815" y="1220057"/>
                </a:lnTo>
                <a:close/>
                <a:moveTo>
                  <a:pt x="10234040" y="1220057"/>
                </a:moveTo>
                <a:cubicBezTo>
                  <a:pt x="10234040" y="1235774"/>
                  <a:pt x="10219753" y="1248728"/>
                  <a:pt x="10202227" y="1248728"/>
                </a:cubicBezTo>
                <a:lnTo>
                  <a:pt x="10050684" y="1248728"/>
                </a:lnTo>
                <a:cubicBezTo>
                  <a:pt x="10033254" y="1248728"/>
                  <a:pt x="10018871" y="1235869"/>
                  <a:pt x="10018871" y="1220057"/>
                </a:cubicBezTo>
                <a:lnTo>
                  <a:pt x="10018871" y="1068324"/>
                </a:lnTo>
                <a:cubicBezTo>
                  <a:pt x="10018871" y="1052608"/>
                  <a:pt x="10033159" y="1039654"/>
                  <a:pt x="10050684" y="1039654"/>
                </a:cubicBezTo>
                <a:lnTo>
                  <a:pt x="10202227" y="1039654"/>
                </a:lnTo>
                <a:cubicBezTo>
                  <a:pt x="10219659" y="1039654"/>
                  <a:pt x="10234040" y="1052513"/>
                  <a:pt x="10234040" y="1068324"/>
                </a:cubicBezTo>
                <a:lnTo>
                  <a:pt x="10234040" y="1220057"/>
                </a:lnTo>
                <a:close/>
                <a:moveTo>
                  <a:pt x="10510265" y="1220057"/>
                </a:moveTo>
                <a:cubicBezTo>
                  <a:pt x="10510265" y="1235774"/>
                  <a:pt x="10495978" y="1248728"/>
                  <a:pt x="10478452" y="1248728"/>
                </a:cubicBezTo>
                <a:lnTo>
                  <a:pt x="10326909" y="1248728"/>
                </a:lnTo>
                <a:cubicBezTo>
                  <a:pt x="10309479" y="1248728"/>
                  <a:pt x="10295096" y="1235869"/>
                  <a:pt x="10295096" y="1220057"/>
                </a:cubicBezTo>
                <a:lnTo>
                  <a:pt x="10295096" y="1068324"/>
                </a:lnTo>
                <a:cubicBezTo>
                  <a:pt x="10295096" y="1052608"/>
                  <a:pt x="10309384" y="1039654"/>
                  <a:pt x="10326909" y="1039654"/>
                </a:cubicBezTo>
                <a:lnTo>
                  <a:pt x="10478452" y="1039654"/>
                </a:lnTo>
                <a:cubicBezTo>
                  <a:pt x="10495884" y="1039654"/>
                  <a:pt x="10510265" y="1052513"/>
                  <a:pt x="10510265" y="1068324"/>
                </a:cubicBezTo>
                <a:lnTo>
                  <a:pt x="10510265" y="1220057"/>
                </a:lnTo>
                <a:close/>
                <a:moveTo>
                  <a:pt x="10313766" y="63056"/>
                </a:moveTo>
                <a:cubicBezTo>
                  <a:pt x="10313766" y="47339"/>
                  <a:pt x="10328053" y="34385"/>
                  <a:pt x="10345579" y="34385"/>
                </a:cubicBezTo>
                <a:lnTo>
                  <a:pt x="10497122" y="34385"/>
                </a:lnTo>
                <a:cubicBezTo>
                  <a:pt x="10514552" y="34385"/>
                  <a:pt x="10528935" y="47244"/>
                  <a:pt x="10528935" y="63056"/>
                </a:cubicBezTo>
                <a:lnTo>
                  <a:pt x="10528935" y="214789"/>
                </a:lnTo>
                <a:cubicBezTo>
                  <a:pt x="10528935" y="230505"/>
                  <a:pt x="10514648" y="243459"/>
                  <a:pt x="10497122" y="243459"/>
                </a:cubicBezTo>
                <a:lnTo>
                  <a:pt x="10345579" y="243459"/>
                </a:lnTo>
                <a:cubicBezTo>
                  <a:pt x="10328147" y="243459"/>
                  <a:pt x="10313766" y="230600"/>
                  <a:pt x="10313766" y="214789"/>
                </a:cubicBezTo>
                <a:lnTo>
                  <a:pt x="10313766" y="62960"/>
                </a:lnTo>
                <a:close/>
                <a:moveTo>
                  <a:pt x="10037541" y="63056"/>
                </a:moveTo>
                <a:cubicBezTo>
                  <a:pt x="10037541" y="47339"/>
                  <a:pt x="10051828" y="34385"/>
                  <a:pt x="10069354" y="34385"/>
                </a:cubicBezTo>
                <a:lnTo>
                  <a:pt x="10220897" y="34385"/>
                </a:lnTo>
                <a:cubicBezTo>
                  <a:pt x="10238327" y="34385"/>
                  <a:pt x="10252710" y="47244"/>
                  <a:pt x="10252710" y="63056"/>
                </a:cubicBezTo>
                <a:lnTo>
                  <a:pt x="10252710" y="214789"/>
                </a:lnTo>
                <a:cubicBezTo>
                  <a:pt x="10252710" y="230505"/>
                  <a:pt x="10238423" y="243459"/>
                  <a:pt x="10220897" y="243459"/>
                </a:cubicBezTo>
                <a:lnTo>
                  <a:pt x="10069354" y="243459"/>
                </a:lnTo>
                <a:cubicBezTo>
                  <a:pt x="10051922" y="243459"/>
                  <a:pt x="10037541" y="230600"/>
                  <a:pt x="10037541" y="214789"/>
                </a:cubicBezTo>
                <a:lnTo>
                  <a:pt x="10037541" y="62960"/>
                </a:lnTo>
                <a:close/>
                <a:moveTo>
                  <a:pt x="9761316" y="63056"/>
                </a:moveTo>
                <a:cubicBezTo>
                  <a:pt x="9761316" y="47339"/>
                  <a:pt x="9775603" y="34385"/>
                  <a:pt x="9793129" y="34385"/>
                </a:cubicBezTo>
                <a:lnTo>
                  <a:pt x="9944672" y="34385"/>
                </a:lnTo>
                <a:cubicBezTo>
                  <a:pt x="9962102" y="34385"/>
                  <a:pt x="9976485" y="47244"/>
                  <a:pt x="9976485" y="63056"/>
                </a:cubicBezTo>
                <a:lnTo>
                  <a:pt x="9976485" y="214789"/>
                </a:lnTo>
                <a:cubicBezTo>
                  <a:pt x="9976485" y="230505"/>
                  <a:pt x="9962198" y="243459"/>
                  <a:pt x="9944672" y="243459"/>
                </a:cubicBezTo>
                <a:lnTo>
                  <a:pt x="9793129" y="243459"/>
                </a:lnTo>
                <a:cubicBezTo>
                  <a:pt x="9775697" y="243459"/>
                  <a:pt x="9761316" y="230600"/>
                  <a:pt x="9761316" y="214789"/>
                </a:cubicBezTo>
                <a:lnTo>
                  <a:pt x="9761316" y="62960"/>
                </a:lnTo>
                <a:close/>
                <a:moveTo>
                  <a:pt x="9485090" y="63056"/>
                </a:moveTo>
                <a:cubicBezTo>
                  <a:pt x="9485090" y="47339"/>
                  <a:pt x="9499378" y="34385"/>
                  <a:pt x="9516904" y="34385"/>
                </a:cubicBezTo>
                <a:lnTo>
                  <a:pt x="9668446" y="34385"/>
                </a:lnTo>
                <a:cubicBezTo>
                  <a:pt x="9685877" y="34385"/>
                  <a:pt x="9700260" y="47244"/>
                  <a:pt x="9700260" y="63056"/>
                </a:cubicBezTo>
                <a:lnTo>
                  <a:pt x="9700260" y="214789"/>
                </a:lnTo>
                <a:cubicBezTo>
                  <a:pt x="9700260" y="230505"/>
                  <a:pt x="9685973" y="243459"/>
                  <a:pt x="9668446" y="243459"/>
                </a:cubicBezTo>
                <a:lnTo>
                  <a:pt x="9516904" y="243459"/>
                </a:lnTo>
                <a:cubicBezTo>
                  <a:pt x="9499473" y="243459"/>
                  <a:pt x="9485090" y="230600"/>
                  <a:pt x="9485090" y="214789"/>
                </a:cubicBezTo>
                <a:lnTo>
                  <a:pt x="9485090" y="62960"/>
                </a:lnTo>
                <a:close/>
                <a:moveTo>
                  <a:pt x="9208865" y="63056"/>
                </a:moveTo>
                <a:cubicBezTo>
                  <a:pt x="9208865" y="47339"/>
                  <a:pt x="9223153" y="34385"/>
                  <a:pt x="9240679" y="34385"/>
                </a:cubicBezTo>
                <a:lnTo>
                  <a:pt x="9392221" y="34385"/>
                </a:lnTo>
                <a:cubicBezTo>
                  <a:pt x="9409652" y="34385"/>
                  <a:pt x="9424035" y="47244"/>
                  <a:pt x="9424035" y="63056"/>
                </a:cubicBezTo>
                <a:lnTo>
                  <a:pt x="9424035" y="214789"/>
                </a:lnTo>
                <a:cubicBezTo>
                  <a:pt x="9424035" y="230505"/>
                  <a:pt x="9409748" y="243459"/>
                  <a:pt x="9392221" y="243459"/>
                </a:cubicBezTo>
                <a:lnTo>
                  <a:pt x="9240679" y="243459"/>
                </a:lnTo>
                <a:cubicBezTo>
                  <a:pt x="9223248" y="243459"/>
                  <a:pt x="9208865" y="230600"/>
                  <a:pt x="9208865" y="214789"/>
                </a:cubicBezTo>
                <a:lnTo>
                  <a:pt x="9208865" y="62960"/>
                </a:lnTo>
                <a:close/>
                <a:moveTo>
                  <a:pt x="8932640" y="63056"/>
                </a:moveTo>
                <a:cubicBezTo>
                  <a:pt x="8932640" y="47339"/>
                  <a:pt x="8946928" y="34385"/>
                  <a:pt x="8964454" y="34385"/>
                </a:cubicBezTo>
                <a:lnTo>
                  <a:pt x="9115996" y="34385"/>
                </a:lnTo>
                <a:cubicBezTo>
                  <a:pt x="9133427" y="34385"/>
                  <a:pt x="9147810" y="47244"/>
                  <a:pt x="9147810" y="63056"/>
                </a:cubicBezTo>
                <a:lnTo>
                  <a:pt x="9147810" y="214789"/>
                </a:lnTo>
                <a:cubicBezTo>
                  <a:pt x="9147810" y="230505"/>
                  <a:pt x="9133523" y="243459"/>
                  <a:pt x="9115996" y="243459"/>
                </a:cubicBezTo>
                <a:lnTo>
                  <a:pt x="8964454" y="243459"/>
                </a:lnTo>
                <a:cubicBezTo>
                  <a:pt x="8947023" y="243459"/>
                  <a:pt x="8932640" y="230600"/>
                  <a:pt x="8932640" y="214789"/>
                </a:cubicBezTo>
                <a:lnTo>
                  <a:pt x="8932640" y="62960"/>
                </a:lnTo>
                <a:close/>
                <a:moveTo>
                  <a:pt x="8656415" y="63056"/>
                </a:moveTo>
                <a:cubicBezTo>
                  <a:pt x="8656415" y="47339"/>
                  <a:pt x="8670703" y="34385"/>
                  <a:pt x="8688229" y="34385"/>
                </a:cubicBezTo>
                <a:lnTo>
                  <a:pt x="8839771" y="34385"/>
                </a:lnTo>
                <a:cubicBezTo>
                  <a:pt x="8857202" y="34385"/>
                  <a:pt x="8871585" y="47244"/>
                  <a:pt x="8871585" y="63056"/>
                </a:cubicBezTo>
                <a:lnTo>
                  <a:pt x="8871585" y="214789"/>
                </a:lnTo>
                <a:cubicBezTo>
                  <a:pt x="8871585" y="230505"/>
                  <a:pt x="8857298" y="243459"/>
                  <a:pt x="8839771" y="243459"/>
                </a:cubicBezTo>
                <a:lnTo>
                  <a:pt x="8688229" y="243459"/>
                </a:lnTo>
                <a:cubicBezTo>
                  <a:pt x="8670798" y="243459"/>
                  <a:pt x="8656415" y="230600"/>
                  <a:pt x="8656415" y="214789"/>
                </a:cubicBezTo>
                <a:lnTo>
                  <a:pt x="8656415" y="62960"/>
                </a:lnTo>
                <a:close/>
                <a:moveTo>
                  <a:pt x="8380190" y="63056"/>
                </a:moveTo>
                <a:cubicBezTo>
                  <a:pt x="8380190" y="47339"/>
                  <a:pt x="8394478" y="34385"/>
                  <a:pt x="8412004" y="34385"/>
                </a:cubicBezTo>
                <a:lnTo>
                  <a:pt x="8563546" y="34385"/>
                </a:lnTo>
                <a:cubicBezTo>
                  <a:pt x="8580977" y="34385"/>
                  <a:pt x="8595360" y="47244"/>
                  <a:pt x="8595360" y="63056"/>
                </a:cubicBezTo>
                <a:lnTo>
                  <a:pt x="8595360" y="214789"/>
                </a:lnTo>
                <a:cubicBezTo>
                  <a:pt x="8595360" y="230505"/>
                  <a:pt x="8581073" y="243459"/>
                  <a:pt x="8563546" y="243459"/>
                </a:cubicBezTo>
                <a:lnTo>
                  <a:pt x="8412004" y="243459"/>
                </a:lnTo>
                <a:cubicBezTo>
                  <a:pt x="8394573" y="243459"/>
                  <a:pt x="8380190" y="230600"/>
                  <a:pt x="8380190" y="214789"/>
                </a:cubicBezTo>
                <a:lnTo>
                  <a:pt x="8380190" y="62960"/>
                </a:lnTo>
                <a:close/>
                <a:moveTo>
                  <a:pt x="8103965" y="63056"/>
                </a:moveTo>
                <a:cubicBezTo>
                  <a:pt x="8103965" y="47339"/>
                  <a:pt x="8118253" y="34385"/>
                  <a:pt x="8135779" y="34385"/>
                </a:cubicBezTo>
                <a:lnTo>
                  <a:pt x="8287322" y="34385"/>
                </a:lnTo>
                <a:cubicBezTo>
                  <a:pt x="8304753" y="34385"/>
                  <a:pt x="8319135" y="47244"/>
                  <a:pt x="8319135" y="63056"/>
                </a:cubicBezTo>
                <a:lnTo>
                  <a:pt x="8319135" y="214789"/>
                </a:lnTo>
                <a:cubicBezTo>
                  <a:pt x="8319135" y="230505"/>
                  <a:pt x="8304848" y="243459"/>
                  <a:pt x="8287322" y="243459"/>
                </a:cubicBezTo>
                <a:lnTo>
                  <a:pt x="8135779" y="243459"/>
                </a:lnTo>
                <a:cubicBezTo>
                  <a:pt x="8118348" y="243459"/>
                  <a:pt x="8103965" y="230600"/>
                  <a:pt x="8103965" y="214789"/>
                </a:cubicBezTo>
                <a:lnTo>
                  <a:pt x="8103965" y="62960"/>
                </a:lnTo>
                <a:close/>
                <a:moveTo>
                  <a:pt x="7827740" y="63056"/>
                </a:moveTo>
                <a:cubicBezTo>
                  <a:pt x="7827740" y="47339"/>
                  <a:pt x="7842028" y="34385"/>
                  <a:pt x="7859554" y="34385"/>
                </a:cubicBezTo>
                <a:lnTo>
                  <a:pt x="8011097" y="34385"/>
                </a:lnTo>
                <a:cubicBezTo>
                  <a:pt x="8028528" y="34385"/>
                  <a:pt x="8042910" y="47244"/>
                  <a:pt x="8042910" y="63056"/>
                </a:cubicBezTo>
                <a:lnTo>
                  <a:pt x="8042910" y="214789"/>
                </a:lnTo>
                <a:cubicBezTo>
                  <a:pt x="8042910" y="230505"/>
                  <a:pt x="8028623" y="243459"/>
                  <a:pt x="8011097" y="243459"/>
                </a:cubicBezTo>
                <a:lnTo>
                  <a:pt x="7859554" y="243459"/>
                </a:lnTo>
                <a:cubicBezTo>
                  <a:pt x="7842123" y="243459"/>
                  <a:pt x="7827740" y="230600"/>
                  <a:pt x="7827740" y="214789"/>
                </a:cubicBezTo>
                <a:lnTo>
                  <a:pt x="7827740" y="62960"/>
                </a:lnTo>
                <a:close/>
                <a:moveTo>
                  <a:pt x="7551515" y="63056"/>
                </a:moveTo>
                <a:cubicBezTo>
                  <a:pt x="7551515" y="47339"/>
                  <a:pt x="7565803" y="34385"/>
                  <a:pt x="7583329" y="34385"/>
                </a:cubicBezTo>
                <a:lnTo>
                  <a:pt x="7734872" y="34385"/>
                </a:lnTo>
                <a:cubicBezTo>
                  <a:pt x="7752303" y="34385"/>
                  <a:pt x="7766685" y="47244"/>
                  <a:pt x="7766685" y="63056"/>
                </a:cubicBezTo>
                <a:lnTo>
                  <a:pt x="7766685" y="214789"/>
                </a:lnTo>
                <a:cubicBezTo>
                  <a:pt x="7766685" y="230505"/>
                  <a:pt x="7752398" y="243459"/>
                  <a:pt x="7734872" y="243459"/>
                </a:cubicBezTo>
                <a:lnTo>
                  <a:pt x="7583329" y="243459"/>
                </a:lnTo>
                <a:cubicBezTo>
                  <a:pt x="7565898" y="243459"/>
                  <a:pt x="7551515" y="230600"/>
                  <a:pt x="7551515" y="214789"/>
                </a:cubicBezTo>
                <a:lnTo>
                  <a:pt x="7551515" y="62960"/>
                </a:lnTo>
                <a:close/>
                <a:moveTo>
                  <a:pt x="7275290" y="63056"/>
                </a:moveTo>
                <a:cubicBezTo>
                  <a:pt x="7275290" y="47339"/>
                  <a:pt x="7289578" y="34385"/>
                  <a:pt x="7307104" y="34385"/>
                </a:cubicBezTo>
                <a:lnTo>
                  <a:pt x="7458647" y="34385"/>
                </a:lnTo>
                <a:cubicBezTo>
                  <a:pt x="7476078" y="34385"/>
                  <a:pt x="7490460" y="47244"/>
                  <a:pt x="7490460" y="63056"/>
                </a:cubicBezTo>
                <a:lnTo>
                  <a:pt x="7490460" y="214789"/>
                </a:lnTo>
                <a:cubicBezTo>
                  <a:pt x="7490460" y="230505"/>
                  <a:pt x="7476173" y="243459"/>
                  <a:pt x="7458647" y="243459"/>
                </a:cubicBezTo>
                <a:lnTo>
                  <a:pt x="7307104" y="243459"/>
                </a:lnTo>
                <a:cubicBezTo>
                  <a:pt x="7289673" y="243459"/>
                  <a:pt x="7275290" y="230600"/>
                  <a:pt x="7275290" y="214789"/>
                </a:cubicBezTo>
                <a:lnTo>
                  <a:pt x="7275290" y="62960"/>
                </a:lnTo>
                <a:close/>
                <a:moveTo>
                  <a:pt x="6999065" y="63056"/>
                </a:moveTo>
                <a:cubicBezTo>
                  <a:pt x="6999065" y="47339"/>
                  <a:pt x="7013353" y="34385"/>
                  <a:pt x="7030879" y="34385"/>
                </a:cubicBezTo>
                <a:lnTo>
                  <a:pt x="7182422" y="34385"/>
                </a:lnTo>
                <a:cubicBezTo>
                  <a:pt x="7199853" y="34385"/>
                  <a:pt x="7214235" y="47244"/>
                  <a:pt x="7214235" y="63056"/>
                </a:cubicBezTo>
                <a:lnTo>
                  <a:pt x="7214235" y="214789"/>
                </a:lnTo>
                <a:cubicBezTo>
                  <a:pt x="7214235" y="230505"/>
                  <a:pt x="7199948" y="243459"/>
                  <a:pt x="7182422" y="243459"/>
                </a:cubicBezTo>
                <a:lnTo>
                  <a:pt x="7030879" y="243459"/>
                </a:lnTo>
                <a:cubicBezTo>
                  <a:pt x="7013448" y="243459"/>
                  <a:pt x="6999065" y="230600"/>
                  <a:pt x="6999065" y="214789"/>
                </a:cubicBezTo>
                <a:lnTo>
                  <a:pt x="6999065" y="62960"/>
                </a:lnTo>
                <a:close/>
                <a:moveTo>
                  <a:pt x="6722840" y="63056"/>
                </a:moveTo>
                <a:cubicBezTo>
                  <a:pt x="6722840" y="47339"/>
                  <a:pt x="6737128" y="34385"/>
                  <a:pt x="6754654" y="34385"/>
                </a:cubicBezTo>
                <a:lnTo>
                  <a:pt x="6906197" y="34385"/>
                </a:lnTo>
                <a:cubicBezTo>
                  <a:pt x="6923628" y="34385"/>
                  <a:pt x="6938010" y="47244"/>
                  <a:pt x="6938010" y="63056"/>
                </a:cubicBezTo>
                <a:lnTo>
                  <a:pt x="6938010" y="214789"/>
                </a:lnTo>
                <a:cubicBezTo>
                  <a:pt x="6938010" y="230505"/>
                  <a:pt x="6923723" y="243459"/>
                  <a:pt x="6906197" y="243459"/>
                </a:cubicBezTo>
                <a:lnTo>
                  <a:pt x="6754654" y="243459"/>
                </a:lnTo>
                <a:cubicBezTo>
                  <a:pt x="6737223" y="243459"/>
                  <a:pt x="6722840" y="230600"/>
                  <a:pt x="6722840" y="214789"/>
                </a:cubicBezTo>
                <a:lnTo>
                  <a:pt x="6722840" y="62960"/>
                </a:lnTo>
                <a:close/>
                <a:moveTo>
                  <a:pt x="6446615" y="63056"/>
                </a:moveTo>
                <a:cubicBezTo>
                  <a:pt x="6446615" y="47339"/>
                  <a:pt x="6460903" y="34385"/>
                  <a:pt x="6478429" y="34385"/>
                </a:cubicBezTo>
                <a:lnTo>
                  <a:pt x="6629972" y="34385"/>
                </a:lnTo>
                <a:cubicBezTo>
                  <a:pt x="6647403" y="34385"/>
                  <a:pt x="6661785" y="47244"/>
                  <a:pt x="6661785" y="63056"/>
                </a:cubicBezTo>
                <a:lnTo>
                  <a:pt x="6661785" y="214789"/>
                </a:lnTo>
                <a:cubicBezTo>
                  <a:pt x="6661785" y="230505"/>
                  <a:pt x="6647498" y="243459"/>
                  <a:pt x="6629972" y="243459"/>
                </a:cubicBezTo>
                <a:lnTo>
                  <a:pt x="6478429" y="243459"/>
                </a:lnTo>
                <a:cubicBezTo>
                  <a:pt x="6460998" y="243459"/>
                  <a:pt x="6446615" y="230600"/>
                  <a:pt x="6446615" y="214789"/>
                </a:cubicBezTo>
                <a:lnTo>
                  <a:pt x="6446615" y="62960"/>
                </a:lnTo>
                <a:close/>
                <a:moveTo>
                  <a:pt x="6170390" y="63056"/>
                </a:moveTo>
                <a:cubicBezTo>
                  <a:pt x="6170390" y="47339"/>
                  <a:pt x="6184678" y="34385"/>
                  <a:pt x="6202204" y="34385"/>
                </a:cubicBezTo>
                <a:lnTo>
                  <a:pt x="6353747" y="34385"/>
                </a:lnTo>
                <a:cubicBezTo>
                  <a:pt x="6371178" y="34385"/>
                  <a:pt x="6385560" y="47244"/>
                  <a:pt x="6385560" y="63056"/>
                </a:cubicBezTo>
                <a:lnTo>
                  <a:pt x="6385560" y="214789"/>
                </a:lnTo>
                <a:cubicBezTo>
                  <a:pt x="6385560" y="230505"/>
                  <a:pt x="6371273" y="243459"/>
                  <a:pt x="6353747" y="243459"/>
                </a:cubicBezTo>
                <a:lnTo>
                  <a:pt x="6202204" y="243459"/>
                </a:lnTo>
                <a:cubicBezTo>
                  <a:pt x="6184773" y="243459"/>
                  <a:pt x="6170390" y="230600"/>
                  <a:pt x="6170390" y="214789"/>
                </a:cubicBezTo>
                <a:lnTo>
                  <a:pt x="6170390" y="62960"/>
                </a:lnTo>
                <a:close/>
                <a:moveTo>
                  <a:pt x="5894165" y="63056"/>
                </a:moveTo>
                <a:cubicBezTo>
                  <a:pt x="5894165" y="47339"/>
                  <a:pt x="5908453" y="34385"/>
                  <a:pt x="5925979" y="34385"/>
                </a:cubicBezTo>
                <a:lnTo>
                  <a:pt x="6077522" y="34385"/>
                </a:lnTo>
                <a:cubicBezTo>
                  <a:pt x="6094953" y="34385"/>
                  <a:pt x="6109335" y="47244"/>
                  <a:pt x="6109335" y="63056"/>
                </a:cubicBezTo>
                <a:lnTo>
                  <a:pt x="6109335" y="214789"/>
                </a:lnTo>
                <a:cubicBezTo>
                  <a:pt x="6109335" y="230505"/>
                  <a:pt x="6095048" y="243459"/>
                  <a:pt x="6077522" y="243459"/>
                </a:cubicBezTo>
                <a:lnTo>
                  <a:pt x="5925979" y="243459"/>
                </a:lnTo>
                <a:cubicBezTo>
                  <a:pt x="5908548" y="243459"/>
                  <a:pt x="5894165" y="230600"/>
                  <a:pt x="5894165" y="214789"/>
                </a:cubicBezTo>
                <a:lnTo>
                  <a:pt x="5894165" y="62960"/>
                </a:lnTo>
                <a:close/>
                <a:moveTo>
                  <a:pt x="5617940" y="63056"/>
                </a:moveTo>
                <a:cubicBezTo>
                  <a:pt x="5617940" y="47339"/>
                  <a:pt x="5632228" y="34385"/>
                  <a:pt x="5649754" y="34385"/>
                </a:cubicBezTo>
                <a:lnTo>
                  <a:pt x="5801297" y="34385"/>
                </a:lnTo>
                <a:cubicBezTo>
                  <a:pt x="5818728" y="34385"/>
                  <a:pt x="5833110" y="47244"/>
                  <a:pt x="5833110" y="63056"/>
                </a:cubicBezTo>
                <a:lnTo>
                  <a:pt x="5833110" y="214789"/>
                </a:lnTo>
                <a:cubicBezTo>
                  <a:pt x="5833110" y="230505"/>
                  <a:pt x="5818823" y="243459"/>
                  <a:pt x="5801297" y="243459"/>
                </a:cubicBezTo>
                <a:lnTo>
                  <a:pt x="5649754" y="243459"/>
                </a:lnTo>
                <a:cubicBezTo>
                  <a:pt x="5632323" y="243459"/>
                  <a:pt x="5617940" y="230600"/>
                  <a:pt x="5617940" y="214789"/>
                </a:cubicBezTo>
                <a:lnTo>
                  <a:pt x="5617940" y="62960"/>
                </a:lnTo>
                <a:close/>
                <a:moveTo>
                  <a:pt x="5341715" y="63056"/>
                </a:moveTo>
                <a:cubicBezTo>
                  <a:pt x="5341715" y="47339"/>
                  <a:pt x="5356003" y="34385"/>
                  <a:pt x="5373529" y="34385"/>
                </a:cubicBezTo>
                <a:lnTo>
                  <a:pt x="5525072" y="34385"/>
                </a:lnTo>
                <a:cubicBezTo>
                  <a:pt x="5542503" y="34385"/>
                  <a:pt x="5556885" y="47244"/>
                  <a:pt x="5556885" y="63056"/>
                </a:cubicBezTo>
                <a:lnTo>
                  <a:pt x="5556885" y="214789"/>
                </a:lnTo>
                <a:cubicBezTo>
                  <a:pt x="5556885" y="230505"/>
                  <a:pt x="5542598" y="243459"/>
                  <a:pt x="5525072" y="243459"/>
                </a:cubicBezTo>
                <a:lnTo>
                  <a:pt x="5373529" y="243459"/>
                </a:lnTo>
                <a:cubicBezTo>
                  <a:pt x="5356098" y="243459"/>
                  <a:pt x="5341715" y="230600"/>
                  <a:pt x="5341715" y="214789"/>
                </a:cubicBezTo>
                <a:lnTo>
                  <a:pt x="5341715" y="62960"/>
                </a:lnTo>
                <a:close/>
                <a:moveTo>
                  <a:pt x="5029772" y="63056"/>
                </a:moveTo>
                <a:cubicBezTo>
                  <a:pt x="5029772" y="47339"/>
                  <a:pt x="5044059" y="34385"/>
                  <a:pt x="5061585" y="34385"/>
                </a:cubicBezTo>
                <a:lnTo>
                  <a:pt x="5213128" y="34385"/>
                </a:lnTo>
                <a:cubicBezTo>
                  <a:pt x="5230559" y="34385"/>
                  <a:pt x="5244942" y="47244"/>
                  <a:pt x="5244942" y="63056"/>
                </a:cubicBezTo>
                <a:lnTo>
                  <a:pt x="5244942" y="214789"/>
                </a:lnTo>
                <a:cubicBezTo>
                  <a:pt x="5244942" y="230505"/>
                  <a:pt x="5230654" y="243459"/>
                  <a:pt x="5213128" y="243459"/>
                </a:cubicBezTo>
                <a:lnTo>
                  <a:pt x="5061585" y="243459"/>
                </a:lnTo>
                <a:cubicBezTo>
                  <a:pt x="5044155" y="243459"/>
                  <a:pt x="5029772" y="230600"/>
                  <a:pt x="5029772" y="214789"/>
                </a:cubicBezTo>
                <a:lnTo>
                  <a:pt x="5029772" y="62960"/>
                </a:lnTo>
                <a:close/>
                <a:moveTo>
                  <a:pt x="4753547" y="63056"/>
                </a:moveTo>
                <a:cubicBezTo>
                  <a:pt x="4753547" y="47339"/>
                  <a:pt x="4767834" y="34385"/>
                  <a:pt x="4785360" y="34385"/>
                </a:cubicBezTo>
                <a:lnTo>
                  <a:pt x="4936903" y="34385"/>
                </a:lnTo>
                <a:cubicBezTo>
                  <a:pt x="4954334" y="34385"/>
                  <a:pt x="4968717" y="47244"/>
                  <a:pt x="4968717" y="63056"/>
                </a:cubicBezTo>
                <a:lnTo>
                  <a:pt x="4968717" y="214789"/>
                </a:lnTo>
                <a:cubicBezTo>
                  <a:pt x="4968717" y="230505"/>
                  <a:pt x="4954429" y="243459"/>
                  <a:pt x="4936903" y="243459"/>
                </a:cubicBezTo>
                <a:lnTo>
                  <a:pt x="4785360" y="243459"/>
                </a:lnTo>
                <a:cubicBezTo>
                  <a:pt x="4767930" y="243459"/>
                  <a:pt x="4753547" y="230600"/>
                  <a:pt x="4753547" y="214789"/>
                </a:cubicBezTo>
                <a:lnTo>
                  <a:pt x="4753547" y="62960"/>
                </a:lnTo>
                <a:close/>
                <a:moveTo>
                  <a:pt x="4477322" y="63056"/>
                </a:moveTo>
                <a:cubicBezTo>
                  <a:pt x="4477322" y="47339"/>
                  <a:pt x="4491609" y="34385"/>
                  <a:pt x="4509135" y="34385"/>
                </a:cubicBezTo>
                <a:lnTo>
                  <a:pt x="4660678" y="34385"/>
                </a:lnTo>
                <a:cubicBezTo>
                  <a:pt x="4678109" y="34385"/>
                  <a:pt x="4692491" y="47244"/>
                  <a:pt x="4692491" y="63056"/>
                </a:cubicBezTo>
                <a:lnTo>
                  <a:pt x="4692491" y="214789"/>
                </a:lnTo>
                <a:cubicBezTo>
                  <a:pt x="4692491" y="230505"/>
                  <a:pt x="4678204" y="243459"/>
                  <a:pt x="4660678" y="243459"/>
                </a:cubicBezTo>
                <a:lnTo>
                  <a:pt x="4509135" y="243459"/>
                </a:lnTo>
                <a:cubicBezTo>
                  <a:pt x="4491705" y="243459"/>
                  <a:pt x="4477322" y="230600"/>
                  <a:pt x="4477322" y="214789"/>
                </a:cubicBezTo>
                <a:lnTo>
                  <a:pt x="4477322" y="62960"/>
                </a:lnTo>
                <a:close/>
                <a:moveTo>
                  <a:pt x="4201097" y="63056"/>
                </a:moveTo>
                <a:cubicBezTo>
                  <a:pt x="4201097" y="47339"/>
                  <a:pt x="4215384" y="34385"/>
                  <a:pt x="4232910" y="34385"/>
                </a:cubicBezTo>
                <a:lnTo>
                  <a:pt x="4384453" y="34385"/>
                </a:lnTo>
                <a:cubicBezTo>
                  <a:pt x="4401884" y="34385"/>
                  <a:pt x="4416266" y="47244"/>
                  <a:pt x="4416266" y="63056"/>
                </a:cubicBezTo>
                <a:lnTo>
                  <a:pt x="4416266" y="214789"/>
                </a:lnTo>
                <a:cubicBezTo>
                  <a:pt x="4416266" y="230505"/>
                  <a:pt x="4401979" y="243459"/>
                  <a:pt x="4384453" y="243459"/>
                </a:cubicBezTo>
                <a:lnTo>
                  <a:pt x="4232910" y="243459"/>
                </a:lnTo>
                <a:cubicBezTo>
                  <a:pt x="4215480" y="243459"/>
                  <a:pt x="4201097" y="230600"/>
                  <a:pt x="4201097" y="214789"/>
                </a:cubicBezTo>
                <a:lnTo>
                  <a:pt x="4201097" y="62960"/>
                </a:lnTo>
                <a:close/>
                <a:moveTo>
                  <a:pt x="3924872" y="63056"/>
                </a:moveTo>
                <a:cubicBezTo>
                  <a:pt x="3924872" y="47339"/>
                  <a:pt x="3939159" y="34385"/>
                  <a:pt x="3956685" y="34385"/>
                </a:cubicBezTo>
                <a:lnTo>
                  <a:pt x="4108228" y="34385"/>
                </a:lnTo>
                <a:cubicBezTo>
                  <a:pt x="4125659" y="34385"/>
                  <a:pt x="4140041" y="47244"/>
                  <a:pt x="4140041" y="63056"/>
                </a:cubicBezTo>
                <a:lnTo>
                  <a:pt x="4140041" y="214789"/>
                </a:lnTo>
                <a:cubicBezTo>
                  <a:pt x="4140041" y="230505"/>
                  <a:pt x="4125754" y="243459"/>
                  <a:pt x="4108228" y="243459"/>
                </a:cubicBezTo>
                <a:lnTo>
                  <a:pt x="3956685" y="243459"/>
                </a:lnTo>
                <a:cubicBezTo>
                  <a:pt x="3939254" y="243459"/>
                  <a:pt x="3924872" y="230600"/>
                  <a:pt x="3924872" y="214789"/>
                </a:cubicBezTo>
                <a:lnTo>
                  <a:pt x="3924872" y="62960"/>
                </a:lnTo>
                <a:close/>
                <a:moveTo>
                  <a:pt x="3648647" y="63056"/>
                </a:moveTo>
                <a:cubicBezTo>
                  <a:pt x="3648647" y="47339"/>
                  <a:pt x="3662934" y="34385"/>
                  <a:pt x="3680460" y="34385"/>
                </a:cubicBezTo>
                <a:lnTo>
                  <a:pt x="3832003" y="34385"/>
                </a:lnTo>
                <a:cubicBezTo>
                  <a:pt x="3849434" y="34385"/>
                  <a:pt x="3863816" y="47244"/>
                  <a:pt x="3863816" y="63056"/>
                </a:cubicBezTo>
                <a:lnTo>
                  <a:pt x="3863816" y="214789"/>
                </a:lnTo>
                <a:cubicBezTo>
                  <a:pt x="3863816" y="230505"/>
                  <a:pt x="3849529" y="243459"/>
                  <a:pt x="3832003" y="243459"/>
                </a:cubicBezTo>
                <a:lnTo>
                  <a:pt x="3680460" y="243459"/>
                </a:lnTo>
                <a:cubicBezTo>
                  <a:pt x="3663029" y="243459"/>
                  <a:pt x="3648647" y="230600"/>
                  <a:pt x="3648647" y="214789"/>
                </a:cubicBezTo>
                <a:lnTo>
                  <a:pt x="3648647" y="62960"/>
                </a:lnTo>
                <a:close/>
                <a:moveTo>
                  <a:pt x="3372422" y="63056"/>
                </a:moveTo>
                <a:cubicBezTo>
                  <a:pt x="3372422" y="47339"/>
                  <a:pt x="3386709" y="34385"/>
                  <a:pt x="3404235" y="34385"/>
                </a:cubicBezTo>
                <a:lnTo>
                  <a:pt x="3555778" y="34385"/>
                </a:lnTo>
                <a:cubicBezTo>
                  <a:pt x="3573209" y="34385"/>
                  <a:pt x="3587591" y="47244"/>
                  <a:pt x="3587591" y="63056"/>
                </a:cubicBezTo>
                <a:lnTo>
                  <a:pt x="3587591" y="214789"/>
                </a:lnTo>
                <a:cubicBezTo>
                  <a:pt x="3587591" y="230505"/>
                  <a:pt x="3573304" y="243459"/>
                  <a:pt x="3555778" y="243459"/>
                </a:cubicBezTo>
                <a:lnTo>
                  <a:pt x="3404235" y="243459"/>
                </a:lnTo>
                <a:cubicBezTo>
                  <a:pt x="3386804" y="243459"/>
                  <a:pt x="3372422" y="230600"/>
                  <a:pt x="3372422" y="214789"/>
                </a:cubicBezTo>
                <a:lnTo>
                  <a:pt x="3372422" y="62960"/>
                </a:lnTo>
                <a:close/>
                <a:moveTo>
                  <a:pt x="3096197" y="63056"/>
                </a:moveTo>
                <a:cubicBezTo>
                  <a:pt x="3096197" y="47339"/>
                  <a:pt x="3110484" y="34385"/>
                  <a:pt x="3128010" y="34385"/>
                </a:cubicBezTo>
                <a:lnTo>
                  <a:pt x="3279553" y="34385"/>
                </a:lnTo>
                <a:cubicBezTo>
                  <a:pt x="3296984" y="34385"/>
                  <a:pt x="3311366" y="47244"/>
                  <a:pt x="3311366" y="63056"/>
                </a:cubicBezTo>
                <a:lnTo>
                  <a:pt x="3311366" y="214789"/>
                </a:lnTo>
                <a:cubicBezTo>
                  <a:pt x="3311366" y="230505"/>
                  <a:pt x="3297079" y="243459"/>
                  <a:pt x="3279553" y="243459"/>
                </a:cubicBezTo>
                <a:lnTo>
                  <a:pt x="3128010" y="243459"/>
                </a:lnTo>
                <a:cubicBezTo>
                  <a:pt x="3110579" y="243459"/>
                  <a:pt x="3096197" y="230600"/>
                  <a:pt x="3096197" y="214789"/>
                </a:cubicBezTo>
                <a:lnTo>
                  <a:pt x="3096197" y="62960"/>
                </a:lnTo>
                <a:close/>
                <a:moveTo>
                  <a:pt x="2819972" y="63056"/>
                </a:moveTo>
                <a:cubicBezTo>
                  <a:pt x="2819972" y="47339"/>
                  <a:pt x="2834259" y="34385"/>
                  <a:pt x="2851785" y="34385"/>
                </a:cubicBezTo>
                <a:lnTo>
                  <a:pt x="3003328" y="34385"/>
                </a:lnTo>
                <a:cubicBezTo>
                  <a:pt x="3020759" y="34385"/>
                  <a:pt x="3035141" y="47244"/>
                  <a:pt x="3035141" y="63056"/>
                </a:cubicBezTo>
                <a:lnTo>
                  <a:pt x="3035141" y="214789"/>
                </a:lnTo>
                <a:cubicBezTo>
                  <a:pt x="3035141" y="230505"/>
                  <a:pt x="3020854" y="243459"/>
                  <a:pt x="3003328" y="243459"/>
                </a:cubicBezTo>
                <a:lnTo>
                  <a:pt x="2851785" y="243459"/>
                </a:lnTo>
                <a:cubicBezTo>
                  <a:pt x="2834354" y="243459"/>
                  <a:pt x="2819972" y="230600"/>
                  <a:pt x="2819972" y="214789"/>
                </a:cubicBezTo>
                <a:lnTo>
                  <a:pt x="2819972" y="62960"/>
                </a:lnTo>
                <a:close/>
                <a:moveTo>
                  <a:pt x="2543747" y="63056"/>
                </a:moveTo>
                <a:cubicBezTo>
                  <a:pt x="2543747" y="47339"/>
                  <a:pt x="2558034" y="34385"/>
                  <a:pt x="2575560" y="34385"/>
                </a:cubicBezTo>
                <a:lnTo>
                  <a:pt x="2727103" y="34385"/>
                </a:lnTo>
                <a:cubicBezTo>
                  <a:pt x="2744534" y="34385"/>
                  <a:pt x="2758916" y="47244"/>
                  <a:pt x="2758916" y="63056"/>
                </a:cubicBezTo>
                <a:lnTo>
                  <a:pt x="2758916" y="214789"/>
                </a:lnTo>
                <a:cubicBezTo>
                  <a:pt x="2758916" y="230505"/>
                  <a:pt x="2744629" y="243459"/>
                  <a:pt x="2727103" y="243459"/>
                </a:cubicBezTo>
                <a:lnTo>
                  <a:pt x="2575560" y="243459"/>
                </a:lnTo>
                <a:cubicBezTo>
                  <a:pt x="2558129" y="243459"/>
                  <a:pt x="2543747" y="230600"/>
                  <a:pt x="2543747" y="214789"/>
                </a:cubicBezTo>
                <a:lnTo>
                  <a:pt x="2543747" y="62960"/>
                </a:lnTo>
                <a:close/>
                <a:moveTo>
                  <a:pt x="2267522" y="63056"/>
                </a:moveTo>
                <a:cubicBezTo>
                  <a:pt x="2267522" y="47339"/>
                  <a:pt x="2281809" y="34385"/>
                  <a:pt x="2299335" y="34385"/>
                </a:cubicBezTo>
                <a:lnTo>
                  <a:pt x="2450878" y="34385"/>
                </a:lnTo>
                <a:cubicBezTo>
                  <a:pt x="2468309" y="34385"/>
                  <a:pt x="2482691" y="47244"/>
                  <a:pt x="2482691" y="63056"/>
                </a:cubicBezTo>
                <a:lnTo>
                  <a:pt x="2482691" y="214789"/>
                </a:lnTo>
                <a:cubicBezTo>
                  <a:pt x="2482691" y="230505"/>
                  <a:pt x="2468404" y="243459"/>
                  <a:pt x="2450878" y="243459"/>
                </a:cubicBezTo>
                <a:lnTo>
                  <a:pt x="2299335" y="243459"/>
                </a:lnTo>
                <a:cubicBezTo>
                  <a:pt x="2281904" y="243459"/>
                  <a:pt x="2267522" y="230600"/>
                  <a:pt x="2267522" y="214789"/>
                </a:cubicBezTo>
                <a:lnTo>
                  <a:pt x="2267522" y="62960"/>
                </a:lnTo>
                <a:close/>
                <a:moveTo>
                  <a:pt x="1991297" y="63056"/>
                </a:moveTo>
                <a:cubicBezTo>
                  <a:pt x="1991297" y="47339"/>
                  <a:pt x="2005584" y="34385"/>
                  <a:pt x="2023110" y="34385"/>
                </a:cubicBezTo>
                <a:lnTo>
                  <a:pt x="2174653" y="34385"/>
                </a:lnTo>
                <a:cubicBezTo>
                  <a:pt x="2192084" y="34385"/>
                  <a:pt x="2206466" y="47244"/>
                  <a:pt x="2206466" y="63056"/>
                </a:cubicBezTo>
                <a:lnTo>
                  <a:pt x="2206466" y="214789"/>
                </a:lnTo>
                <a:cubicBezTo>
                  <a:pt x="2206466" y="230505"/>
                  <a:pt x="2192179" y="243459"/>
                  <a:pt x="2174653" y="243459"/>
                </a:cubicBezTo>
                <a:lnTo>
                  <a:pt x="2023110" y="243459"/>
                </a:lnTo>
                <a:cubicBezTo>
                  <a:pt x="2005679" y="243459"/>
                  <a:pt x="1991297" y="230600"/>
                  <a:pt x="1991297" y="214789"/>
                </a:cubicBezTo>
                <a:lnTo>
                  <a:pt x="1991297" y="62960"/>
                </a:lnTo>
                <a:close/>
                <a:moveTo>
                  <a:pt x="1715072" y="63056"/>
                </a:moveTo>
                <a:cubicBezTo>
                  <a:pt x="1715072" y="47339"/>
                  <a:pt x="1729359" y="34385"/>
                  <a:pt x="1746885" y="34385"/>
                </a:cubicBezTo>
                <a:lnTo>
                  <a:pt x="1898428" y="34385"/>
                </a:lnTo>
                <a:cubicBezTo>
                  <a:pt x="1915859" y="34385"/>
                  <a:pt x="1930241" y="47244"/>
                  <a:pt x="1930241" y="63056"/>
                </a:cubicBezTo>
                <a:lnTo>
                  <a:pt x="1930241" y="214789"/>
                </a:lnTo>
                <a:cubicBezTo>
                  <a:pt x="1930241" y="230505"/>
                  <a:pt x="1915954" y="243459"/>
                  <a:pt x="1898428" y="243459"/>
                </a:cubicBezTo>
                <a:lnTo>
                  <a:pt x="1746885" y="243459"/>
                </a:lnTo>
                <a:cubicBezTo>
                  <a:pt x="1729454" y="243459"/>
                  <a:pt x="1715072" y="230600"/>
                  <a:pt x="1715072" y="214789"/>
                </a:cubicBezTo>
                <a:lnTo>
                  <a:pt x="1715072" y="62960"/>
                </a:lnTo>
                <a:close/>
                <a:moveTo>
                  <a:pt x="1438847" y="63056"/>
                </a:moveTo>
                <a:cubicBezTo>
                  <a:pt x="1438847" y="47339"/>
                  <a:pt x="1453134" y="34385"/>
                  <a:pt x="1470660" y="34385"/>
                </a:cubicBezTo>
                <a:lnTo>
                  <a:pt x="1622203" y="34385"/>
                </a:lnTo>
                <a:cubicBezTo>
                  <a:pt x="1639634" y="34385"/>
                  <a:pt x="1654016" y="47244"/>
                  <a:pt x="1654016" y="63056"/>
                </a:cubicBezTo>
                <a:lnTo>
                  <a:pt x="1654016" y="214789"/>
                </a:lnTo>
                <a:cubicBezTo>
                  <a:pt x="1654016" y="230505"/>
                  <a:pt x="1639729" y="243459"/>
                  <a:pt x="1622203" y="243459"/>
                </a:cubicBezTo>
                <a:lnTo>
                  <a:pt x="1470660" y="243459"/>
                </a:lnTo>
                <a:cubicBezTo>
                  <a:pt x="1453229" y="243459"/>
                  <a:pt x="1438847" y="230600"/>
                  <a:pt x="1438847" y="214789"/>
                </a:cubicBezTo>
                <a:lnTo>
                  <a:pt x="1438847" y="62960"/>
                </a:lnTo>
                <a:close/>
                <a:moveTo>
                  <a:pt x="1162622" y="63056"/>
                </a:moveTo>
                <a:cubicBezTo>
                  <a:pt x="1162622" y="47339"/>
                  <a:pt x="1176909" y="34385"/>
                  <a:pt x="1194435" y="34385"/>
                </a:cubicBezTo>
                <a:lnTo>
                  <a:pt x="1345978" y="34385"/>
                </a:lnTo>
                <a:cubicBezTo>
                  <a:pt x="1363409" y="34385"/>
                  <a:pt x="1377791" y="47244"/>
                  <a:pt x="1377791" y="63056"/>
                </a:cubicBezTo>
                <a:lnTo>
                  <a:pt x="1377791" y="214789"/>
                </a:lnTo>
                <a:cubicBezTo>
                  <a:pt x="1377791" y="230505"/>
                  <a:pt x="1363504" y="243459"/>
                  <a:pt x="1345978" y="243459"/>
                </a:cubicBezTo>
                <a:lnTo>
                  <a:pt x="1194435" y="243459"/>
                </a:lnTo>
                <a:cubicBezTo>
                  <a:pt x="1177004" y="243459"/>
                  <a:pt x="1162622" y="230600"/>
                  <a:pt x="1162622" y="214789"/>
                </a:cubicBezTo>
                <a:lnTo>
                  <a:pt x="1162622" y="62960"/>
                </a:lnTo>
                <a:close/>
                <a:moveTo>
                  <a:pt x="886397" y="63056"/>
                </a:moveTo>
                <a:cubicBezTo>
                  <a:pt x="886397" y="47339"/>
                  <a:pt x="900684" y="34385"/>
                  <a:pt x="918210" y="34385"/>
                </a:cubicBezTo>
                <a:lnTo>
                  <a:pt x="1069753" y="34385"/>
                </a:lnTo>
                <a:cubicBezTo>
                  <a:pt x="1087184" y="34385"/>
                  <a:pt x="1101566" y="47244"/>
                  <a:pt x="1101566" y="63056"/>
                </a:cubicBezTo>
                <a:lnTo>
                  <a:pt x="1101566" y="214789"/>
                </a:lnTo>
                <a:cubicBezTo>
                  <a:pt x="1101566" y="230505"/>
                  <a:pt x="1087279" y="243459"/>
                  <a:pt x="1069753" y="243459"/>
                </a:cubicBezTo>
                <a:lnTo>
                  <a:pt x="918210" y="243459"/>
                </a:lnTo>
                <a:cubicBezTo>
                  <a:pt x="900779" y="243459"/>
                  <a:pt x="886397" y="230600"/>
                  <a:pt x="886397" y="214789"/>
                </a:cubicBezTo>
                <a:lnTo>
                  <a:pt x="886397" y="62960"/>
                </a:lnTo>
                <a:close/>
                <a:moveTo>
                  <a:pt x="610172" y="63056"/>
                </a:moveTo>
                <a:cubicBezTo>
                  <a:pt x="610172" y="47339"/>
                  <a:pt x="624459" y="34385"/>
                  <a:pt x="641985" y="34385"/>
                </a:cubicBezTo>
                <a:lnTo>
                  <a:pt x="793528" y="34385"/>
                </a:lnTo>
                <a:cubicBezTo>
                  <a:pt x="810959" y="34385"/>
                  <a:pt x="825341" y="47244"/>
                  <a:pt x="825341" y="63056"/>
                </a:cubicBezTo>
                <a:lnTo>
                  <a:pt x="825341" y="214789"/>
                </a:lnTo>
                <a:cubicBezTo>
                  <a:pt x="825341" y="230505"/>
                  <a:pt x="811054" y="243459"/>
                  <a:pt x="793528" y="243459"/>
                </a:cubicBezTo>
                <a:lnTo>
                  <a:pt x="641985" y="243459"/>
                </a:lnTo>
                <a:cubicBezTo>
                  <a:pt x="624554" y="243459"/>
                  <a:pt x="610172" y="230600"/>
                  <a:pt x="610172" y="214789"/>
                </a:cubicBezTo>
                <a:lnTo>
                  <a:pt x="610172" y="62960"/>
                </a:lnTo>
                <a:close/>
                <a:moveTo>
                  <a:pt x="333947" y="63056"/>
                </a:moveTo>
                <a:cubicBezTo>
                  <a:pt x="333947" y="47339"/>
                  <a:pt x="348234" y="34385"/>
                  <a:pt x="365760" y="34385"/>
                </a:cubicBezTo>
                <a:lnTo>
                  <a:pt x="517303" y="34385"/>
                </a:lnTo>
                <a:cubicBezTo>
                  <a:pt x="534734" y="34385"/>
                  <a:pt x="549116" y="47244"/>
                  <a:pt x="549116" y="63056"/>
                </a:cubicBezTo>
                <a:lnTo>
                  <a:pt x="549116" y="214789"/>
                </a:lnTo>
                <a:cubicBezTo>
                  <a:pt x="549116" y="230505"/>
                  <a:pt x="534829" y="243459"/>
                  <a:pt x="517303" y="243459"/>
                </a:cubicBezTo>
                <a:lnTo>
                  <a:pt x="365760" y="243459"/>
                </a:lnTo>
                <a:cubicBezTo>
                  <a:pt x="348329" y="243459"/>
                  <a:pt x="333947" y="230600"/>
                  <a:pt x="333947" y="214789"/>
                </a:cubicBezTo>
                <a:lnTo>
                  <a:pt x="333947" y="62960"/>
                </a:lnTo>
                <a:close/>
                <a:moveTo>
                  <a:pt x="57722" y="63056"/>
                </a:moveTo>
                <a:cubicBezTo>
                  <a:pt x="57722" y="47339"/>
                  <a:pt x="72009" y="34385"/>
                  <a:pt x="89535" y="34385"/>
                </a:cubicBezTo>
                <a:lnTo>
                  <a:pt x="241078" y="34385"/>
                </a:lnTo>
                <a:cubicBezTo>
                  <a:pt x="258509" y="34385"/>
                  <a:pt x="272891" y="47244"/>
                  <a:pt x="272891" y="63056"/>
                </a:cubicBezTo>
                <a:lnTo>
                  <a:pt x="272891" y="214789"/>
                </a:lnTo>
                <a:cubicBezTo>
                  <a:pt x="272891" y="230505"/>
                  <a:pt x="258604" y="243459"/>
                  <a:pt x="241078" y="243459"/>
                </a:cubicBezTo>
                <a:lnTo>
                  <a:pt x="89535" y="243459"/>
                </a:lnTo>
                <a:cubicBezTo>
                  <a:pt x="72104" y="243459"/>
                  <a:pt x="57722" y="230600"/>
                  <a:pt x="57722" y="214789"/>
                </a:cubicBezTo>
                <a:lnTo>
                  <a:pt x="57722" y="62960"/>
                </a:ln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 name="Google Shape;27;p4"/>
          <p:cNvGrpSpPr/>
          <p:nvPr/>
        </p:nvGrpSpPr>
        <p:grpSpPr>
          <a:xfrm>
            <a:off x="302987" y="288516"/>
            <a:ext cx="8538026" cy="4566468"/>
            <a:chOff x="1298853" y="4144865"/>
            <a:chExt cx="3636452" cy="1944916"/>
          </a:xfrm>
        </p:grpSpPr>
        <p:sp>
          <p:nvSpPr>
            <p:cNvPr id="28" name="Google Shape;28;p4"/>
            <p:cNvSpPr/>
            <p:nvPr/>
          </p:nvSpPr>
          <p:spPr>
            <a:xfrm>
              <a:off x="4556060" y="4144865"/>
              <a:ext cx="379245" cy="379245"/>
            </a:xfrm>
            <a:custGeom>
              <a:rect b="b" l="l" r="r" t="t"/>
              <a:pathLst>
                <a:path extrusionOk="0" h="379245" w="379245">
                  <a:moveTo>
                    <a:pt x="379245" y="379245"/>
                  </a:moveTo>
                  <a:lnTo>
                    <a:pt x="379245" y="0"/>
                  </a:ln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4"/>
            <p:cNvSpPr/>
            <p:nvPr/>
          </p:nvSpPr>
          <p:spPr>
            <a:xfrm>
              <a:off x="1298853" y="5710536"/>
              <a:ext cx="379245" cy="379245"/>
            </a:xfrm>
            <a:custGeom>
              <a:rect b="b" l="l" r="r" t="t"/>
              <a:pathLst>
                <a:path extrusionOk="0" h="379245" w="379245">
                  <a:moveTo>
                    <a:pt x="0" y="0"/>
                  </a:moveTo>
                  <a:lnTo>
                    <a:pt x="0" y="379246"/>
                  </a:lnTo>
                  <a:lnTo>
                    <a:pt x="379246" y="379246"/>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 name="Google Shape;30;p4"/>
          <p:cNvSpPr/>
          <p:nvPr/>
        </p:nvSpPr>
        <p:spPr>
          <a:xfrm>
            <a:off x="8566974" y="414360"/>
            <a:ext cx="159300" cy="15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mt="50000"/>
          </a:blip>
          <a:srcRect b="19" l="0" r="0" t="9"/>
          <a:stretch/>
        </p:blipFill>
        <p:spPr>
          <a:xfrm>
            <a:off x="0" y="0"/>
            <a:ext cx="9144002" cy="5143502"/>
          </a:xfrm>
          <a:prstGeom prst="rect">
            <a:avLst/>
          </a:prstGeom>
          <a:noFill/>
          <a:ln>
            <a:noFill/>
          </a:ln>
        </p:spPr>
      </p:pic>
      <p:sp>
        <p:nvSpPr>
          <p:cNvPr id="33" name="Google Shape;3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 name="Google Shape;34;p5"/>
          <p:cNvSpPr txBox="1"/>
          <p:nvPr>
            <p:ph idx="1" type="subTitle"/>
          </p:nvPr>
        </p:nvSpPr>
        <p:spPr>
          <a:xfrm>
            <a:off x="4923137" y="2362499"/>
            <a:ext cx="2505600" cy="151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 name="Google Shape;35;p5"/>
          <p:cNvSpPr txBox="1"/>
          <p:nvPr>
            <p:ph idx="2" type="subTitle"/>
          </p:nvPr>
        </p:nvSpPr>
        <p:spPr>
          <a:xfrm>
            <a:off x="1715263" y="2362499"/>
            <a:ext cx="2505600" cy="151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 name="Google Shape;36;p5"/>
          <p:cNvSpPr txBox="1"/>
          <p:nvPr>
            <p:ph idx="3" type="subTitle"/>
          </p:nvPr>
        </p:nvSpPr>
        <p:spPr>
          <a:xfrm>
            <a:off x="1715263" y="1953301"/>
            <a:ext cx="2505600" cy="48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sp>
        <p:nvSpPr>
          <p:cNvPr id="37" name="Google Shape;37;p5"/>
          <p:cNvSpPr txBox="1"/>
          <p:nvPr>
            <p:ph idx="4" type="subTitle"/>
          </p:nvPr>
        </p:nvSpPr>
        <p:spPr>
          <a:xfrm>
            <a:off x="4923138" y="1953301"/>
            <a:ext cx="2505600" cy="48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swald"/>
              <a:buNone/>
              <a:defRPr sz="1800">
                <a:solidFill>
                  <a:schemeClr val="dk1"/>
                </a:solidFill>
                <a:latin typeface="Oswald"/>
                <a:ea typeface="Oswald"/>
                <a:cs typeface="Oswald"/>
                <a:sym typeface="Oswald"/>
              </a:defRPr>
            </a:lvl1pPr>
            <a:lvl2pPr lvl="1" rtl="0" algn="ctr">
              <a:lnSpc>
                <a:spcPct val="100000"/>
              </a:lnSpc>
              <a:spcBef>
                <a:spcPts val="0"/>
              </a:spcBef>
              <a:spcAft>
                <a:spcPts val="0"/>
              </a:spcAft>
              <a:buSzPts val="2400"/>
              <a:buFont typeface="Oswald"/>
              <a:buNone/>
              <a:defRPr b="1" sz="2400">
                <a:latin typeface="Oswald"/>
                <a:ea typeface="Oswald"/>
                <a:cs typeface="Oswald"/>
                <a:sym typeface="Oswald"/>
              </a:defRPr>
            </a:lvl2pPr>
            <a:lvl3pPr lvl="2" rtl="0" algn="ctr">
              <a:lnSpc>
                <a:spcPct val="100000"/>
              </a:lnSpc>
              <a:spcBef>
                <a:spcPts val="0"/>
              </a:spcBef>
              <a:spcAft>
                <a:spcPts val="0"/>
              </a:spcAft>
              <a:buSzPts val="2400"/>
              <a:buFont typeface="Oswald"/>
              <a:buNone/>
              <a:defRPr b="1" sz="2400">
                <a:latin typeface="Oswald"/>
                <a:ea typeface="Oswald"/>
                <a:cs typeface="Oswald"/>
                <a:sym typeface="Oswald"/>
              </a:defRPr>
            </a:lvl3pPr>
            <a:lvl4pPr lvl="3" rtl="0" algn="ctr">
              <a:lnSpc>
                <a:spcPct val="100000"/>
              </a:lnSpc>
              <a:spcBef>
                <a:spcPts val="0"/>
              </a:spcBef>
              <a:spcAft>
                <a:spcPts val="0"/>
              </a:spcAft>
              <a:buSzPts val="2400"/>
              <a:buFont typeface="Oswald"/>
              <a:buNone/>
              <a:defRPr b="1" sz="2400">
                <a:latin typeface="Oswald"/>
                <a:ea typeface="Oswald"/>
                <a:cs typeface="Oswald"/>
                <a:sym typeface="Oswald"/>
              </a:defRPr>
            </a:lvl4pPr>
            <a:lvl5pPr lvl="4" rtl="0" algn="ctr">
              <a:lnSpc>
                <a:spcPct val="100000"/>
              </a:lnSpc>
              <a:spcBef>
                <a:spcPts val="0"/>
              </a:spcBef>
              <a:spcAft>
                <a:spcPts val="0"/>
              </a:spcAft>
              <a:buSzPts val="2400"/>
              <a:buFont typeface="Oswald"/>
              <a:buNone/>
              <a:defRPr b="1" sz="2400">
                <a:latin typeface="Oswald"/>
                <a:ea typeface="Oswald"/>
                <a:cs typeface="Oswald"/>
                <a:sym typeface="Oswald"/>
              </a:defRPr>
            </a:lvl5pPr>
            <a:lvl6pPr lvl="5" rtl="0" algn="ctr">
              <a:lnSpc>
                <a:spcPct val="100000"/>
              </a:lnSpc>
              <a:spcBef>
                <a:spcPts val="0"/>
              </a:spcBef>
              <a:spcAft>
                <a:spcPts val="0"/>
              </a:spcAft>
              <a:buSzPts val="2400"/>
              <a:buFont typeface="Oswald"/>
              <a:buNone/>
              <a:defRPr b="1" sz="2400">
                <a:latin typeface="Oswald"/>
                <a:ea typeface="Oswald"/>
                <a:cs typeface="Oswald"/>
                <a:sym typeface="Oswald"/>
              </a:defRPr>
            </a:lvl6pPr>
            <a:lvl7pPr lvl="6" rtl="0" algn="ctr">
              <a:lnSpc>
                <a:spcPct val="100000"/>
              </a:lnSpc>
              <a:spcBef>
                <a:spcPts val="0"/>
              </a:spcBef>
              <a:spcAft>
                <a:spcPts val="0"/>
              </a:spcAft>
              <a:buSzPts val="2400"/>
              <a:buFont typeface="Oswald"/>
              <a:buNone/>
              <a:defRPr b="1" sz="2400">
                <a:latin typeface="Oswald"/>
                <a:ea typeface="Oswald"/>
                <a:cs typeface="Oswald"/>
                <a:sym typeface="Oswald"/>
              </a:defRPr>
            </a:lvl7pPr>
            <a:lvl8pPr lvl="7" rtl="0" algn="ctr">
              <a:lnSpc>
                <a:spcPct val="100000"/>
              </a:lnSpc>
              <a:spcBef>
                <a:spcPts val="0"/>
              </a:spcBef>
              <a:spcAft>
                <a:spcPts val="0"/>
              </a:spcAft>
              <a:buSzPts val="2400"/>
              <a:buFont typeface="Oswald"/>
              <a:buNone/>
              <a:defRPr b="1" sz="2400">
                <a:latin typeface="Oswald"/>
                <a:ea typeface="Oswald"/>
                <a:cs typeface="Oswald"/>
                <a:sym typeface="Oswald"/>
              </a:defRPr>
            </a:lvl8pPr>
            <a:lvl9pPr lvl="8" rtl="0" algn="ctr">
              <a:lnSpc>
                <a:spcPct val="100000"/>
              </a:lnSpc>
              <a:spcBef>
                <a:spcPts val="0"/>
              </a:spcBef>
              <a:spcAft>
                <a:spcPts val="0"/>
              </a:spcAft>
              <a:buSzPts val="2400"/>
              <a:buFont typeface="Oswald"/>
              <a:buNone/>
              <a:defRPr b="1" sz="2400">
                <a:latin typeface="Oswald"/>
                <a:ea typeface="Oswald"/>
                <a:cs typeface="Oswald"/>
                <a:sym typeface="Oswald"/>
              </a:defRPr>
            </a:lvl9pPr>
          </a:lstStyle>
          <a:p/>
        </p:txBody>
      </p:sp>
      <p:grpSp>
        <p:nvGrpSpPr>
          <p:cNvPr id="38" name="Google Shape;38;p5"/>
          <p:cNvGrpSpPr/>
          <p:nvPr/>
        </p:nvGrpSpPr>
        <p:grpSpPr>
          <a:xfrm>
            <a:off x="302987" y="288516"/>
            <a:ext cx="8538026" cy="4566468"/>
            <a:chOff x="5802027" y="1564324"/>
            <a:chExt cx="3636452" cy="1944916"/>
          </a:xfrm>
        </p:grpSpPr>
        <p:sp>
          <p:nvSpPr>
            <p:cNvPr id="39" name="Google Shape;39;p5"/>
            <p:cNvSpPr/>
            <p:nvPr/>
          </p:nvSpPr>
          <p:spPr>
            <a:xfrm>
              <a:off x="5802027" y="1564324"/>
              <a:ext cx="379245" cy="1944916"/>
            </a:xfrm>
            <a:custGeom>
              <a:rect b="b" l="l" r="r" t="t"/>
              <a:pathLst>
                <a:path extrusionOk="0" h="1944916" w="379245">
                  <a:moveTo>
                    <a:pt x="379246" y="0"/>
                  </a:moveTo>
                  <a:lnTo>
                    <a:pt x="0" y="0"/>
                  </a:lnTo>
                  <a:lnTo>
                    <a:pt x="0" y="1944917"/>
                  </a:lnTo>
                  <a:lnTo>
                    <a:pt x="379246" y="1944917"/>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5"/>
            <p:cNvSpPr/>
            <p:nvPr/>
          </p:nvSpPr>
          <p:spPr>
            <a:xfrm>
              <a:off x="9059234" y="1564324"/>
              <a:ext cx="379245" cy="1944916"/>
            </a:xfrm>
            <a:custGeom>
              <a:rect b="b" l="l" r="r" t="t"/>
              <a:pathLst>
                <a:path extrusionOk="0" h="1944916" w="379245">
                  <a:moveTo>
                    <a:pt x="0" y="1944917"/>
                  </a:moveTo>
                  <a:lnTo>
                    <a:pt x="379245" y="1944917"/>
                  </a:lnTo>
                  <a:lnTo>
                    <a:pt x="379245" y="0"/>
                  </a:ln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 name="Google Shape;41;p5"/>
          <p:cNvSpPr/>
          <p:nvPr/>
        </p:nvSpPr>
        <p:spPr>
          <a:xfrm>
            <a:off x="8566974" y="414360"/>
            <a:ext cx="159300" cy="15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pic>
        <p:nvPicPr>
          <p:cNvPr id="43" name="Google Shape;43;p6"/>
          <p:cNvPicPr preferRelativeResize="0"/>
          <p:nvPr/>
        </p:nvPicPr>
        <p:blipFill rotWithShape="1">
          <a:blip r:embed="rId2">
            <a:alphaModFix amt="50000"/>
          </a:blip>
          <a:srcRect b="19" l="0" r="0" t="9"/>
          <a:stretch/>
        </p:blipFill>
        <p:spPr>
          <a:xfrm>
            <a:off x="0" y="0"/>
            <a:ext cx="9144002" cy="5143502"/>
          </a:xfrm>
          <a:prstGeom prst="rect">
            <a:avLst/>
          </a:prstGeom>
          <a:noFill/>
          <a:ln>
            <a:noFill/>
          </a:ln>
        </p:spPr>
      </p:pic>
      <p:sp>
        <p:nvSpPr>
          <p:cNvPr id="44" name="Google Shape;4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5" name="Google Shape;45;p6"/>
          <p:cNvGrpSpPr/>
          <p:nvPr/>
        </p:nvGrpSpPr>
        <p:grpSpPr>
          <a:xfrm>
            <a:off x="302987" y="288516"/>
            <a:ext cx="8538026" cy="4566468"/>
            <a:chOff x="1298853" y="4144865"/>
            <a:chExt cx="3636452" cy="1944916"/>
          </a:xfrm>
        </p:grpSpPr>
        <p:sp>
          <p:nvSpPr>
            <p:cNvPr id="46" name="Google Shape;46;p6"/>
            <p:cNvSpPr/>
            <p:nvPr/>
          </p:nvSpPr>
          <p:spPr>
            <a:xfrm>
              <a:off x="4556060" y="4144865"/>
              <a:ext cx="379245" cy="379245"/>
            </a:xfrm>
            <a:custGeom>
              <a:rect b="b" l="l" r="r" t="t"/>
              <a:pathLst>
                <a:path extrusionOk="0" h="379245" w="379245">
                  <a:moveTo>
                    <a:pt x="379245" y="379245"/>
                  </a:moveTo>
                  <a:lnTo>
                    <a:pt x="379245" y="0"/>
                  </a:ln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6"/>
            <p:cNvSpPr/>
            <p:nvPr/>
          </p:nvSpPr>
          <p:spPr>
            <a:xfrm>
              <a:off x="4556060" y="5710536"/>
              <a:ext cx="379245" cy="379245"/>
            </a:xfrm>
            <a:custGeom>
              <a:rect b="b" l="l" r="r" t="t"/>
              <a:pathLst>
                <a:path extrusionOk="0" h="379245" w="379245">
                  <a:moveTo>
                    <a:pt x="0" y="379246"/>
                  </a:moveTo>
                  <a:lnTo>
                    <a:pt x="379245" y="379246"/>
                  </a:lnTo>
                  <a:lnTo>
                    <a:pt x="379245"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6"/>
            <p:cNvSpPr/>
            <p:nvPr/>
          </p:nvSpPr>
          <p:spPr>
            <a:xfrm>
              <a:off x="1298853" y="4144865"/>
              <a:ext cx="379245" cy="379245"/>
            </a:xfrm>
            <a:custGeom>
              <a:rect b="b" l="l" r="r" t="t"/>
              <a:pathLst>
                <a:path extrusionOk="0" h="379245" w="379245">
                  <a:moveTo>
                    <a:pt x="379246" y="0"/>
                  </a:moveTo>
                  <a:lnTo>
                    <a:pt x="0" y="0"/>
                  </a:lnTo>
                  <a:lnTo>
                    <a:pt x="0" y="379245"/>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6"/>
            <p:cNvSpPr/>
            <p:nvPr/>
          </p:nvSpPr>
          <p:spPr>
            <a:xfrm>
              <a:off x="1298853" y="5710536"/>
              <a:ext cx="379245" cy="379245"/>
            </a:xfrm>
            <a:custGeom>
              <a:rect b="b" l="l" r="r" t="t"/>
              <a:pathLst>
                <a:path extrusionOk="0" h="379245" w="379245">
                  <a:moveTo>
                    <a:pt x="0" y="0"/>
                  </a:moveTo>
                  <a:lnTo>
                    <a:pt x="0" y="379246"/>
                  </a:lnTo>
                  <a:lnTo>
                    <a:pt x="379246" y="379246"/>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 name="Google Shape;50;p6"/>
          <p:cNvSpPr/>
          <p:nvPr/>
        </p:nvSpPr>
        <p:spPr>
          <a:xfrm>
            <a:off x="8566974" y="414360"/>
            <a:ext cx="159300" cy="15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pic>
        <p:nvPicPr>
          <p:cNvPr id="52" name="Google Shape;52;p7"/>
          <p:cNvPicPr preferRelativeResize="0"/>
          <p:nvPr/>
        </p:nvPicPr>
        <p:blipFill rotWithShape="1">
          <a:blip r:embed="rId2">
            <a:alphaModFix amt="22000"/>
          </a:blip>
          <a:srcRect b="0" l="337" r="347" t="0"/>
          <a:stretch/>
        </p:blipFill>
        <p:spPr>
          <a:xfrm>
            <a:off x="0" y="0"/>
            <a:ext cx="9144002" cy="5143502"/>
          </a:xfrm>
          <a:prstGeom prst="rect">
            <a:avLst/>
          </a:prstGeom>
          <a:noFill/>
          <a:ln>
            <a:noFill/>
          </a:ln>
        </p:spPr>
      </p:pic>
      <p:sp>
        <p:nvSpPr>
          <p:cNvPr id="53" name="Google Shape;53;p7"/>
          <p:cNvSpPr txBox="1"/>
          <p:nvPr>
            <p:ph type="title"/>
          </p:nvPr>
        </p:nvSpPr>
        <p:spPr>
          <a:xfrm>
            <a:off x="713225" y="655650"/>
            <a:ext cx="3990000" cy="102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 name="Google Shape;54;p7"/>
          <p:cNvSpPr txBox="1"/>
          <p:nvPr>
            <p:ph idx="1" type="subTitle"/>
          </p:nvPr>
        </p:nvSpPr>
        <p:spPr>
          <a:xfrm>
            <a:off x="713225" y="1683450"/>
            <a:ext cx="3990000" cy="280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55" name="Google Shape;55;p7"/>
          <p:cNvSpPr/>
          <p:nvPr>
            <p:ph idx="2" type="pic"/>
          </p:nvPr>
        </p:nvSpPr>
        <p:spPr>
          <a:xfrm>
            <a:off x="4941250" y="683563"/>
            <a:ext cx="3489600" cy="3776400"/>
          </a:xfrm>
          <a:prstGeom prst="rect">
            <a:avLst/>
          </a:prstGeom>
          <a:noFill/>
          <a:ln cap="flat" cmpd="sng" w="9525">
            <a:solidFill>
              <a:schemeClr val="accent1"/>
            </a:solidFill>
            <a:prstDash val="solid"/>
            <a:round/>
            <a:headEnd len="sm" w="sm" type="none"/>
            <a:tailEnd len="sm" w="sm" type="none"/>
          </a:ln>
        </p:spPr>
      </p:sp>
      <p:sp>
        <p:nvSpPr>
          <p:cNvPr id="56" name="Google Shape;56;p7"/>
          <p:cNvSpPr/>
          <p:nvPr/>
        </p:nvSpPr>
        <p:spPr>
          <a:xfrm rot="5400000">
            <a:off x="-2973246" y="2206121"/>
            <a:ext cx="6023101" cy="731320"/>
          </a:xfrm>
          <a:custGeom>
            <a:rect b="b" l="l" r="r" t="t"/>
            <a:pathLst>
              <a:path extrusionOk="0" h="1283017" w="10566844">
                <a:moveTo>
                  <a:pt x="5283423" y="0"/>
                </a:moveTo>
                <a:lnTo>
                  <a:pt x="0" y="0"/>
                </a:lnTo>
                <a:lnTo>
                  <a:pt x="0" y="1283018"/>
                </a:lnTo>
                <a:lnTo>
                  <a:pt x="10566845" y="1283018"/>
                </a:lnTo>
                <a:lnTo>
                  <a:pt x="10566845" y="0"/>
                </a:lnTo>
                <a:lnTo>
                  <a:pt x="5283423" y="0"/>
                </a:lnTo>
                <a:close/>
                <a:moveTo>
                  <a:pt x="254222" y="1220057"/>
                </a:moveTo>
                <a:cubicBezTo>
                  <a:pt x="254222" y="1235774"/>
                  <a:pt x="239935" y="1248728"/>
                  <a:pt x="222409" y="1248728"/>
                </a:cubicBezTo>
                <a:lnTo>
                  <a:pt x="70866" y="1248728"/>
                </a:lnTo>
                <a:cubicBezTo>
                  <a:pt x="53435" y="1248728"/>
                  <a:pt x="39053" y="1235869"/>
                  <a:pt x="39053" y="1220057"/>
                </a:cubicBezTo>
                <a:lnTo>
                  <a:pt x="39053" y="1068324"/>
                </a:lnTo>
                <a:cubicBezTo>
                  <a:pt x="39053" y="1052608"/>
                  <a:pt x="53340" y="1039654"/>
                  <a:pt x="70866" y="1039654"/>
                </a:cubicBezTo>
                <a:lnTo>
                  <a:pt x="222409" y="1039654"/>
                </a:lnTo>
                <a:cubicBezTo>
                  <a:pt x="239840" y="1039654"/>
                  <a:pt x="254222" y="1052513"/>
                  <a:pt x="254222" y="1068324"/>
                </a:cubicBezTo>
                <a:lnTo>
                  <a:pt x="254222" y="1220057"/>
                </a:lnTo>
                <a:close/>
                <a:moveTo>
                  <a:pt x="530447" y="1220057"/>
                </a:moveTo>
                <a:cubicBezTo>
                  <a:pt x="530447" y="1235774"/>
                  <a:pt x="516160" y="1248728"/>
                  <a:pt x="498634" y="1248728"/>
                </a:cubicBezTo>
                <a:lnTo>
                  <a:pt x="347091" y="1248728"/>
                </a:lnTo>
                <a:cubicBezTo>
                  <a:pt x="329660" y="1248728"/>
                  <a:pt x="315278" y="1235869"/>
                  <a:pt x="315278" y="1220057"/>
                </a:cubicBezTo>
                <a:lnTo>
                  <a:pt x="315278" y="1068324"/>
                </a:lnTo>
                <a:cubicBezTo>
                  <a:pt x="315278" y="1052608"/>
                  <a:pt x="329565" y="1039654"/>
                  <a:pt x="347091" y="1039654"/>
                </a:cubicBezTo>
                <a:lnTo>
                  <a:pt x="498634" y="1039654"/>
                </a:lnTo>
                <a:cubicBezTo>
                  <a:pt x="516065" y="1039654"/>
                  <a:pt x="530447" y="1052513"/>
                  <a:pt x="530447" y="1068324"/>
                </a:cubicBezTo>
                <a:lnTo>
                  <a:pt x="530447" y="1220057"/>
                </a:lnTo>
                <a:close/>
                <a:moveTo>
                  <a:pt x="806672" y="1220057"/>
                </a:moveTo>
                <a:cubicBezTo>
                  <a:pt x="806672" y="1235774"/>
                  <a:pt x="792385" y="1248728"/>
                  <a:pt x="774859" y="1248728"/>
                </a:cubicBezTo>
                <a:lnTo>
                  <a:pt x="623316" y="1248728"/>
                </a:lnTo>
                <a:cubicBezTo>
                  <a:pt x="605885" y="1248728"/>
                  <a:pt x="591503" y="1235869"/>
                  <a:pt x="591503" y="1220057"/>
                </a:cubicBezTo>
                <a:lnTo>
                  <a:pt x="591503" y="1068324"/>
                </a:lnTo>
                <a:cubicBezTo>
                  <a:pt x="591503" y="1052608"/>
                  <a:pt x="605790" y="1039654"/>
                  <a:pt x="623316" y="1039654"/>
                </a:cubicBezTo>
                <a:lnTo>
                  <a:pt x="774859" y="1039654"/>
                </a:lnTo>
                <a:cubicBezTo>
                  <a:pt x="792290" y="1039654"/>
                  <a:pt x="806672" y="1052513"/>
                  <a:pt x="806672" y="1068324"/>
                </a:cubicBezTo>
                <a:lnTo>
                  <a:pt x="806672" y="1220057"/>
                </a:lnTo>
                <a:close/>
                <a:moveTo>
                  <a:pt x="1082897" y="1220057"/>
                </a:moveTo>
                <a:cubicBezTo>
                  <a:pt x="1082897" y="1235774"/>
                  <a:pt x="1068610" y="1248728"/>
                  <a:pt x="1051084" y="1248728"/>
                </a:cubicBezTo>
                <a:lnTo>
                  <a:pt x="899541" y="1248728"/>
                </a:lnTo>
                <a:cubicBezTo>
                  <a:pt x="882110" y="1248728"/>
                  <a:pt x="867728" y="1235869"/>
                  <a:pt x="867728" y="1220057"/>
                </a:cubicBezTo>
                <a:lnTo>
                  <a:pt x="867728" y="1068324"/>
                </a:lnTo>
                <a:cubicBezTo>
                  <a:pt x="867728" y="1052608"/>
                  <a:pt x="882015" y="1039654"/>
                  <a:pt x="899541" y="1039654"/>
                </a:cubicBezTo>
                <a:lnTo>
                  <a:pt x="1051084" y="1039654"/>
                </a:lnTo>
                <a:cubicBezTo>
                  <a:pt x="1068515" y="1039654"/>
                  <a:pt x="1082897" y="1052513"/>
                  <a:pt x="1082897" y="1068324"/>
                </a:cubicBezTo>
                <a:lnTo>
                  <a:pt x="1082897" y="1220057"/>
                </a:lnTo>
                <a:close/>
                <a:moveTo>
                  <a:pt x="1359122" y="1220057"/>
                </a:moveTo>
                <a:cubicBezTo>
                  <a:pt x="1359122" y="1235774"/>
                  <a:pt x="1344835" y="1248728"/>
                  <a:pt x="1327309" y="1248728"/>
                </a:cubicBezTo>
                <a:lnTo>
                  <a:pt x="1175766" y="1248728"/>
                </a:lnTo>
                <a:cubicBezTo>
                  <a:pt x="1158335" y="1248728"/>
                  <a:pt x="1143953" y="1235869"/>
                  <a:pt x="1143953" y="1220057"/>
                </a:cubicBezTo>
                <a:lnTo>
                  <a:pt x="1143953" y="1068324"/>
                </a:lnTo>
                <a:cubicBezTo>
                  <a:pt x="1143953" y="1052608"/>
                  <a:pt x="1158240" y="1039654"/>
                  <a:pt x="1175766" y="1039654"/>
                </a:cubicBezTo>
                <a:lnTo>
                  <a:pt x="1327309" y="1039654"/>
                </a:lnTo>
                <a:cubicBezTo>
                  <a:pt x="1344739" y="1039654"/>
                  <a:pt x="1359122" y="1052513"/>
                  <a:pt x="1359122" y="1068324"/>
                </a:cubicBezTo>
                <a:lnTo>
                  <a:pt x="1359122" y="1220057"/>
                </a:lnTo>
                <a:close/>
                <a:moveTo>
                  <a:pt x="1635347" y="1220057"/>
                </a:moveTo>
                <a:cubicBezTo>
                  <a:pt x="1635347" y="1235774"/>
                  <a:pt x="1621060" y="1248728"/>
                  <a:pt x="1603534" y="1248728"/>
                </a:cubicBezTo>
                <a:lnTo>
                  <a:pt x="1451991" y="1248728"/>
                </a:lnTo>
                <a:cubicBezTo>
                  <a:pt x="1434560" y="1248728"/>
                  <a:pt x="1420178" y="1235869"/>
                  <a:pt x="1420178" y="1220057"/>
                </a:cubicBezTo>
                <a:lnTo>
                  <a:pt x="1420178" y="1068324"/>
                </a:lnTo>
                <a:cubicBezTo>
                  <a:pt x="1420178" y="1052608"/>
                  <a:pt x="1434465" y="1039654"/>
                  <a:pt x="1451991" y="1039654"/>
                </a:cubicBezTo>
                <a:lnTo>
                  <a:pt x="1603534" y="1039654"/>
                </a:lnTo>
                <a:cubicBezTo>
                  <a:pt x="1620964" y="1039654"/>
                  <a:pt x="1635347" y="1052513"/>
                  <a:pt x="1635347" y="1068324"/>
                </a:cubicBezTo>
                <a:lnTo>
                  <a:pt x="1635347" y="1220057"/>
                </a:lnTo>
                <a:close/>
                <a:moveTo>
                  <a:pt x="1911572" y="1220057"/>
                </a:moveTo>
                <a:cubicBezTo>
                  <a:pt x="1911572" y="1235774"/>
                  <a:pt x="1897285" y="1248728"/>
                  <a:pt x="1879759" y="1248728"/>
                </a:cubicBezTo>
                <a:lnTo>
                  <a:pt x="1728216" y="1248728"/>
                </a:lnTo>
                <a:cubicBezTo>
                  <a:pt x="1710785" y="1248728"/>
                  <a:pt x="1696403" y="1235869"/>
                  <a:pt x="1696403" y="1220057"/>
                </a:cubicBezTo>
                <a:lnTo>
                  <a:pt x="1696403" y="1068324"/>
                </a:lnTo>
                <a:cubicBezTo>
                  <a:pt x="1696403" y="1052608"/>
                  <a:pt x="1710690" y="1039654"/>
                  <a:pt x="1728216" y="1039654"/>
                </a:cubicBezTo>
                <a:lnTo>
                  <a:pt x="1879759" y="1039654"/>
                </a:lnTo>
                <a:cubicBezTo>
                  <a:pt x="1897189" y="1039654"/>
                  <a:pt x="1911572" y="1052513"/>
                  <a:pt x="1911572" y="1068324"/>
                </a:cubicBezTo>
                <a:lnTo>
                  <a:pt x="1911572" y="1220057"/>
                </a:lnTo>
                <a:close/>
                <a:moveTo>
                  <a:pt x="2187797" y="1220057"/>
                </a:moveTo>
                <a:cubicBezTo>
                  <a:pt x="2187797" y="1235774"/>
                  <a:pt x="2173510" y="1248728"/>
                  <a:pt x="2155984" y="1248728"/>
                </a:cubicBezTo>
                <a:lnTo>
                  <a:pt x="2004441" y="1248728"/>
                </a:lnTo>
                <a:cubicBezTo>
                  <a:pt x="1987010" y="1248728"/>
                  <a:pt x="1972628" y="1235869"/>
                  <a:pt x="1972628" y="1220057"/>
                </a:cubicBezTo>
                <a:lnTo>
                  <a:pt x="1972628" y="1068324"/>
                </a:lnTo>
                <a:cubicBezTo>
                  <a:pt x="1972628" y="1052608"/>
                  <a:pt x="1986915" y="1039654"/>
                  <a:pt x="2004441" y="1039654"/>
                </a:cubicBezTo>
                <a:lnTo>
                  <a:pt x="2155984" y="1039654"/>
                </a:lnTo>
                <a:cubicBezTo>
                  <a:pt x="2173415" y="1039654"/>
                  <a:pt x="2187797" y="1052513"/>
                  <a:pt x="2187797" y="1068324"/>
                </a:cubicBezTo>
                <a:lnTo>
                  <a:pt x="2187797" y="1220057"/>
                </a:lnTo>
                <a:close/>
                <a:moveTo>
                  <a:pt x="2464022" y="1220057"/>
                </a:moveTo>
                <a:cubicBezTo>
                  <a:pt x="2464022" y="1235774"/>
                  <a:pt x="2449735" y="1248728"/>
                  <a:pt x="2432209" y="1248728"/>
                </a:cubicBezTo>
                <a:lnTo>
                  <a:pt x="2280666" y="1248728"/>
                </a:lnTo>
                <a:cubicBezTo>
                  <a:pt x="2263235" y="1248728"/>
                  <a:pt x="2248853" y="1235869"/>
                  <a:pt x="2248853" y="1220057"/>
                </a:cubicBezTo>
                <a:lnTo>
                  <a:pt x="2248853" y="1068324"/>
                </a:lnTo>
                <a:cubicBezTo>
                  <a:pt x="2248853" y="1052608"/>
                  <a:pt x="2263140" y="1039654"/>
                  <a:pt x="2280666" y="1039654"/>
                </a:cubicBezTo>
                <a:lnTo>
                  <a:pt x="2432209" y="1039654"/>
                </a:lnTo>
                <a:cubicBezTo>
                  <a:pt x="2449640" y="1039654"/>
                  <a:pt x="2464022" y="1052513"/>
                  <a:pt x="2464022" y="1068324"/>
                </a:cubicBezTo>
                <a:lnTo>
                  <a:pt x="2464022" y="1220057"/>
                </a:lnTo>
                <a:close/>
                <a:moveTo>
                  <a:pt x="2740247" y="1220057"/>
                </a:moveTo>
                <a:cubicBezTo>
                  <a:pt x="2740247" y="1235774"/>
                  <a:pt x="2725960" y="1248728"/>
                  <a:pt x="2708434" y="1248728"/>
                </a:cubicBezTo>
                <a:lnTo>
                  <a:pt x="2556891" y="1248728"/>
                </a:lnTo>
                <a:cubicBezTo>
                  <a:pt x="2539460" y="1248728"/>
                  <a:pt x="2525078" y="1235869"/>
                  <a:pt x="2525078" y="1220057"/>
                </a:cubicBezTo>
                <a:lnTo>
                  <a:pt x="2525078" y="1068324"/>
                </a:lnTo>
                <a:cubicBezTo>
                  <a:pt x="2525078" y="1052608"/>
                  <a:pt x="2539365" y="1039654"/>
                  <a:pt x="2556891" y="1039654"/>
                </a:cubicBezTo>
                <a:lnTo>
                  <a:pt x="2708434" y="1039654"/>
                </a:lnTo>
                <a:cubicBezTo>
                  <a:pt x="2725865" y="1039654"/>
                  <a:pt x="2740247" y="1052513"/>
                  <a:pt x="2740247" y="1068324"/>
                </a:cubicBezTo>
                <a:lnTo>
                  <a:pt x="2740247" y="1220057"/>
                </a:lnTo>
                <a:close/>
                <a:moveTo>
                  <a:pt x="3016472" y="1220057"/>
                </a:moveTo>
                <a:cubicBezTo>
                  <a:pt x="3016472" y="1235774"/>
                  <a:pt x="3002185" y="1248728"/>
                  <a:pt x="2984659" y="1248728"/>
                </a:cubicBezTo>
                <a:lnTo>
                  <a:pt x="2833116" y="1248728"/>
                </a:lnTo>
                <a:cubicBezTo>
                  <a:pt x="2815685" y="1248728"/>
                  <a:pt x="2801303" y="1235869"/>
                  <a:pt x="2801303" y="1220057"/>
                </a:cubicBezTo>
                <a:lnTo>
                  <a:pt x="2801303" y="1068324"/>
                </a:lnTo>
                <a:cubicBezTo>
                  <a:pt x="2801303" y="1052608"/>
                  <a:pt x="2815590" y="1039654"/>
                  <a:pt x="2833116" y="1039654"/>
                </a:cubicBezTo>
                <a:lnTo>
                  <a:pt x="2984659" y="1039654"/>
                </a:lnTo>
                <a:cubicBezTo>
                  <a:pt x="3002090" y="1039654"/>
                  <a:pt x="3016472" y="1052513"/>
                  <a:pt x="3016472" y="1068324"/>
                </a:cubicBezTo>
                <a:lnTo>
                  <a:pt x="3016472" y="1220057"/>
                </a:lnTo>
                <a:close/>
                <a:moveTo>
                  <a:pt x="3292697" y="1220057"/>
                </a:moveTo>
                <a:cubicBezTo>
                  <a:pt x="3292697" y="1235774"/>
                  <a:pt x="3278410" y="1248728"/>
                  <a:pt x="3260884" y="1248728"/>
                </a:cubicBezTo>
                <a:lnTo>
                  <a:pt x="3109341" y="1248728"/>
                </a:lnTo>
                <a:cubicBezTo>
                  <a:pt x="3091910" y="1248728"/>
                  <a:pt x="3077528" y="1235869"/>
                  <a:pt x="3077528" y="1220057"/>
                </a:cubicBezTo>
                <a:lnTo>
                  <a:pt x="3077528" y="1068324"/>
                </a:lnTo>
                <a:cubicBezTo>
                  <a:pt x="3077528" y="1052608"/>
                  <a:pt x="3091815" y="1039654"/>
                  <a:pt x="3109341" y="1039654"/>
                </a:cubicBezTo>
                <a:lnTo>
                  <a:pt x="3260884" y="1039654"/>
                </a:lnTo>
                <a:cubicBezTo>
                  <a:pt x="3278315" y="1039654"/>
                  <a:pt x="3292697" y="1052513"/>
                  <a:pt x="3292697" y="1068324"/>
                </a:cubicBezTo>
                <a:lnTo>
                  <a:pt x="3292697" y="1220057"/>
                </a:lnTo>
                <a:close/>
                <a:moveTo>
                  <a:pt x="3568922" y="1220057"/>
                </a:moveTo>
                <a:cubicBezTo>
                  <a:pt x="3568922" y="1235774"/>
                  <a:pt x="3554635" y="1248728"/>
                  <a:pt x="3537109" y="1248728"/>
                </a:cubicBezTo>
                <a:lnTo>
                  <a:pt x="3385566" y="1248728"/>
                </a:lnTo>
                <a:cubicBezTo>
                  <a:pt x="3368135" y="1248728"/>
                  <a:pt x="3353753" y="1235869"/>
                  <a:pt x="3353753" y="1220057"/>
                </a:cubicBezTo>
                <a:lnTo>
                  <a:pt x="3353753" y="1068324"/>
                </a:lnTo>
                <a:cubicBezTo>
                  <a:pt x="3353753" y="1052608"/>
                  <a:pt x="3368040" y="1039654"/>
                  <a:pt x="3385566" y="1039654"/>
                </a:cubicBezTo>
                <a:lnTo>
                  <a:pt x="3537109" y="1039654"/>
                </a:lnTo>
                <a:cubicBezTo>
                  <a:pt x="3554540" y="1039654"/>
                  <a:pt x="3568922" y="1052513"/>
                  <a:pt x="3568922" y="1068324"/>
                </a:cubicBezTo>
                <a:lnTo>
                  <a:pt x="3568922" y="1220057"/>
                </a:lnTo>
                <a:close/>
                <a:moveTo>
                  <a:pt x="3845147" y="1220057"/>
                </a:moveTo>
                <a:cubicBezTo>
                  <a:pt x="3845147" y="1235774"/>
                  <a:pt x="3830860" y="1248728"/>
                  <a:pt x="3813334" y="1248728"/>
                </a:cubicBezTo>
                <a:lnTo>
                  <a:pt x="3661791" y="1248728"/>
                </a:lnTo>
                <a:cubicBezTo>
                  <a:pt x="3644360" y="1248728"/>
                  <a:pt x="3629978" y="1235869"/>
                  <a:pt x="3629978" y="1220057"/>
                </a:cubicBezTo>
                <a:lnTo>
                  <a:pt x="3629978" y="1068324"/>
                </a:lnTo>
                <a:cubicBezTo>
                  <a:pt x="3629978" y="1052608"/>
                  <a:pt x="3644265" y="1039654"/>
                  <a:pt x="3661791" y="1039654"/>
                </a:cubicBezTo>
                <a:lnTo>
                  <a:pt x="3813334" y="1039654"/>
                </a:lnTo>
                <a:cubicBezTo>
                  <a:pt x="3830765" y="1039654"/>
                  <a:pt x="3845147" y="1052513"/>
                  <a:pt x="3845147" y="1068324"/>
                </a:cubicBezTo>
                <a:lnTo>
                  <a:pt x="3845147" y="1220057"/>
                </a:lnTo>
                <a:close/>
                <a:moveTo>
                  <a:pt x="4121372" y="1220057"/>
                </a:moveTo>
                <a:cubicBezTo>
                  <a:pt x="4121372" y="1235774"/>
                  <a:pt x="4107085" y="1248728"/>
                  <a:pt x="4089559" y="1248728"/>
                </a:cubicBezTo>
                <a:lnTo>
                  <a:pt x="3938016" y="1248728"/>
                </a:lnTo>
                <a:cubicBezTo>
                  <a:pt x="3920585" y="1248728"/>
                  <a:pt x="3906203" y="1235869"/>
                  <a:pt x="3906203" y="1220057"/>
                </a:cubicBezTo>
                <a:lnTo>
                  <a:pt x="3906203" y="1068324"/>
                </a:lnTo>
                <a:cubicBezTo>
                  <a:pt x="3906203" y="1052608"/>
                  <a:pt x="3920490" y="1039654"/>
                  <a:pt x="3938016" y="1039654"/>
                </a:cubicBezTo>
                <a:lnTo>
                  <a:pt x="4089559" y="1039654"/>
                </a:lnTo>
                <a:cubicBezTo>
                  <a:pt x="4106990" y="1039654"/>
                  <a:pt x="4121372" y="1052513"/>
                  <a:pt x="4121372" y="1068324"/>
                </a:cubicBezTo>
                <a:lnTo>
                  <a:pt x="4121372" y="1220057"/>
                </a:lnTo>
                <a:close/>
                <a:moveTo>
                  <a:pt x="4397598" y="1220057"/>
                </a:moveTo>
                <a:cubicBezTo>
                  <a:pt x="4397598" y="1235774"/>
                  <a:pt x="4383310" y="1248728"/>
                  <a:pt x="4365784" y="1248728"/>
                </a:cubicBezTo>
                <a:lnTo>
                  <a:pt x="4214241" y="1248728"/>
                </a:lnTo>
                <a:cubicBezTo>
                  <a:pt x="4196810" y="1248728"/>
                  <a:pt x="4182428" y="1235869"/>
                  <a:pt x="4182428" y="1220057"/>
                </a:cubicBezTo>
                <a:lnTo>
                  <a:pt x="4182428" y="1068324"/>
                </a:lnTo>
                <a:cubicBezTo>
                  <a:pt x="4182428" y="1052608"/>
                  <a:pt x="4196715" y="1039654"/>
                  <a:pt x="4214241" y="1039654"/>
                </a:cubicBezTo>
                <a:lnTo>
                  <a:pt x="4365784" y="1039654"/>
                </a:lnTo>
                <a:cubicBezTo>
                  <a:pt x="4383215" y="1039654"/>
                  <a:pt x="4397598" y="1052513"/>
                  <a:pt x="4397598" y="1068324"/>
                </a:cubicBezTo>
                <a:lnTo>
                  <a:pt x="4397598" y="1220057"/>
                </a:lnTo>
                <a:close/>
                <a:moveTo>
                  <a:pt x="4673823" y="1220057"/>
                </a:moveTo>
                <a:cubicBezTo>
                  <a:pt x="4673823" y="1235774"/>
                  <a:pt x="4659535" y="1248728"/>
                  <a:pt x="4642009" y="1248728"/>
                </a:cubicBezTo>
                <a:lnTo>
                  <a:pt x="4490466" y="1248728"/>
                </a:lnTo>
                <a:cubicBezTo>
                  <a:pt x="4473035" y="1248728"/>
                  <a:pt x="4458653" y="1235869"/>
                  <a:pt x="4458653" y="1220057"/>
                </a:cubicBezTo>
                <a:lnTo>
                  <a:pt x="4458653" y="1068324"/>
                </a:lnTo>
                <a:cubicBezTo>
                  <a:pt x="4458653" y="1052608"/>
                  <a:pt x="4472940" y="1039654"/>
                  <a:pt x="4490466" y="1039654"/>
                </a:cubicBezTo>
                <a:lnTo>
                  <a:pt x="4642009" y="1039654"/>
                </a:lnTo>
                <a:cubicBezTo>
                  <a:pt x="4659440" y="1039654"/>
                  <a:pt x="4673823" y="1052513"/>
                  <a:pt x="4673823" y="1068324"/>
                </a:cubicBezTo>
                <a:lnTo>
                  <a:pt x="4673823" y="1220057"/>
                </a:lnTo>
                <a:close/>
                <a:moveTo>
                  <a:pt x="4950048" y="1220057"/>
                </a:moveTo>
                <a:cubicBezTo>
                  <a:pt x="4950048" y="1235774"/>
                  <a:pt x="4935760" y="1248728"/>
                  <a:pt x="4918234" y="1248728"/>
                </a:cubicBezTo>
                <a:lnTo>
                  <a:pt x="4766691" y="1248728"/>
                </a:lnTo>
                <a:cubicBezTo>
                  <a:pt x="4749260" y="1248728"/>
                  <a:pt x="4734878" y="1235869"/>
                  <a:pt x="4734878" y="1220057"/>
                </a:cubicBezTo>
                <a:lnTo>
                  <a:pt x="4734878" y="1068324"/>
                </a:lnTo>
                <a:cubicBezTo>
                  <a:pt x="4734878" y="1052608"/>
                  <a:pt x="4749165" y="1039654"/>
                  <a:pt x="4766691" y="1039654"/>
                </a:cubicBezTo>
                <a:lnTo>
                  <a:pt x="4918234" y="1039654"/>
                </a:lnTo>
                <a:cubicBezTo>
                  <a:pt x="4935665" y="1039654"/>
                  <a:pt x="4950048" y="1052513"/>
                  <a:pt x="4950048" y="1068324"/>
                </a:cubicBezTo>
                <a:lnTo>
                  <a:pt x="4950048" y="1220057"/>
                </a:lnTo>
                <a:close/>
                <a:moveTo>
                  <a:pt x="5226273" y="1220057"/>
                </a:moveTo>
                <a:cubicBezTo>
                  <a:pt x="5226273" y="1235774"/>
                  <a:pt x="5211985" y="1248728"/>
                  <a:pt x="5194459" y="1248728"/>
                </a:cubicBezTo>
                <a:lnTo>
                  <a:pt x="5042916" y="1248728"/>
                </a:lnTo>
                <a:cubicBezTo>
                  <a:pt x="5025485" y="1248728"/>
                  <a:pt x="5011103" y="1235869"/>
                  <a:pt x="5011103" y="1220057"/>
                </a:cubicBezTo>
                <a:lnTo>
                  <a:pt x="5011103" y="1068324"/>
                </a:lnTo>
                <a:cubicBezTo>
                  <a:pt x="5011103" y="1052608"/>
                  <a:pt x="5025390" y="1039654"/>
                  <a:pt x="5042916" y="1039654"/>
                </a:cubicBezTo>
                <a:lnTo>
                  <a:pt x="5194459" y="1039654"/>
                </a:lnTo>
                <a:cubicBezTo>
                  <a:pt x="5211890" y="1039654"/>
                  <a:pt x="5226273" y="1052513"/>
                  <a:pt x="5226273" y="1068324"/>
                </a:cubicBezTo>
                <a:lnTo>
                  <a:pt x="5226273" y="1220057"/>
                </a:lnTo>
                <a:close/>
                <a:moveTo>
                  <a:pt x="5538216" y="1220057"/>
                </a:moveTo>
                <a:cubicBezTo>
                  <a:pt x="5538216" y="1235774"/>
                  <a:pt x="5523929" y="1248728"/>
                  <a:pt x="5506403" y="1248728"/>
                </a:cubicBezTo>
                <a:lnTo>
                  <a:pt x="5354860" y="1248728"/>
                </a:lnTo>
                <a:cubicBezTo>
                  <a:pt x="5337429" y="1248728"/>
                  <a:pt x="5323046" y="1235869"/>
                  <a:pt x="5323046" y="1220057"/>
                </a:cubicBezTo>
                <a:lnTo>
                  <a:pt x="5323046" y="1068324"/>
                </a:lnTo>
                <a:cubicBezTo>
                  <a:pt x="5323046" y="1052608"/>
                  <a:pt x="5337334" y="1039654"/>
                  <a:pt x="5354860" y="1039654"/>
                </a:cubicBezTo>
                <a:lnTo>
                  <a:pt x="5506403" y="1039654"/>
                </a:lnTo>
                <a:cubicBezTo>
                  <a:pt x="5523833" y="1039654"/>
                  <a:pt x="5538216" y="1052513"/>
                  <a:pt x="5538216" y="1068324"/>
                </a:cubicBezTo>
                <a:lnTo>
                  <a:pt x="5538216" y="1220057"/>
                </a:lnTo>
                <a:close/>
                <a:moveTo>
                  <a:pt x="5814441" y="1220057"/>
                </a:moveTo>
                <a:cubicBezTo>
                  <a:pt x="5814441" y="1235774"/>
                  <a:pt x="5800154" y="1248728"/>
                  <a:pt x="5782628" y="1248728"/>
                </a:cubicBezTo>
                <a:lnTo>
                  <a:pt x="5631085" y="1248728"/>
                </a:lnTo>
                <a:cubicBezTo>
                  <a:pt x="5613654" y="1248728"/>
                  <a:pt x="5599271" y="1235869"/>
                  <a:pt x="5599271" y="1220057"/>
                </a:cubicBezTo>
                <a:lnTo>
                  <a:pt x="5599271" y="1068324"/>
                </a:lnTo>
                <a:cubicBezTo>
                  <a:pt x="5599271" y="1052608"/>
                  <a:pt x="5613559" y="1039654"/>
                  <a:pt x="5631085" y="1039654"/>
                </a:cubicBezTo>
                <a:lnTo>
                  <a:pt x="5782628" y="1039654"/>
                </a:lnTo>
                <a:cubicBezTo>
                  <a:pt x="5800058" y="1039654"/>
                  <a:pt x="5814441" y="1052513"/>
                  <a:pt x="5814441" y="1068324"/>
                </a:cubicBezTo>
                <a:lnTo>
                  <a:pt x="5814441" y="1220057"/>
                </a:lnTo>
                <a:close/>
                <a:moveTo>
                  <a:pt x="6090666" y="1220057"/>
                </a:moveTo>
                <a:cubicBezTo>
                  <a:pt x="6090666" y="1235774"/>
                  <a:pt x="6076379" y="1248728"/>
                  <a:pt x="6058853" y="1248728"/>
                </a:cubicBezTo>
                <a:lnTo>
                  <a:pt x="5907310" y="1248728"/>
                </a:lnTo>
                <a:cubicBezTo>
                  <a:pt x="5889879" y="1248728"/>
                  <a:pt x="5875496" y="1235869"/>
                  <a:pt x="5875496" y="1220057"/>
                </a:cubicBezTo>
                <a:lnTo>
                  <a:pt x="5875496" y="1068324"/>
                </a:lnTo>
                <a:cubicBezTo>
                  <a:pt x="5875496" y="1052608"/>
                  <a:pt x="5889784" y="1039654"/>
                  <a:pt x="5907310" y="1039654"/>
                </a:cubicBezTo>
                <a:lnTo>
                  <a:pt x="6058853" y="1039654"/>
                </a:lnTo>
                <a:cubicBezTo>
                  <a:pt x="6076283" y="1039654"/>
                  <a:pt x="6090666" y="1052513"/>
                  <a:pt x="6090666" y="1068324"/>
                </a:cubicBezTo>
                <a:lnTo>
                  <a:pt x="6090666" y="1220057"/>
                </a:lnTo>
                <a:close/>
                <a:moveTo>
                  <a:pt x="6366891" y="1220057"/>
                </a:moveTo>
                <a:cubicBezTo>
                  <a:pt x="6366891" y="1235774"/>
                  <a:pt x="6352604" y="1248728"/>
                  <a:pt x="6335078" y="1248728"/>
                </a:cubicBezTo>
                <a:lnTo>
                  <a:pt x="6183535" y="1248728"/>
                </a:lnTo>
                <a:cubicBezTo>
                  <a:pt x="6166104" y="1248728"/>
                  <a:pt x="6151721" y="1235869"/>
                  <a:pt x="6151721" y="1220057"/>
                </a:cubicBezTo>
                <a:lnTo>
                  <a:pt x="6151721" y="1068324"/>
                </a:lnTo>
                <a:cubicBezTo>
                  <a:pt x="6151721" y="1052608"/>
                  <a:pt x="6166009" y="1039654"/>
                  <a:pt x="6183535" y="1039654"/>
                </a:cubicBezTo>
                <a:lnTo>
                  <a:pt x="6335078" y="1039654"/>
                </a:lnTo>
                <a:cubicBezTo>
                  <a:pt x="6352508" y="1039654"/>
                  <a:pt x="6366891" y="1052513"/>
                  <a:pt x="6366891" y="1068324"/>
                </a:cubicBezTo>
                <a:lnTo>
                  <a:pt x="6366891" y="1220057"/>
                </a:lnTo>
                <a:close/>
                <a:moveTo>
                  <a:pt x="6643116" y="1220057"/>
                </a:moveTo>
                <a:cubicBezTo>
                  <a:pt x="6643116" y="1235774"/>
                  <a:pt x="6628829" y="1248728"/>
                  <a:pt x="6611303" y="1248728"/>
                </a:cubicBezTo>
                <a:lnTo>
                  <a:pt x="6459760" y="1248728"/>
                </a:lnTo>
                <a:cubicBezTo>
                  <a:pt x="6442329" y="1248728"/>
                  <a:pt x="6427946" y="1235869"/>
                  <a:pt x="6427946" y="1220057"/>
                </a:cubicBezTo>
                <a:lnTo>
                  <a:pt x="6427946" y="1068324"/>
                </a:lnTo>
                <a:cubicBezTo>
                  <a:pt x="6427946" y="1052608"/>
                  <a:pt x="6442234" y="1039654"/>
                  <a:pt x="6459760" y="1039654"/>
                </a:cubicBezTo>
                <a:lnTo>
                  <a:pt x="6611303" y="1039654"/>
                </a:lnTo>
                <a:cubicBezTo>
                  <a:pt x="6628733" y="1039654"/>
                  <a:pt x="6643116" y="1052513"/>
                  <a:pt x="6643116" y="1068324"/>
                </a:cubicBezTo>
                <a:lnTo>
                  <a:pt x="6643116" y="1220057"/>
                </a:lnTo>
                <a:close/>
                <a:moveTo>
                  <a:pt x="6919341" y="1220057"/>
                </a:moveTo>
                <a:cubicBezTo>
                  <a:pt x="6919341" y="1235774"/>
                  <a:pt x="6905054" y="1248728"/>
                  <a:pt x="6887528" y="1248728"/>
                </a:cubicBezTo>
                <a:lnTo>
                  <a:pt x="6735985" y="1248728"/>
                </a:lnTo>
                <a:cubicBezTo>
                  <a:pt x="6718554" y="1248728"/>
                  <a:pt x="6704171" y="1235869"/>
                  <a:pt x="6704171" y="1220057"/>
                </a:cubicBezTo>
                <a:lnTo>
                  <a:pt x="6704171" y="1068324"/>
                </a:lnTo>
                <a:cubicBezTo>
                  <a:pt x="6704171" y="1052608"/>
                  <a:pt x="6718459" y="1039654"/>
                  <a:pt x="6735985" y="1039654"/>
                </a:cubicBezTo>
                <a:lnTo>
                  <a:pt x="6887528" y="1039654"/>
                </a:lnTo>
                <a:cubicBezTo>
                  <a:pt x="6904958" y="1039654"/>
                  <a:pt x="6919341" y="1052513"/>
                  <a:pt x="6919341" y="1068324"/>
                </a:cubicBezTo>
                <a:lnTo>
                  <a:pt x="6919341" y="1220057"/>
                </a:lnTo>
                <a:close/>
                <a:moveTo>
                  <a:pt x="7195566" y="1220057"/>
                </a:moveTo>
                <a:cubicBezTo>
                  <a:pt x="7195566" y="1235774"/>
                  <a:pt x="7181279" y="1248728"/>
                  <a:pt x="7163753" y="1248728"/>
                </a:cubicBezTo>
                <a:lnTo>
                  <a:pt x="7012210" y="1248728"/>
                </a:lnTo>
                <a:cubicBezTo>
                  <a:pt x="6994779" y="1248728"/>
                  <a:pt x="6980396" y="1235869"/>
                  <a:pt x="6980396" y="1220057"/>
                </a:cubicBezTo>
                <a:lnTo>
                  <a:pt x="6980396" y="1068324"/>
                </a:lnTo>
                <a:cubicBezTo>
                  <a:pt x="6980396" y="1052608"/>
                  <a:pt x="6994684" y="1039654"/>
                  <a:pt x="7012210" y="1039654"/>
                </a:cubicBezTo>
                <a:lnTo>
                  <a:pt x="7163753" y="1039654"/>
                </a:lnTo>
                <a:cubicBezTo>
                  <a:pt x="7181183" y="1039654"/>
                  <a:pt x="7195566" y="1052513"/>
                  <a:pt x="7195566" y="1068324"/>
                </a:cubicBezTo>
                <a:lnTo>
                  <a:pt x="7195566" y="1220057"/>
                </a:lnTo>
                <a:close/>
                <a:moveTo>
                  <a:pt x="7471791" y="1220057"/>
                </a:moveTo>
                <a:cubicBezTo>
                  <a:pt x="7471791" y="1235774"/>
                  <a:pt x="7457504" y="1248728"/>
                  <a:pt x="7439978" y="1248728"/>
                </a:cubicBezTo>
                <a:lnTo>
                  <a:pt x="7288435" y="1248728"/>
                </a:lnTo>
                <a:cubicBezTo>
                  <a:pt x="7271004" y="1248728"/>
                  <a:pt x="7256621" y="1235869"/>
                  <a:pt x="7256621" y="1220057"/>
                </a:cubicBezTo>
                <a:lnTo>
                  <a:pt x="7256621" y="1068324"/>
                </a:lnTo>
                <a:cubicBezTo>
                  <a:pt x="7256621" y="1052608"/>
                  <a:pt x="7270909" y="1039654"/>
                  <a:pt x="7288435" y="1039654"/>
                </a:cubicBezTo>
                <a:lnTo>
                  <a:pt x="7439978" y="1039654"/>
                </a:lnTo>
                <a:cubicBezTo>
                  <a:pt x="7457408" y="1039654"/>
                  <a:pt x="7471791" y="1052513"/>
                  <a:pt x="7471791" y="1068324"/>
                </a:cubicBezTo>
                <a:lnTo>
                  <a:pt x="7471791" y="1220057"/>
                </a:lnTo>
                <a:close/>
                <a:moveTo>
                  <a:pt x="7748016" y="1220057"/>
                </a:moveTo>
                <a:cubicBezTo>
                  <a:pt x="7748016" y="1235774"/>
                  <a:pt x="7733729" y="1248728"/>
                  <a:pt x="7716203" y="1248728"/>
                </a:cubicBezTo>
                <a:lnTo>
                  <a:pt x="7564660" y="1248728"/>
                </a:lnTo>
                <a:cubicBezTo>
                  <a:pt x="7547229" y="1248728"/>
                  <a:pt x="7532846" y="1235869"/>
                  <a:pt x="7532846" y="1220057"/>
                </a:cubicBezTo>
                <a:lnTo>
                  <a:pt x="7532846" y="1068324"/>
                </a:lnTo>
                <a:cubicBezTo>
                  <a:pt x="7532846" y="1052608"/>
                  <a:pt x="7547134" y="1039654"/>
                  <a:pt x="7564660" y="1039654"/>
                </a:cubicBezTo>
                <a:lnTo>
                  <a:pt x="7716203" y="1039654"/>
                </a:lnTo>
                <a:cubicBezTo>
                  <a:pt x="7733633" y="1039654"/>
                  <a:pt x="7748016" y="1052513"/>
                  <a:pt x="7748016" y="1068324"/>
                </a:cubicBezTo>
                <a:lnTo>
                  <a:pt x="7748016" y="1220057"/>
                </a:lnTo>
                <a:close/>
                <a:moveTo>
                  <a:pt x="8024241" y="1220057"/>
                </a:moveTo>
                <a:cubicBezTo>
                  <a:pt x="8024241" y="1235774"/>
                  <a:pt x="8009954" y="1248728"/>
                  <a:pt x="7992428" y="1248728"/>
                </a:cubicBezTo>
                <a:lnTo>
                  <a:pt x="7840885" y="1248728"/>
                </a:lnTo>
                <a:cubicBezTo>
                  <a:pt x="7823454" y="1248728"/>
                  <a:pt x="7809071" y="1235869"/>
                  <a:pt x="7809071" y="1220057"/>
                </a:cubicBezTo>
                <a:lnTo>
                  <a:pt x="7809071" y="1068324"/>
                </a:lnTo>
                <a:cubicBezTo>
                  <a:pt x="7809071" y="1052608"/>
                  <a:pt x="7823359" y="1039654"/>
                  <a:pt x="7840885" y="1039654"/>
                </a:cubicBezTo>
                <a:lnTo>
                  <a:pt x="7992428" y="1039654"/>
                </a:lnTo>
                <a:cubicBezTo>
                  <a:pt x="8009858" y="1039654"/>
                  <a:pt x="8024241" y="1052513"/>
                  <a:pt x="8024241" y="1068324"/>
                </a:cubicBezTo>
                <a:lnTo>
                  <a:pt x="8024241" y="1220057"/>
                </a:lnTo>
                <a:close/>
                <a:moveTo>
                  <a:pt x="8300466" y="1220057"/>
                </a:moveTo>
                <a:cubicBezTo>
                  <a:pt x="8300466" y="1235774"/>
                  <a:pt x="8286179" y="1248728"/>
                  <a:pt x="8268653" y="1248728"/>
                </a:cubicBezTo>
                <a:lnTo>
                  <a:pt x="8117110" y="1248728"/>
                </a:lnTo>
                <a:cubicBezTo>
                  <a:pt x="8099679" y="1248728"/>
                  <a:pt x="8085296" y="1235869"/>
                  <a:pt x="8085296" y="1220057"/>
                </a:cubicBezTo>
                <a:lnTo>
                  <a:pt x="8085296" y="1068324"/>
                </a:lnTo>
                <a:cubicBezTo>
                  <a:pt x="8085296" y="1052608"/>
                  <a:pt x="8099584" y="1039654"/>
                  <a:pt x="8117110" y="1039654"/>
                </a:cubicBezTo>
                <a:lnTo>
                  <a:pt x="8268653" y="1039654"/>
                </a:lnTo>
                <a:cubicBezTo>
                  <a:pt x="8286083" y="1039654"/>
                  <a:pt x="8300466" y="1052513"/>
                  <a:pt x="8300466" y="1068324"/>
                </a:cubicBezTo>
                <a:lnTo>
                  <a:pt x="8300466" y="1220057"/>
                </a:lnTo>
                <a:close/>
                <a:moveTo>
                  <a:pt x="8576691" y="1220057"/>
                </a:moveTo>
                <a:cubicBezTo>
                  <a:pt x="8576691" y="1235774"/>
                  <a:pt x="8562404" y="1248728"/>
                  <a:pt x="8544877" y="1248728"/>
                </a:cubicBezTo>
                <a:lnTo>
                  <a:pt x="8393335" y="1248728"/>
                </a:lnTo>
                <a:cubicBezTo>
                  <a:pt x="8375904" y="1248728"/>
                  <a:pt x="8361521" y="1235869"/>
                  <a:pt x="8361521" y="1220057"/>
                </a:cubicBezTo>
                <a:lnTo>
                  <a:pt x="8361521" y="1068324"/>
                </a:lnTo>
                <a:cubicBezTo>
                  <a:pt x="8361521" y="1052608"/>
                  <a:pt x="8375809" y="1039654"/>
                  <a:pt x="8393335" y="1039654"/>
                </a:cubicBezTo>
                <a:lnTo>
                  <a:pt x="8544877" y="1039654"/>
                </a:lnTo>
                <a:cubicBezTo>
                  <a:pt x="8562308" y="1039654"/>
                  <a:pt x="8576691" y="1052513"/>
                  <a:pt x="8576691" y="1068324"/>
                </a:cubicBezTo>
                <a:lnTo>
                  <a:pt x="8576691" y="1220057"/>
                </a:lnTo>
                <a:close/>
                <a:moveTo>
                  <a:pt x="8852916" y="1220057"/>
                </a:moveTo>
                <a:cubicBezTo>
                  <a:pt x="8852916" y="1235774"/>
                  <a:pt x="8838629" y="1248728"/>
                  <a:pt x="8821102" y="1248728"/>
                </a:cubicBezTo>
                <a:lnTo>
                  <a:pt x="8669560" y="1248728"/>
                </a:lnTo>
                <a:cubicBezTo>
                  <a:pt x="8652129" y="1248728"/>
                  <a:pt x="8637746" y="1235869"/>
                  <a:pt x="8637746" y="1220057"/>
                </a:cubicBezTo>
                <a:lnTo>
                  <a:pt x="8637746" y="1068324"/>
                </a:lnTo>
                <a:cubicBezTo>
                  <a:pt x="8637746" y="1052608"/>
                  <a:pt x="8652034" y="1039654"/>
                  <a:pt x="8669560" y="1039654"/>
                </a:cubicBezTo>
                <a:lnTo>
                  <a:pt x="8821102" y="1039654"/>
                </a:lnTo>
                <a:cubicBezTo>
                  <a:pt x="8838533" y="1039654"/>
                  <a:pt x="8852916" y="1052513"/>
                  <a:pt x="8852916" y="1068324"/>
                </a:cubicBezTo>
                <a:lnTo>
                  <a:pt x="8852916" y="1220057"/>
                </a:lnTo>
                <a:close/>
                <a:moveTo>
                  <a:pt x="9129141" y="1220057"/>
                </a:moveTo>
                <a:cubicBezTo>
                  <a:pt x="9129141" y="1235774"/>
                  <a:pt x="9114854" y="1248728"/>
                  <a:pt x="9097327" y="1248728"/>
                </a:cubicBezTo>
                <a:lnTo>
                  <a:pt x="8945785" y="1248728"/>
                </a:lnTo>
                <a:cubicBezTo>
                  <a:pt x="8928354" y="1248728"/>
                  <a:pt x="8913971" y="1235869"/>
                  <a:pt x="8913971" y="1220057"/>
                </a:cubicBezTo>
                <a:lnTo>
                  <a:pt x="8913971" y="1068324"/>
                </a:lnTo>
                <a:cubicBezTo>
                  <a:pt x="8913971" y="1052608"/>
                  <a:pt x="8928259" y="1039654"/>
                  <a:pt x="8945785" y="1039654"/>
                </a:cubicBezTo>
                <a:lnTo>
                  <a:pt x="9097327" y="1039654"/>
                </a:lnTo>
                <a:cubicBezTo>
                  <a:pt x="9114758" y="1039654"/>
                  <a:pt x="9129141" y="1052513"/>
                  <a:pt x="9129141" y="1068324"/>
                </a:cubicBezTo>
                <a:lnTo>
                  <a:pt x="9129141" y="1220057"/>
                </a:lnTo>
                <a:close/>
                <a:moveTo>
                  <a:pt x="9405366" y="1220057"/>
                </a:moveTo>
                <a:cubicBezTo>
                  <a:pt x="9405366" y="1235774"/>
                  <a:pt x="9391079" y="1248728"/>
                  <a:pt x="9373552" y="1248728"/>
                </a:cubicBezTo>
                <a:lnTo>
                  <a:pt x="9222010" y="1248728"/>
                </a:lnTo>
                <a:cubicBezTo>
                  <a:pt x="9204579" y="1248728"/>
                  <a:pt x="9190196" y="1235869"/>
                  <a:pt x="9190196" y="1220057"/>
                </a:cubicBezTo>
                <a:lnTo>
                  <a:pt x="9190196" y="1068324"/>
                </a:lnTo>
                <a:cubicBezTo>
                  <a:pt x="9190196" y="1052608"/>
                  <a:pt x="9204484" y="1039654"/>
                  <a:pt x="9222010" y="1039654"/>
                </a:cubicBezTo>
                <a:lnTo>
                  <a:pt x="9373552" y="1039654"/>
                </a:lnTo>
                <a:cubicBezTo>
                  <a:pt x="9390983" y="1039654"/>
                  <a:pt x="9405366" y="1052513"/>
                  <a:pt x="9405366" y="1068324"/>
                </a:cubicBezTo>
                <a:lnTo>
                  <a:pt x="9405366" y="1220057"/>
                </a:lnTo>
                <a:close/>
                <a:moveTo>
                  <a:pt x="9681591" y="1220057"/>
                </a:moveTo>
                <a:cubicBezTo>
                  <a:pt x="9681591" y="1235774"/>
                  <a:pt x="9667304" y="1248728"/>
                  <a:pt x="9649777" y="1248728"/>
                </a:cubicBezTo>
                <a:lnTo>
                  <a:pt x="9498235" y="1248728"/>
                </a:lnTo>
                <a:cubicBezTo>
                  <a:pt x="9480804" y="1248728"/>
                  <a:pt x="9466421" y="1235869"/>
                  <a:pt x="9466421" y="1220057"/>
                </a:cubicBezTo>
                <a:lnTo>
                  <a:pt x="9466421" y="1068324"/>
                </a:lnTo>
                <a:cubicBezTo>
                  <a:pt x="9466421" y="1052608"/>
                  <a:pt x="9480709" y="1039654"/>
                  <a:pt x="9498235" y="1039654"/>
                </a:cubicBezTo>
                <a:lnTo>
                  <a:pt x="9649777" y="1039654"/>
                </a:lnTo>
                <a:cubicBezTo>
                  <a:pt x="9667208" y="1039654"/>
                  <a:pt x="9681591" y="1052513"/>
                  <a:pt x="9681591" y="1068324"/>
                </a:cubicBezTo>
                <a:lnTo>
                  <a:pt x="9681591" y="1220057"/>
                </a:lnTo>
                <a:close/>
                <a:moveTo>
                  <a:pt x="9957815" y="1220057"/>
                </a:moveTo>
                <a:cubicBezTo>
                  <a:pt x="9957815" y="1235774"/>
                  <a:pt x="9943528" y="1248728"/>
                  <a:pt x="9926002" y="1248728"/>
                </a:cubicBezTo>
                <a:lnTo>
                  <a:pt x="9774459" y="1248728"/>
                </a:lnTo>
                <a:cubicBezTo>
                  <a:pt x="9757029" y="1248728"/>
                  <a:pt x="9742646" y="1235869"/>
                  <a:pt x="9742646" y="1220057"/>
                </a:cubicBezTo>
                <a:lnTo>
                  <a:pt x="9742646" y="1068324"/>
                </a:lnTo>
                <a:cubicBezTo>
                  <a:pt x="9742646" y="1052608"/>
                  <a:pt x="9756934" y="1039654"/>
                  <a:pt x="9774459" y="1039654"/>
                </a:cubicBezTo>
                <a:lnTo>
                  <a:pt x="9926002" y="1039654"/>
                </a:lnTo>
                <a:cubicBezTo>
                  <a:pt x="9943434" y="1039654"/>
                  <a:pt x="9957815" y="1052513"/>
                  <a:pt x="9957815" y="1068324"/>
                </a:cubicBezTo>
                <a:lnTo>
                  <a:pt x="9957815" y="1220057"/>
                </a:lnTo>
                <a:close/>
                <a:moveTo>
                  <a:pt x="10234040" y="1220057"/>
                </a:moveTo>
                <a:cubicBezTo>
                  <a:pt x="10234040" y="1235774"/>
                  <a:pt x="10219753" y="1248728"/>
                  <a:pt x="10202227" y="1248728"/>
                </a:cubicBezTo>
                <a:lnTo>
                  <a:pt x="10050684" y="1248728"/>
                </a:lnTo>
                <a:cubicBezTo>
                  <a:pt x="10033254" y="1248728"/>
                  <a:pt x="10018871" y="1235869"/>
                  <a:pt x="10018871" y="1220057"/>
                </a:cubicBezTo>
                <a:lnTo>
                  <a:pt x="10018871" y="1068324"/>
                </a:lnTo>
                <a:cubicBezTo>
                  <a:pt x="10018871" y="1052608"/>
                  <a:pt x="10033159" y="1039654"/>
                  <a:pt x="10050684" y="1039654"/>
                </a:cubicBezTo>
                <a:lnTo>
                  <a:pt x="10202227" y="1039654"/>
                </a:lnTo>
                <a:cubicBezTo>
                  <a:pt x="10219659" y="1039654"/>
                  <a:pt x="10234040" y="1052513"/>
                  <a:pt x="10234040" y="1068324"/>
                </a:cubicBezTo>
                <a:lnTo>
                  <a:pt x="10234040" y="1220057"/>
                </a:lnTo>
                <a:close/>
                <a:moveTo>
                  <a:pt x="10510265" y="1220057"/>
                </a:moveTo>
                <a:cubicBezTo>
                  <a:pt x="10510265" y="1235774"/>
                  <a:pt x="10495978" y="1248728"/>
                  <a:pt x="10478452" y="1248728"/>
                </a:cubicBezTo>
                <a:lnTo>
                  <a:pt x="10326909" y="1248728"/>
                </a:lnTo>
                <a:cubicBezTo>
                  <a:pt x="10309479" y="1248728"/>
                  <a:pt x="10295096" y="1235869"/>
                  <a:pt x="10295096" y="1220057"/>
                </a:cubicBezTo>
                <a:lnTo>
                  <a:pt x="10295096" y="1068324"/>
                </a:lnTo>
                <a:cubicBezTo>
                  <a:pt x="10295096" y="1052608"/>
                  <a:pt x="10309384" y="1039654"/>
                  <a:pt x="10326909" y="1039654"/>
                </a:cubicBezTo>
                <a:lnTo>
                  <a:pt x="10478452" y="1039654"/>
                </a:lnTo>
                <a:cubicBezTo>
                  <a:pt x="10495884" y="1039654"/>
                  <a:pt x="10510265" y="1052513"/>
                  <a:pt x="10510265" y="1068324"/>
                </a:cubicBezTo>
                <a:lnTo>
                  <a:pt x="10510265" y="1220057"/>
                </a:lnTo>
                <a:close/>
                <a:moveTo>
                  <a:pt x="10313766" y="63056"/>
                </a:moveTo>
                <a:cubicBezTo>
                  <a:pt x="10313766" y="47339"/>
                  <a:pt x="10328053" y="34385"/>
                  <a:pt x="10345579" y="34385"/>
                </a:cubicBezTo>
                <a:lnTo>
                  <a:pt x="10497122" y="34385"/>
                </a:lnTo>
                <a:cubicBezTo>
                  <a:pt x="10514552" y="34385"/>
                  <a:pt x="10528935" y="47244"/>
                  <a:pt x="10528935" y="63056"/>
                </a:cubicBezTo>
                <a:lnTo>
                  <a:pt x="10528935" y="214789"/>
                </a:lnTo>
                <a:cubicBezTo>
                  <a:pt x="10528935" y="230505"/>
                  <a:pt x="10514648" y="243459"/>
                  <a:pt x="10497122" y="243459"/>
                </a:cubicBezTo>
                <a:lnTo>
                  <a:pt x="10345579" y="243459"/>
                </a:lnTo>
                <a:cubicBezTo>
                  <a:pt x="10328147" y="243459"/>
                  <a:pt x="10313766" y="230600"/>
                  <a:pt x="10313766" y="214789"/>
                </a:cubicBezTo>
                <a:lnTo>
                  <a:pt x="10313766" y="62960"/>
                </a:lnTo>
                <a:close/>
                <a:moveTo>
                  <a:pt x="10037541" y="63056"/>
                </a:moveTo>
                <a:cubicBezTo>
                  <a:pt x="10037541" y="47339"/>
                  <a:pt x="10051828" y="34385"/>
                  <a:pt x="10069354" y="34385"/>
                </a:cubicBezTo>
                <a:lnTo>
                  <a:pt x="10220897" y="34385"/>
                </a:lnTo>
                <a:cubicBezTo>
                  <a:pt x="10238327" y="34385"/>
                  <a:pt x="10252710" y="47244"/>
                  <a:pt x="10252710" y="63056"/>
                </a:cubicBezTo>
                <a:lnTo>
                  <a:pt x="10252710" y="214789"/>
                </a:lnTo>
                <a:cubicBezTo>
                  <a:pt x="10252710" y="230505"/>
                  <a:pt x="10238423" y="243459"/>
                  <a:pt x="10220897" y="243459"/>
                </a:cubicBezTo>
                <a:lnTo>
                  <a:pt x="10069354" y="243459"/>
                </a:lnTo>
                <a:cubicBezTo>
                  <a:pt x="10051922" y="243459"/>
                  <a:pt x="10037541" y="230600"/>
                  <a:pt x="10037541" y="214789"/>
                </a:cubicBezTo>
                <a:lnTo>
                  <a:pt x="10037541" y="62960"/>
                </a:lnTo>
                <a:close/>
                <a:moveTo>
                  <a:pt x="9761316" y="63056"/>
                </a:moveTo>
                <a:cubicBezTo>
                  <a:pt x="9761316" y="47339"/>
                  <a:pt x="9775603" y="34385"/>
                  <a:pt x="9793129" y="34385"/>
                </a:cubicBezTo>
                <a:lnTo>
                  <a:pt x="9944672" y="34385"/>
                </a:lnTo>
                <a:cubicBezTo>
                  <a:pt x="9962102" y="34385"/>
                  <a:pt x="9976485" y="47244"/>
                  <a:pt x="9976485" y="63056"/>
                </a:cubicBezTo>
                <a:lnTo>
                  <a:pt x="9976485" y="214789"/>
                </a:lnTo>
                <a:cubicBezTo>
                  <a:pt x="9976485" y="230505"/>
                  <a:pt x="9962198" y="243459"/>
                  <a:pt x="9944672" y="243459"/>
                </a:cubicBezTo>
                <a:lnTo>
                  <a:pt x="9793129" y="243459"/>
                </a:lnTo>
                <a:cubicBezTo>
                  <a:pt x="9775697" y="243459"/>
                  <a:pt x="9761316" y="230600"/>
                  <a:pt x="9761316" y="214789"/>
                </a:cubicBezTo>
                <a:lnTo>
                  <a:pt x="9761316" y="62960"/>
                </a:lnTo>
                <a:close/>
                <a:moveTo>
                  <a:pt x="9485090" y="63056"/>
                </a:moveTo>
                <a:cubicBezTo>
                  <a:pt x="9485090" y="47339"/>
                  <a:pt x="9499378" y="34385"/>
                  <a:pt x="9516904" y="34385"/>
                </a:cubicBezTo>
                <a:lnTo>
                  <a:pt x="9668446" y="34385"/>
                </a:lnTo>
                <a:cubicBezTo>
                  <a:pt x="9685877" y="34385"/>
                  <a:pt x="9700260" y="47244"/>
                  <a:pt x="9700260" y="63056"/>
                </a:cubicBezTo>
                <a:lnTo>
                  <a:pt x="9700260" y="214789"/>
                </a:lnTo>
                <a:cubicBezTo>
                  <a:pt x="9700260" y="230505"/>
                  <a:pt x="9685973" y="243459"/>
                  <a:pt x="9668446" y="243459"/>
                </a:cubicBezTo>
                <a:lnTo>
                  <a:pt x="9516904" y="243459"/>
                </a:lnTo>
                <a:cubicBezTo>
                  <a:pt x="9499473" y="243459"/>
                  <a:pt x="9485090" y="230600"/>
                  <a:pt x="9485090" y="214789"/>
                </a:cubicBezTo>
                <a:lnTo>
                  <a:pt x="9485090" y="62960"/>
                </a:lnTo>
                <a:close/>
                <a:moveTo>
                  <a:pt x="9208865" y="63056"/>
                </a:moveTo>
                <a:cubicBezTo>
                  <a:pt x="9208865" y="47339"/>
                  <a:pt x="9223153" y="34385"/>
                  <a:pt x="9240679" y="34385"/>
                </a:cubicBezTo>
                <a:lnTo>
                  <a:pt x="9392221" y="34385"/>
                </a:lnTo>
                <a:cubicBezTo>
                  <a:pt x="9409652" y="34385"/>
                  <a:pt x="9424035" y="47244"/>
                  <a:pt x="9424035" y="63056"/>
                </a:cubicBezTo>
                <a:lnTo>
                  <a:pt x="9424035" y="214789"/>
                </a:lnTo>
                <a:cubicBezTo>
                  <a:pt x="9424035" y="230505"/>
                  <a:pt x="9409748" y="243459"/>
                  <a:pt x="9392221" y="243459"/>
                </a:cubicBezTo>
                <a:lnTo>
                  <a:pt x="9240679" y="243459"/>
                </a:lnTo>
                <a:cubicBezTo>
                  <a:pt x="9223248" y="243459"/>
                  <a:pt x="9208865" y="230600"/>
                  <a:pt x="9208865" y="214789"/>
                </a:cubicBezTo>
                <a:lnTo>
                  <a:pt x="9208865" y="62960"/>
                </a:lnTo>
                <a:close/>
                <a:moveTo>
                  <a:pt x="8932640" y="63056"/>
                </a:moveTo>
                <a:cubicBezTo>
                  <a:pt x="8932640" y="47339"/>
                  <a:pt x="8946928" y="34385"/>
                  <a:pt x="8964454" y="34385"/>
                </a:cubicBezTo>
                <a:lnTo>
                  <a:pt x="9115996" y="34385"/>
                </a:lnTo>
                <a:cubicBezTo>
                  <a:pt x="9133427" y="34385"/>
                  <a:pt x="9147810" y="47244"/>
                  <a:pt x="9147810" y="63056"/>
                </a:cubicBezTo>
                <a:lnTo>
                  <a:pt x="9147810" y="214789"/>
                </a:lnTo>
                <a:cubicBezTo>
                  <a:pt x="9147810" y="230505"/>
                  <a:pt x="9133523" y="243459"/>
                  <a:pt x="9115996" y="243459"/>
                </a:cubicBezTo>
                <a:lnTo>
                  <a:pt x="8964454" y="243459"/>
                </a:lnTo>
                <a:cubicBezTo>
                  <a:pt x="8947023" y="243459"/>
                  <a:pt x="8932640" y="230600"/>
                  <a:pt x="8932640" y="214789"/>
                </a:cubicBezTo>
                <a:lnTo>
                  <a:pt x="8932640" y="62960"/>
                </a:lnTo>
                <a:close/>
                <a:moveTo>
                  <a:pt x="8656415" y="63056"/>
                </a:moveTo>
                <a:cubicBezTo>
                  <a:pt x="8656415" y="47339"/>
                  <a:pt x="8670703" y="34385"/>
                  <a:pt x="8688229" y="34385"/>
                </a:cubicBezTo>
                <a:lnTo>
                  <a:pt x="8839771" y="34385"/>
                </a:lnTo>
                <a:cubicBezTo>
                  <a:pt x="8857202" y="34385"/>
                  <a:pt x="8871585" y="47244"/>
                  <a:pt x="8871585" y="63056"/>
                </a:cubicBezTo>
                <a:lnTo>
                  <a:pt x="8871585" y="214789"/>
                </a:lnTo>
                <a:cubicBezTo>
                  <a:pt x="8871585" y="230505"/>
                  <a:pt x="8857298" y="243459"/>
                  <a:pt x="8839771" y="243459"/>
                </a:cubicBezTo>
                <a:lnTo>
                  <a:pt x="8688229" y="243459"/>
                </a:lnTo>
                <a:cubicBezTo>
                  <a:pt x="8670798" y="243459"/>
                  <a:pt x="8656415" y="230600"/>
                  <a:pt x="8656415" y="214789"/>
                </a:cubicBezTo>
                <a:lnTo>
                  <a:pt x="8656415" y="62960"/>
                </a:lnTo>
                <a:close/>
                <a:moveTo>
                  <a:pt x="8380190" y="63056"/>
                </a:moveTo>
                <a:cubicBezTo>
                  <a:pt x="8380190" y="47339"/>
                  <a:pt x="8394478" y="34385"/>
                  <a:pt x="8412004" y="34385"/>
                </a:cubicBezTo>
                <a:lnTo>
                  <a:pt x="8563546" y="34385"/>
                </a:lnTo>
                <a:cubicBezTo>
                  <a:pt x="8580977" y="34385"/>
                  <a:pt x="8595360" y="47244"/>
                  <a:pt x="8595360" y="63056"/>
                </a:cubicBezTo>
                <a:lnTo>
                  <a:pt x="8595360" y="214789"/>
                </a:lnTo>
                <a:cubicBezTo>
                  <a:pt x="8595360" y="230505"/>
                  <a:pt x="8581073" y="243459"/>
                  <a:pt x="8563546" y="243459"/>
                </a:cubicBezTo>
                <a:lnTo>
                  <a:pt x="8412004" y="243459"/>
                </a:lnTo>
                <a:cubicBezTo>
                  <a:pt x="8394573" y="243459"/>
                  <a:pt x="8380190" y="230600"/>
                  <a:pt x="8380190" y="214789"/>
                </a:cubicBezTo>
                <a:lnTo>
                  <a:pt x="8380190" y="62960"/>
                </a:lnTo>
                <a:close/>
                <a:moveTo>
                  <a:pt x="8103965" y="63056"/>
                </a:moveTo>
                <a:cubicBezTo>
                  <a:pt x="8103965" y="47339"/>
                  <a:pt x="8118253" y="34385"/>
                  <a:pt x="8135779" y="34385"/>
                </a:cubicBezTo>
                <a:lnTo>
                  <a:pt x="8287322" y="34385"/>
                </a:lnTo>
                <a:cubicBezTo>
                  <a:pt x="8304753" y="34385"/>
                  <a:pt x="8319135" y="47244"/>
                  <a:pt x="8319135" y="63056"/>
                </a:cubicBezTo>
                <a:lnTo>
                  <a:pt x="8319135" y="214789"/>
                </a:lnTo>
                <a:cubicBezTo>
                  <a:pt x="8319135" y="230505"/>
                  <a:pt x="8304848" y="243459"/>
                  <a:pt x="8287322" y="243459"/>
                </a:cubicBezTo>
                <a:lnTo>
                  <a:pt x="8135779" y="243459"/>
                </a:lnTo>
                <a:cubicBezTo>
                  <a:pt x="8118348" y="243459"/>
                  <a:pt x="8103965" y="230600"/>
                  <a:pt x="8103965" y="214789"/>
                </a:cubicBezTo>
                <a:lnTo>
                  <a:pt x="8103965" y="62960"/>
                </a:lnTo>
                <a:close/>
                <a:moveTo>
                  <a:pt x="7827740" y="63056"/>
                </a:moveTo>
                <a:cubicBezTo>
                  <a:pt x="7827740" y="47339"/>
                  <a:pt x="7842028" y="34385"/>
                  <a:pt x="7859554" y="34385"/>
                </a:cubicBezTo>
                <a:lnTo>
                  <a:pt x="8011097" y="34385"/>
                </a:lnTo>
                <a:cubicBezTo>
                  <a:pt x="8028528" y="34385"/>
                  <a:pt x="8042910" y="47244"/>
                  <a:pt x="8042910" y="63056"/>
                </a:cubicBezTo>
                <a:lnTo>
                  <a:pt x="8042910" y="214789"/>
                </a:lnTo>
                <a:cubicBezTo>
                  <a:pt x="8042910" y="230505"/>
                  <a:pt x="8028623" y="243459"/>
                  <a:pt x="8011097" y="243459"/>
                </a:cubicBezTo>
                <a:lnTo>
                  <a:pt x="7859554" y="243459"/>
                </a:lnTo>
                <a:cubicBezTo>
                  <a:pt x="7842123" y="243459"/>
                  <a:pt x="7827740" y="230600"/>
                  <a:pt x="7827740" y="214789"/>
                </a:cubicBezTo>
                <a:lnTo>
                  <a:pt x="7827740" y="62960"/>
                </a:lnTo>
                <a:close/>
                <a:moveTo>
                  <a:pt x="7551515" y="63056"/>
                </a:moveTo>
                <a:cubicBezTo>
                  <a:pt x="7551515" y="47339"/>
                  <a:pt x="7565803" y="34385"/>
                  <a:pt x="7583329" y="34385"/>
                </a:cubicBezTo>
                <a:lnTo>
                  <a:pt x="7734872" y="34385"/>
                </a:lnTo>
                <a:cubicBezTo>
                  <a:pt x="7752303" y="34385"/>
                  <a:pt x="7766685" y="47244"/>
                  <a:pt x="7766685" y="63056"/>
                </a:cubicBezTo>
                <a:lnTo>
                  <a:pt x="7766685" y="214789"/>
                </a:lnTo>
                <a:cubicBezTo>
                  <a:pt x="7766685" y="230505"/>
                  <a:pt x="7752398" y="243459"/>
                  <a:pt x="7734872" y="243459"/>
                </a:cubicBezTo>
                <a:lnTo>
                  <a:pt x="7583329" y="243459"/>
                </a:lnTo>
                <a:cubicBezTo>
                  <a:pt x="7565898" y="243459"/>
                  <a:pt x="7551515" y="230600"/>
                  <a:pt x="7551515" y="214789"/>
                </a:cubicBezTo>
                <a:lnTo>
                  <a:pt x="7551515" y="62960"/>
                </a:lnTo>
                <a:close/>
                <a:moveTo>
                  <a:pt x="7275290" y="63056"/>
                </a:moveTo>
                <a:cubicBezTo>
                  <a:pt x="7275290" y="47339"/>
                  <a:pt x="7289578" y="34385"/>
                  <a:pt x="7307104" y="34385"/>
                </a:cubicBezTo>
                <a:lnTo>
                  <a:pt x="7458647" y="34385"/>
                </a:lnTo>
                <a:cubicBezTo>
                  <a:pt x="7476078" y="34385"/>
                  <a:pt x="7490460" y="47244"/>
                  <a:pt x="7490460" y="63056"/>
                </a:cubicBezTo>
                <a:lnTo>
                  <a:pt x="7490460" y="214789"/>
                </a:lnTo>
                <a:cubicBezTo>
                  <a:pt x="7490460" y="230505"/>
                  <a:pt x="7476173" y="243459"/>
                  <a:pt x="7458647" y="243459"/>
                </a:cubicBezTo>
                <a:lnTo>
                  <a:pt x="7307104" y="243459"/>
                </a:lnTo>
                <a:cubicBezTo>
                  <a:pt x="7289673" y="243459"/>
                  <a:pt x="7275290" y="230600"/>
                  <a:pt x="7275290" y="214789"/>
                </a:cubicBezTo>
                <a:lnTo>
                  <a:pt x="7275290" y="62960"/>
                </a:lnTo>
                <a:close/>
                <a:moveTo>
                  <a:pt x="6999065" y="63056"/>
                </a:moveTo>
                <a:cubicBezTo>
                  <a:pt x="6999065" y="47339"/>
                  <a:pt x="7013353" y="34385"/>
                  <a:pt x="7030879" y="34385"/>
                </a:cubicBezTo>
                <a:lnTo>
                  <a:pt x="7182422" y="34385"/>
                </a:lnTo>
                <a:cubicBezTo>
                  <a:pt x="7199853" y="34385"/>
                  <a:pt x="7214235" y="47244"/>
                  <a:pt x="7214235" y="63056"/>
                </a:cubicBezTo>
                <a:lnTo>
                  <a:pt x="7214235" y="214789"/>
                </a:lnTo>
                <a:cubicBezTo>
                  <a:pt x="7214235" y="230505"/>
                  <a:pt x="7199948" y="243459"/>
                  <a:pt x="7182422" y="243459"/>
                </a:cubicBezTo>
                <a:lnTo>
                  <a:pt x="7030879" y="243459"/>
                </a:lnTo>
                <a:cubicBezTo>
                  <a:pt x="7013448" y="243459"/>
                  <a:pt x="6999065" y="230600"/>
                  <a:pt x="6999065" y="214789"/>
                </a:cubicBezTo>
                <a:lnTo>
                  <a:pt x="6999065" y="62960"/>
                </a:lnTo>
                <a:close/>
                <a:moveTo>
                  <a:pt x="6722840" y="63056"/>
                </a:moveTo>
                <a:cubicBezTo>
                  <a:pt x="6722840" y="47339"/>
                  <a:pt x="6737128" y="34385"/>
                  <a:pt x="6754654" y="34385"/>
                </a:cubicBezTo>
                <a:lnTo>
                  <a:pt x="6906197" y="34385"/>
                </a:lnTo>
                <a:cubicBezTo>
                  <a:pt x="6923628" y="34385"/>
                  <a:pt x="6938010" y="47244"/>
                  <a:pt x="6938010" y="63056"/>
                </a:cubicBezTo>
                <a:lnTo>
                  <a:pt x="6938010" y="214789"/>
                </a:lnTo>
                <a:cubicBezTo>
                  <a:pt x="6938010" y="230505"/>
                  <a:pt x="6923723" y="243459"/>
                  <a:pt x="6906197" y="243459"/>
                </a:cubicBezTo>
                <a:lnTo>
                  <a:pt x="6754654" y="243459"/>
                </a:lnTo>
                <a:cubicBezTo>
                  <a:pt x="6737223" y="243459"/>
                  <a:pt x="6722840" y="230600"/>
                  <a:pt x="6722840" y="214789"/>
                </a:cubicBezTo>
                <a:lnTo>
                  <a:pt x="6722840" y="62960"/>
                </a:lnTo>
                <a:close/>
                <a:moveTo>
                  <a:pt x="6446615" y="63056"/>
                </a:moveTo>
                <a:cubicBezTo>
                  <a:pt x="6446615" y="47339"/>
                  <a:pt x="6460903" y="34385"/>
                  <a:pt x="6478429" y="34385"/>
                </a:cubicBezTo>
                <a:lnTo>
                  <a:pt x="6629972" y="34385"/>
                </a:lnTo>
                <a:cubicBezTo>
                  <a:pt x="6647403" y="34385"/>
                  <a:pt x="6661785" y="47244"/>
                  <a:pt x="6661785" y="63056"/>
                </a:cubicBezTo>
                <a:lnTo>
                  <a:pt x="6661785" y="214789"/>
                </a:lnTo>
                <a:cubicBezTo>
                  <a:pt x="6661785" y="230505"/>
                  <a:pt x="6647498" y="243459"/>
                  <a:pt x="6629972" y="243459"/>
                </a:cubicBezTo>
                <a:lnTo>
                  <a:pt x="6478429" y="243459"/>
                </a:lnTo>
                <a:cubicBezTo>
                  <a:pt x="6460998" y="243459"/>
                  <a:pt x="6446615" y="230600"/>
                  <a:pt x="6446615" y="214789"/>
                </a:cubicBezTo>
                <a:lnTo>
                  <a:pt x="6446615" y="62960"/>
                </a:lnTo>
                <a:close/>
                <a:moveTo>
                  <a:pt x="6170390" y="63056"/>
                </a:moveTo>
                <a:cubicBezTo>
                  <a:pt x="6170390" y="47339"/>
                  <a:pt x="6184678" y="34385"/>
                  <a:pt x="6202204" y="34385"/>
                </a:cubicBezTo>
                <a:lnTo>
                  <a:pt x="6353747" y="34385"/>
                </a:lnTo>
                <a:cubicBezTo>
                  <a:pt x="6371178" y="34385"/>
                  <a:pt x="6385560" y="47244"/>
                  <a:pt x="6385560" y="63056"/>
                </a:cubicBezTo>
                <a:lnTo>
                  <a:pt x="6385560" y="214789"/>
                </a:lnTo>
                <a:cubicBezTo>
                  <a:pt x="6385560" y="230505"/>
                  <a:pt x="6371273" y="243459"/>
                  <a:pt x="6353747" y="243459"/>
                </a:cubicBezTo>
                <a:lnTo>
                  <a:pt x="6202204" y="243459"/>
                </a:lnTo>
                <a:cubicBezTo>
                  <a:pt x="6184773" y="243459"/>
                  <a:pt x="6170390" y="230600"/>
                  <a:pt x="6170390" y="214789"/>
                </a:cubicBezTo>
                <a:lnTo>
                  <a:pt x="6170390" y="62960"/>
                </a:lnTo>
                <a:close/>
                <a:moveTo>
                  <a:pt x="5894165" y="63056"/>
                </a:moveTo>
                <a:cubicBezTo>
                  <a:pt x="5894165" y="47339"/>
                  <a:pt x="5908453" y="34385"/>
                  <a:pt x="5925979" y="34385"/>
                </a:cubicBezTo>
                <a:lnTo>
                  <a:pt x="6077522" y="34385"/>
                </a:lnTo>
                <a:cubicBezTo>
                  <a:pt x="6094953" y="34385"/>
                  <a:pt x="6109335" y="47244"/>
                  <a:pt x="6109335" y="63056"/>
                </a:cubicBezTo>
                <a:lnTo>
                  <a:pt x="6109335" y="214789"/>
                </a:lnTo>
                <a:cubicBezTo>
                  <a:pt x="6109335" y="230505"/>
                  <a:pt x="6095048" y="243459"/>
                  <a:pt x="6077522" y="243459"/>
                </a:cubicBezTo>
                <a:lnTo>
                  <a:pt x="5925979" y="243459"/>
                </a:lnTo>
                <a:cubicBezTo>
                  <a:pt x="5908548" y="243459"/>
                  <a:pt x="5894165" y="230600"/>
                  <a:pt x="5894165" y="214789"/>
                </a:cubicBezTo>
                <a:lnTo>
                  <a:pt x="5894165" y="62960"/>
                </a:lnTo>
                <a:close/>
                <a:moveTo>
                  <a:pt x="5617940" y="63056"/>
                </a:moveTo>
                <a:cubicBezTo>
                  <a:pt x="5617940" y="47339"/>
                  <a:pt x="5632228" y="34385"/>
                  <a:pt x="5649754" y="34385"/>
                </a:cubicBezTo>
                <a:lnTo>
                  <a:pt x="5801297" y="34385"/>
                </a:lnTo>
                <a:cubicBezTo>
                  <a:pt x="5818728" y="34385"/>
                  <a:pt x="5833110" y="47244"/>
                  <a:pt x="5833110" y="63056"/>
                </a:cubicBezTo>
                <a:lnTo>
                  <a:pt x="5833110" y="214789"/>
                </a:lnTo>
                <a:cubicBezTo>
                  <a:pt x="5833110" y="230505"/>
                  <a:pt x="5818823" y="243459"/>
                  <a:pt x="5801297" y="243459"/>
                </a:cubicBezTo>
                <a:lnTo>
                  <a:pt x="5649754" y="243459"/>
                </a:lnTo>
                <a:cubicBezTo>
                  <a:pt x="5632323" y="243459"/>
                  <a:pt x="5617940" y="230600"/>
                  <a:pt x="5617940" y="214789"/>
                </a:cubicBezTo>
                <a:lnTo>
                  <a:pt x="5617940" y="62960"/>
                </a:lnTo>
                <a:close/>
                <a:moveTo>
                  <a:pt x="5341715" y="63056"/>
                </a:moveTo>
                <a:cubicBezTo>
                  <a:pt x="5341715" y="47339"/>
                  <a:pt x="5356003" y="34385"/>
                  <a:pt x="5373529" y="34385"/>
                </a:cubicBezTo>
                <a:lnTo>
                  <a:pt x="5525072" y="34385"/>
                </a:lnTo>
                <a:cubicBezTo>
                  <a:pt x="5542503" y="34385"/>
                  <a:pt x="5556885" y="47244"/>
                  <a:pt x="5556885" y="63056"/>
                </a:cubicBezTo>
                <a:lnTo>
                  <a:pt x="5556885" y="214789"/>
                </a:lnTo>
                <a:cubicBezTo>
                  <a:pt x="5556885" y="230505"/>
                  <a:pt x="5542598" y="243459"/>
                  <a:pt x="5525072" y="243459"/>
                </a:cubicBezTo>
                <a:lnTo>
                  <a:pt x="5373529" y="243459"/>
                </a:lnTo>
                <a:cubicBezTo>
                  <a:pt x="5356098" y="243459"/>
                  <a:pt x="5341715" y="230600"/>
                  <a:pt x="5341715" y="214789"/>
                </a:cubicBezTo>
                <a:lnTo>
                  <a:pt x="5341715" y="62960"/>
                </a:lnTo>
                <a:close/>
                <a:moveTo>
                  <a:pt x="5029772" y="63056"/>
                </a:moveTo>
                <a:cubicBezTo>
                  <a:pt x="5029772" y="47339"/>
                  <a:pt x="5044059" y="34385"/>
                  <a:pt x="5061585" y="34385"/>
                </a:cubicBezTo>
                <a:lnTo>
                  <a:pt x="5213128" y="34385"/>
                </a:lnTo>
                <a:cubicBezTo>
                  <a:pt x="5230559" y="34385"/>
                  <a:pt x="5244942" y="47244"/>
                  <a:pt x="5244942" y="63056"/>
                </a:cubicBezTo>
                <a:lnTo>
                  <a:pt x="5244942" y="214789"/>
                </a:lnTo>
                <a:cubicBezTo>
                  <a:pt x="5244942" y="230505"/>
                  <a:pt x="5230654" y="243459"/>
                  <a:pt x="5213128" y="243459"/>
                </a:cubicBezTo>
                <a:lnTo>
                  <a:pt x="5061585" y="243459"/>
                </a:lnTo>
                <a:cubicBezTo>
                  <a:pt x="5044155" y="243459"/>
                  <a:pt x="5029772" y="230600"/>
                  <a:pt x="5029772" y="214789"/>
                </a:cubicBezTo>
                <a:lnTo>
                  <a:pt x="5029772" y="62960"/>
                </a:lnTo>
                <a:close/>
                <a:moveTo>
                  <a:pt x="4753547" y="63056"/>
                </a:moveTo>
                <a:cubicBezTo>
                  <a:pt x="4753547" y="47339"/>
                  <a:pt x="4767834" y="34385"/>
                  <a:pt x="4785360" y="34385"/>
                </a:cubicBezTo>
                <a:lnTo>
                  <a:pt x="4936903" y="34385"/>
                </a:lnTo>
                <a:cubicBezTo>
                  <a:pt x="4954334" y="34385"/>
                  <a:pt x="4968717" y="47244"/>
                  <a:pt x="4968717" y="63056"/>
                </a:cubicBezTo>
                <a:lnTo>
                  <a:pt x="4968717" y="214789"/>
                </a:lnTo>
                <a:cubicBezTo>
                  <a:pt x="4968717" y="230505"/>
                  <a:pt x="4954429" y="243459"/>
                  <a:pt x="4936903" y="243459"/>
                </a:cubicBezTo>
                <a:lnTo>
                  <a:pt x="4785360" y="243459"/>
                </a:lnTo>
                <a:cubicBezTo>
                  <a:pt x="4767930" y="243459"/>
                  <a:pt x="4753547" y="230600"/>
                  <a:pt x="4753547" y="214789"/>
                </a:cubicBezTo>
                <a:lnTo>
                  <a:pt x="4753547" y="62960"/>
                </a:lnTo>
                <a:close/>
                <a:moveTo>
                  <a:pt x="4477322" y="63056"/>
                </a:moveTo>
                <a:cubicBezTo>
                  <a:pt x="4477322" y="47339"/>
                  <a:pt x="4491609" y="34385"/>
                  <a:pt x="4509135" y="34385"/>
                </a:cubicBezTo>
                <a:lnTo>
                  <a:pt x="4660678" y="34385"/>
                </a:lnTo>
                <a:cubicBezTo>
                  <a:pt x="4678109" y="34385"/>
                  <a:pt x="4692491" y="47244"/>
                  <a:pt x="4692491" y="63056"/>
                </a:cubicBezTo>
                <a:lnTo>
                  <a:pt x="4692491" y="214789"/>
                </a:lnTo>
                <a:cubicBezTo>
                  <a:pt x="4692491" y="230505"/>
                  <a:pt x="4678204" y="243459"/>
                  <a:pt x="4660678" y="243459"/>
                </a:cubicBezTo>
                <a:lnTo>
                  <a:pt x="4509135" y="243459"/>
                </a:lnTo>
                <a:cubicBezTo>
                  <a:pt x="4491705" y="243459"/>
                  <a:pt x="4477322" y="230600"/>
                  <a:pt x="4477322" y="214789"/>
                </a:cubicBezTo>
                <a:lnTo>
                  <a:pt x="4477322" y="62960"/>
                </a:lnTo>
                <a:close/>
                <a:moveTo>
                  <a:pt x="4201097" y="63056"/>
                </a:moveTo>
                <a:cubicBezTo>
                  <a:pt x="4201097" y="47339"/>
                  <a:pt x="4215384" y="34385"/>
                  <a:pt x="4232910" y="34385"/>
                </a:cubicBezTo>
                <a:lnTo>
                  <a:pt x="4384453" y="34385"/>
                </a:lnTo>
                <a:cubicBezTo>
                  <a:pt x="4401884" y="34385"/>
                  <a:pt x="4416266" y="47244"/>
                  <a:pt x="4416266" y="63056"/>
                </a:cubicBezTo>
                <a:lnTo>
                  <a:pt x="4416266" y="214789"/>
                </a:lnTo>
                <a:cubicBezTo>
                  <a:pt x="4416266" y="230505"/>
                  <a:pt x="4401979" y="243459"/>
                  <a:pt x="4384453" y="243459"/>
                </a:cubicBezTo>
                <a:lnTo>
                  <a:pt x="4232910" y="243459"/>
                </a:lnTo>
                <a:cubicBezTo>
                  <a:pt x="4215480" y="243459"/>
                  <a:pt x="4201097" y="230600"/>
                  <a:pt x="4201097" y="214789"/>
                </a:cubicBezTo>
                <a:lnTo>
                  <a:pt x="4201097" y="62960"/>
                </a:lnTo>
                <a:close/>
                <a:moveTo>
                  <a:pt x="3924872" y="63056"/>
                </a:moveTo>
                <a:cubicBezTo>
                  <a:pt x="3924872" y="47339"/>
                  <a:pt x="3939159" y="34385"/>
                  <a:pt x="3956685" y="34385"/>
                </a:cubicBezTo>
                <a:lnTo>
                  <a:pt x="4108228" y="34385"/>
                </a:lnTo>
                <a:cubicBezTo>
                  <a:pt x="4125659" y="34385"/>
                  <a:pt x="4140041" y="47244"/>
                  <a:pt x="4140041" y="63056"/>
                </a:cubicBezTo>
                <a:lnTo>
                  <a:pt x="4140041" y="214789"/>
                </a:lnTo>
                <a:cubicBezTo>
                  <a:pt x="4140041" y="230505"/>
                  <a:pt x="4125754" y="243459"/>
                  <a:pt x="4108228" y="243459"/>
                </a:cubicBezTo>
                <a:lnTo>
                  <a:pt x="3956685" y="243459"/>
                </a:lnTo>
                <a:cubicBezTo>
                  <a:pt x="3939254" y="243459"/>
                  <a:pt x="3924872" y="230600"/>
                  <a:pt x="3924872" y="214789"/>
                </a:cubicBezTo>
                <a:lnTo>
                  <a:pt x="3924872" y="62960"/>
                </a:lnTo>
                <a:close/>
                <a:moveTo>
                  <a:pt x="3648647" y="63056"/>
                </a:moveTo>
                <a:cubicBezTo>
                  <a:pt x="3648647" y="47339"/>
                  <a:pt x="3662934" y="34385"/>
                  <a:pt x="3680460" y="34385"/>
                </a:cubicBezTo>
                <a:lnTo>
                  <a:pt x="3832003" y="34385"/>
                </a:lnTo>
                <a:cubicBezTo>
                  <a:pt x="3849434" y="34385"/>
                  <a:pt x="3863816" y="47244"/>
                  <a:pt x="3863816" y="63056"/>
                </a:cubicBezTo>
                <a:lnTo>
                  <a:pt x="3863816" y="214789"/>
                </a:lnTo>
                <a:cubicBezTo>
                  <a:pt x="3863816" y="230505"/>
                  <a:pt x="3849529" y="243459"/>
                  <a:pt x="3832003" y="243459"/>
                </a:cubicBezTo>
                <a:lnTo>
                  <a:pt x="3680460" y="243459"/>
                </a:lnTo>
                <a:cubicBezTo>
                  <a:pt x="3663029" y="243459"/>
                  <a:pt x="3648647" y="230600"/>
                  <a:pt x="3648647" y="214789"/>
                </a:cubicBezTo>
                <a:lnTo>
                  <a:pt x="3648647" y="62960"/>
                </a:lnTo>
                <a:close/>
                <a:moveTo>
                  <a:pt x="3372422" y="63056"/>
                </a:moveTo>
                <a:cubicBezTo>
                  <a:pt x="3372422" y="47339"/>
                  <a:pt x="3386709" y="34385"/>
                  <a:pt x="3404235" y="34385"/>
                </a:cubicBezTo>
                <a:lnTo>
                  <a:pt x="3555778" y="34385"/>
                </a:lnTo>
                <a:cubicBezTo>
                  <a:pt x="3573209" y="34385"/>
                  <a:pt x="3587591" y="47244"/>
                  <a:pt x="3587591" y="63056"/>
                </a:cubicBezTo>
                <a:lnTo>
                  <a:pt x="3587591" y="214789"/>
                </a:lnTo>
                <a:cubicBezTo>
                  <a:pt x="3587591" y="230505"/>
                  <a:pt x="3573304" y="243459"/>
                  <a:pt x="3555778" y="243459"/>
                </a:cubicBezTo>
                <a:lnTo>
                  <a:pt x="3404235" y="243459"/>
                </a:lnTo>
                <a:cubicBezTo>
                  <a:pt x="3386804" y="243459"/>
                  <a:pt x="3372422" y="230600"/>
                  <a:pt x="3372422" y="214789"/>
                </a:cubicBezTo>
                <a:lnTo>
                  <a:pt x="3372422" y="62960"/>
                </a:lnTo>
                <a:close/>
                <a:moveTo>
                  <a:pt x="3096197" y="63056"/>
                </a:moveTo>
                <a:cubicBezTo>
                  <a:pt x="3096197" y="47339"/>
                  <a:pt x="3110484" y="34385"/>
                  <a:pt x="3128010" y="34385"/>
                </a:cubicBezTo>
                <a:lnTo>
                  <a:pt x="3279553" y="34385"/>
                </a:lnTo>
                <a:cubicBezTo>
                  <a:pt x="3296984" y="34385"/>
                  <a:pt x="3311366" y="47244"/>
                  <a:pt x="3311366" y="63056"/>
                </a:cubicBezTo>
                <a:lnTo>
                  <a:pt x="3311366" y="214789"/>
                </a:lnTo>
                <a:cubicBezTo>
                  <a:pt x="3311366" y="230505"/>
                  <a:pt x="3297079" y="243459"/>
                  <a:pt x="3279553" y="243459"/>
                </a:cubicBezTo>
                <a:lnTo>
                  <a:pt x="3128010" y="243459"/>
                </a:lnTo>
                <a:cubicBezTo>
                  <a:pt x="3110579" y="243459"/>
                  <a:pt x="3096197" y="230600"/>
                  <a:pt x="3096197" y="214789"/>
                </a:cubicBezTo>
                <a:lnTo>
                  <a:pt x="3096197" y="62960"/>
                </a:lnTo>
                <a:close/>
                <a:moveTo>
                  <a:pt x="2819972" y="63056"/>
                </a:moveTo>
                <a:cubicBezTo>
                  <a:pt x="2819972" y="47339"/>
                  <a:pt x="2834259" y="34385"/>
                  <a:pt x="2851785" y="34385"/>
                </a:cubicBezTo>
                <a:lnTo>
                  <a:pt x="3003328" y="34385"/>
                </a:lnTo>
                <a:cubicBezTo>
                  <a:pt x="3020759" y="34385"/>
                  <a:pt x="3035141" y="47244"/>
                  <a:pt x="3035141" y="63056"/>
                </a:cubicBezTo>
                <a:lnTo>
                  <a:pt x="3035141" y="214789"/>
                </a:lnTo>
                <a:cubicBezTo>
                  <a:pt x="3035141" y="230505"/>
                  <a:pt x="3020854" y="243459"/>
                  <a:pt x="3003328" y="243459"/>
                </a:cubicBezTo>
                <a:lnTo>
                  <a:pt x="2851785" y="243459"/>
                </a:lnTo>
                <a:cubicBezTo>
                  <a:pt x="2834354" y="243459"/>
                  <a:pt x="2819972" y="230600"/>
                  <a:pt x="2819972" y="214789"/>
                </a:cubicBezTo>
                <a:lnTo>
                  <a:pt x="2819972" y="62960"/>
                </a:lnTo>
                <a:close/>
                <a:moveTo>
                  <a:pt x="2543747" y="63056"/>
                </a:moveTo>
                <a:cubicBezTo>
                  <a:pt x="2543747" y="47339"/>
                  <a:pt x="2558034" y="34385"/>
                  <a:pt x="2575560" y="34385"/>
                </a:cubicBezTo>
                <a:lnTo>
                  <a:pt x="2727103" y="34385"/>
                </a:lnTo>
                <a:cubicBezTo>
                  <a:pt x="2744534" y="34385"/>
                  <a:pt x="2758916" y="47244"/>
                  <a:pt x="2758916" y="63056"/>
                </a:cubicBezTo>
                <a:lnTo>
                  <a:pt x="2758916" y="214789"/>
                </a:lnTo>
                <a:cubicBezTo>
                  <a:pt x="2758916" y="230505"/>
                  <a:pt x="2744629" y="243459"/>
                  <a:pt x="2727103" y="243459"/>
                </a:cubicBezTo>
                <a:lnTo>
                  <a:pt x="2575560" y="243459"/>
                </a:lnTo>
                <a:cubicBezTo>
                  <a:pt x="2558129" y="243459"/>
                  <a:pt x="2543747" y="230600"/>
                  <a:pt x="2543747" y="214789"/>
                </a:cubicBezTo>
                <a:lnTo>
                  <a:pt x="2543747" y="62960"/>
                </a:lnTo>
                <a:close/>
                <a:moveTo>
                  <a:pt x="2267522" y="63056"/>
                </a:moveTo>
                <a:cubicBezTo>
                  <a:pt x="2267522" y="47339"/>
                  <a:pt x="2281809" y="34385"/>
                  <a:pt x="2299335" y="34385"/>
                </a:cubicBezTo>
                <a:lnTo>
                  <a:pt x="2450878" y="34385"/>
                </a:lnTo>
                <a:cubicBezTo>
                  <a:pt x="2468309" y="34385"/>
                  <a:pt x="2482691" y="47244"/>
                  <a:pt x="2482691" y="63056"/>
                </a:cubicBezTo>
                <a:lnTo>
                  <a:pt x="2482691" y="214789"/>
                </a:lnTo>
                <a:cubicBezTo>
                  <a:pt x="2482691" y="230505"/>
                  <a:pt x="2468404" y="243459"/>
                  <a:pt x="2450878" y="243459"/>
                </a:cubicBezTo>
                <a:lnTo>
                  <a:pt x="2299335" y="243459"/>
                </a:lnTo>
                <a:cubicBezTo>
                  <a:pt x="2281904" y="243459"/>
                  <a:pt x="2267522" y="230600"/>
                  <a:pt x="2267522" y="214789"/>
                </a:cubicBezTo>
                <a:lnTo>
                  <a:pt x="2267522" y="62960"/>
                </a:lnTo>
                <a:close/>
                <a:moveTo>
                  <a:pt x="1991297" y="63056"/>
                </a:moveTo>
                <a:cubicBezTo>
                  <a:pt x="1991297" y="47339"/>
                  <a:pt x="2005584" y="34385"/>
                  <a:pt x="2023110" y="34385"/>
                </a:cubicBezTo>
                <a:lnTo>
                  <a:pt x="2174653" y="34385"/>
                </a:lnTo>
                <a:cubicBezTo>
                  <a:pt x="2192084" y="34385"/>
                  <a:pt x="2206466" y="47244"/>
                  <a:pt x="2206466" y="63056"/>
                </a:cubicBezTo>
                <a:lnTo>
                  <a:pt x="2206466" y="214789"/>
                </a:lnTo>
                <a:cubicBezTo>
                  <a:pt x="2206466" y="230505"/>
                  <a:pt x="2192179" y="243459"/>
                  <a:pt x="2174653" y="243459"/>
                </a:cubicBezTo>
                <a:lnTo>
                  <a:pt x="2023110" y="243459"/>
                </a:lnTo>
                <a:cubicBezTo>
                  <a:pt x="2005679" y="243459"/>
                  <a:pt x="1991297" y="230600"/>
                  <a:pt x="1991297" y="214789"/>
                </a:cubicBezTo>
                <a:lnTo>
                  <a:pt x="1991297" y="62960"/>
                </a:lnTo>
                <a:close/>
                <a:moveTo>
                  <a:pt x="1715072" y="63056"/>
                </a:moveTo>
                <a:cubicBezTo>
                  <a:pt x="1715072" y="47339"/>
                  <a:pt x="1729359" y="34385"/>
                  <a:pt x="1746885" y="34385"/>
                </a:cubicBezTo>
                <a:lnTo>
                  <a:pt x="1898428" y="34385"/>
                </a:lnTo>
                <a:cubicBezTo>
                  <a:pt x="1915859" y="34385"/>
                  <a:pt x="1930241" y="47244"/>
                  <a:pt x="1930241" y="63056"/>
                </a:cubicBezTo>
                <a:lnTo>
                  <a:pt x="1930241" y="214789"/>
                </a:lnTo>
                <a:cubicBezTo>
                  <a:pt x="1930241" y="230505"/>
                  <a:pt x="1915954" y="243459"/>
                  <a:pt x="1898428" y="243459"/>
                </a:cubicBezTo>
                <a:lnTo>
                  <a:pt x="1746885" y="243459"/>
                </a:lnTo>
                <a:cubicBezTo>
                  <a:pt x="1729454" y="243459"/>
                  <a:pt x="1715072" y="230600"/>
                  <a:pt x="1715072" y="214789"/>
                </a:cubicBezTo>
                <a:lnTo>
                  <a:pt x="1715072" y="62960"/>
                </a:lnTo>
                <a:close/>
                <a:moveTo>
                  <a:pt x="1438847" y="63056"/>
                </a:moveTo>
                <a:cubicBezTo>
                  <a:pt x="1438847" y="47339"/>
                  <a:pt x="1453134" y="34385"/>
                  <a:pt x="1470660" y="34385"/>
                </a:cubicBezTo>
                <a:lnTo>
                  <a:pt x="1622203" y="34385"/>
                </a:lnTo>
                <a:cubicBezTo>
                  <a:pt x="1639634" y="34385"/>
                  <a:pt x="1654016" y="47244"/>
                  <a:pt x="1654016" y="63056"/>
                </a:cubicBezTo>
                <a:lnTo>
                  <a:pt x="1654016" y="214789"/>
                </a:lnTo>
                <a:cubicBezTo>
                  <a:pt x="1654016" y="230505"/>
                  <a:pt x="1639729" y="243459"/>
                  <a:pt x="1622203" y="243459"/>
                </a:cubicBezTo>
                <a:lnTo>
                  <a:pt x="1470660" y="243459"/>
                </a:lnTo>
                <a:cubicBezTo>
                  <a:pt x="1453229" y="243459"/>
                  <a:pt x="1438847" y="230600"/>
                  <a:pt x="1438847" y="214789"/>
                </a:cubicBezTo>
                <a:lnTo>
                  <a:pt x="1438847" y="62960"/>
                </a:lnTo>
                <a:close/>
                <a:moveTo>
                  <a:pt x="1162622" y="63056"/>
                </a:moveTo>
                <a:cubicBezTo>
                  <a:pt x="1162622" y="47339"/>
                  <a:pt x="1176909" y="34385"/>
                  <a:pt x="1194435" y="34385"/>
                </a:cubicBezTo>
                <a:lnTo>
                  <a:pt x="1345978" y="34385"/>
                </a:lnTo>
                <a:cubicBezTo>
                  <a:pt x="1363409" y="34385"/>
                  <a:pt x="1377791" y="47244"/>
                  <a:pt x="1377791" y="63056"/>
                </a:cubicBezTo>
                <a:lnTo>
                  <a:pt x="1377791" y="214789"/>
                </a:lnTo>
                <a:cubicBezTo>
                  <a:pt x="1377791" y="230505"/>
                  <a:pt x="1363504" y="243459"/>
                  <a:pt x="1345978" y="243459"/>
                </a:cubicBezTo>
                <a:lnTo>
                  <a:pt x="1194435" y="243459"/>
                </a:lnTo>
                <a:cubicBezTo>
                  <a:pt x="1177004" y="243459"/>
                  <a:pt x="1162622" y="230600"/>
                  <a:pt x="1162622" y="214789"/>
                </a:cubicBezTo>
                <a:lnTo>
                  <a:pt x="1162622" y="62960"/>
                </a:lnTo>
                <a:close/>
                <a:moveTo>
                  <a:pt x="886397" y="63056"/>
                </a:moveTo>
                <a:cubicBezTo>
                  <a:pt x="886397" y="47339"/>
                  <a:pt x="900684" y="34385"/>
                  <a:pt x="918210" y="34385"/>
                </a:cubicBezTo>
                <a:lnTo>
                  <a:pt x="1069753" y="34385"/>
                </a:lnTo>
                <a:cubicBezTo>
                  <a:pt x="1087184" y="34385"/>
                  <a:pt x="1101566" y="47244"/>
                  <a:pt x="1101566" y="63056"/>
                </a:cubicBezTo>
                <a:lnTo>
                  <a:pt x="1101566" y="214789"/>
                </a:lnTo>
                <a:cubicBezTo>
                  <a:pt x="1101566" y="230505"/>
                  <a:pt x="1087279" y="243459"/>
                  <a:pt x="1069753" y="243459"/>
                </a:cubicBezTo>
                <a:lnTo>
                  <a:pt x="918210" y="243459"/>
                </a:lnTo>
                <a:cubicBezTo>
                  <a:pt x="900779" y="243459"/>
                  <a:pt x="886397" y="230600"/>
                  <a:pt x="886397" y="214789"/>
                </a:cubicBezTo>
                <a:lnTo>
                  <a:pt x="886397" y="62960"/>
                </a:lnTo>
                <a:close/>
                <a:moveTo>
                  <a:pt x="610172" y="63056"/>
                </a:moveTo>
                <a:cubicBezTo>
                  <a:pt x="610172" y="47339"/>
                  <a:pt x="624459" y="34385"/>
                  <a:pt x="641985" y="34385"/>
                </a:cubicBezTo>
                <a:lnTo>
                  <a:pt x="793528" y="34385"/>
                </a:lnTo>
                <a:cubicBezTo>
                  <a:pt x="810959" y="34385"/>
                  <a:pt x="825341" y="47244"/>
                  <a:pt x="825341" y="63056"/>
                </a:cubicBezTo>
                <a:lnTo>
                  <a:pt x="825341" y="214789"/>
                </a:lnTo>
                <a:cubicBezTo>
                  <a:pt x="825341" y="230505"/>
                  <a:pt x="811054" y="243459"/>
                  <a:pt x="793528" y="243459"/>
                </a:cubicBezTo>
                <a:lnTo>
                  <a:pt x="641985" y="243459"/>
                </a:lnTo>
                <a:cubicBezTo>
                  <a:pt x="624554" y="243459"/>
                  <a:pt x="610172" y="230600"/>
                  <a:pt x="610172" y="214789"/>
                </a:cubicBezTo>
                <a:lnTo>
                  <a:pt x="610172" y="62960"/>
                </a:lnTo>
                <a:close/>
                <a:moveTo>
                  <a:pt x="333947" y="63056"/>
                </a:moveTo>
                <a:cubicBezTo>
                  <a:pt x="333947" y="47339"/>
                  <a:pt x="348234" y="34385"/>
                  <a:pt x="365760" y="34385"/>
                </a:cubicBezTo>
                <a:lnTo>
                  <a:pt x="517303" y="34385"/>
                </a:lnTo>
                <a:cubicBezTo>
                  <a:pt x="534734" y="34385"/>
                  <a:pt x="549116" y="47244"/>
                  <a:pt x="549116" y="63056"/>
                </a:cubicBezTo>
                <a:lnTo>
                  <a:pt x="549116" y="214789"/>
                </a:lnTo>
                <a:cubicBezTo>
                  <a:pt x="549116" y="230505"/>
                  <a:pt x="534829" y="243459"/>
                  <a:pt x="517303" y="243459"/>
                </a:cubicBezTo>
                <a:lnTo>
                  <a:pt x="365760" y="243459"/>
                </a:lnTo>
                <a:cubicBezTo>
                  <a:pt x="348329" y="243459"/>
                  <a:pt x="333947" y="230600"/>
                  <a:pt x="333947" y="214789"/>
                </a:cubicBezTo>
                <a:lnTo>
                  <a:pt x="333947" y="62960"/>
                </a:lnTo>
                <a:close/>
                <a:moveTo>
                  <a:pt x="57722" y="63056"/>
                </a:moveTo>
                <a:cubicBezTo>
                  <a:pt x="57722" y="47339"/>
                  <a:pt x="72009" y="34385"/>
                  <a:pt x="89535" y="34385"/>
                </a:cubicBezTo>
                <a:lnTo>
                  <a:pt x="241078" y="34385"/>
                </a:lnTo>
                <a:cubicBezTo>
                  <a:pt x="258509" y="34385"/>
                  <a:pt x="272891" y="47244"/>
                  <a:pt x="272891" y="63056"/>
                </a:cubicBezTo>
                <a:lnTo>
                  <a:pt x="272891" y="214789"/>
                </a:lnTo>
                <a:cubicBezTo>
                  <a:pt x="272891" y="230505"/>
                  <a:pt x="258604" y="243459"/>
                  <a:pt x="241078" y="243459"/>
                </a:cubicBezTo>
                <a:lnTo>
                  <a:pt x="89535" y="243459"/>
                </a:lnTo>
                <a:cubicBezTo>
                  <a:pt x="72104" y="243459"/>
                  <a:pt x="57722" y="230600"/>
                  <a:pt x="57722" y="214789"/>
                </a:cubicBezTo>
                <a:lnTo>
                  <a:pt x="57722" y="62960"/>
                </a:ln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7" name="Google Shape;57;p7"/>
          <p:cNvGrpSpPr/>
          <p:nvPr/>
        </p:nvGrpSpPr>
        <p:grpSpPr>
          <a:xfrm>
            <a:off x="7950583" y="288516"/>
            <a:ext cx="890278" cy="4566317"/>
            <a:chOff x="7950583" y="288516"/>
            <a:chExt cx="890278" cy="4566317"/>
          </a:xfrm>
        </p:grpSpPr>
        <p:sp>
          <p:nvSpPr>
            <p:cNvPr id="58" name="Google Shape;58;p7"/>
            <p:cNvSpPr/>
            <p:nvPr/>
          </p:nvSpPr>
          <p:spPr>
            <a:xfrm>
              <a:off x="7950583" y="288516"/>
              <a:ext cx="890278" cy="890278"/>
            </a:xfrm>
            <a:custGeom>
              <a:rect b="b" l="l" r="r" t="t"/>
              <a:pathLst>
                <a:path extrusionOk="0" h="379245" w="379245">
                  <a:moveTo>
                    <a:pt x="379245" y="379245"/>
                  </a:moveTo>
                  <a:lnTo>
                    <a:pt x="379245" y="0"/>
                  </a:ln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7"/>
            <p:cNvSpPr/>
            <p:nvPr/>
          </p:nvSpPr>
          <p:spPr>
            <a:xfrm>
              <a:off x="7950583" y="3964555"/>
              <a:ext cx="890278" cy="890278"/>
            </a:xfrm>
            <a:custGeom>
              <a:rect b="b" l="l" r="r" t="t"/>
              <a:pathLst>
                <a:path extrusionOk="0" h="379245" w="379245">
                  <a:moveTo>
                    <a:pt x="0" y="379246"/>
                  </a:moveTo>
                  <a:lnTo>
                    <a:pt x="379245" y="379246"/>
                  </a:lnTo>
                  <a:lnTo>
                    <a:pt x="379245"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0" name="Google Shape;60;p7"/>
          <p:cNvSpPr/>
          <p:nvPr/>
        </p:nvSpPr>
        <p:spPr>
          <a:xfrm>
            <a:off x="8566974" y="414360"/>
            <a:ext cx="159300" cy="15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pic>
        <p:nvPicPr>
          <p:cNvPr id="62" name="Google Shape;62;p8"/>
          <p:cNvPicPr preferRelativeResize="0"/>
          <p:nvPr/>
        </p:nvPicPr>
        <p:blipFill rotWithShape="1">
          <a:blip r:embed="rId2">
            <a:alphaModFix amt="50000"/>
          </a:blip>
          <a:srcRect b="19" l="0" r="0" t="9"/>
          <a:stretch/>
        </p:blipFill>
        <p:spPr>
          <a:xfrm>
            <a:off x="0" y="0"/>
            <a:ext cx="9144002" cy="5143502"/>
          </a:xfrm>
          <a:prstGeom prst="rect">
            <a:avLst/>
          </a:prstGeom>
          <a:noFill/>
          <a:ln>
            <a:noFill/>
          </a:ln>
        </p:spPr>
      </p:pic>
      <p:sp>
        <p:nvSpPr>
          <p:cNvPr id="63" name="Google Shape;6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4" name="Google Shape;64;p8"/>
          <p:cNvSpPr/>
          <p:nvPr/>
        </p:nvSpPr>
        <p:spPr>
          <a:xfrm>
            <a:off x="303000" y="287775"/>
            <a:ext cx="8538000" cy="4567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5" name="Google Shape;65;p8"/>
          <p:cNvSpPr/>
          <p:nvPr/>
        </p:nvSpPr>
        <p:spPr>
          <a:xfrm flipH="1" rot="524770">
            <a:off x="2783072" y="-637267"/>
            <a:ext cx="7296719" cy="885961"/>
          </a:xfrm>
          <a:custGeom>
            <a:rect b="b" l="l" r="r" t="t"/>
            <a:pathLst>
              <a:path extrusionOk="0" h="1283017" w="10566844">
                <a:moveTo>
                  <a:pt x="5283423" y="0"/>
                </a:moveTo>
                <a:lnTo>
                  <a:pt x="0" y="0"/>
                </a:lnTo>
                <a:lnTo>
                  <a:pt x="0" y="1283018"/>
                </a:lnTo>
                <a:lnTo>
                  <a:pt x="10566845" y="1283018"/>
                </a:lnTo>
                <a:lnTo>
                  <a:pt x="10566845" y="0"/>
                </a:lnTo>
                <a:lnTo>
                  <a:pt x="5283423" y="0"/>
                </a:lnTo>
                <a:close/>
                <a:moveTo>
                  <a:pt x="254222" y="1220057"/>
                </a:moveTo>
                <a:cubicBezTo>
                  <a:pt x="254222" y="1235774"/>
                  <a:pt x="239935" y="1248728"/>
                  <a:pt x="222409" y="1248728"/>
                </a:cubicBezTo>
                <a:lnTo>
                  <a:pt x="70866" y="1248728"/>
                </a:lnTo>
                <a:cubicBezTo>
                  <a:pt x="53435" y="1248728"/>
                  <a:pt x="39053" y="1235869"/>
                  <a:pt x="39053" y="1220057"/>
                </a:cubicBezTo>
                <a:lnTo>
                  <a:pt x="39053" y="1068324"/>
                </a:lnTo>
                <a:cubicBezTo>
                  <a:pt x="39053" y="1052608"/>
                  <a:pt x="53340" y="1039654"/>
                  <a:pt x="70866" y="1039654"/>
                </a:cubicBezTo>
                <a:lnTo>
                  <a:pt x="222409" y="1039654"/>
                </a:lnTo>
                <a:cubicBezTo>
                  <a:pt x="239840" y="1039654"/>
                  <a:pt x="254222" y="1052513"/>
                  <a:pt x="254222" y="1068324"/>
                </a:cubicBezTo>
                <a:lnTo>
                  <a:pt x="254222" y="1220057"/>
                </a:lnTo>
                <a:close/>
                <a:moveTo>
                  <a:pt x="530447" y="1220057"/>
                </a:moveTo>
                <a:cubicBezTo>
                  <a:pt x="530447" y="1235774"/>
                  <a:pt x="516160" y="1248728"/>
                  <a:pt x="498634" y="1248728"/>
                </a:cubicBezTo>
                <a:lnTo>
                  <a:pt x="347091" y="1248728"/>
                </a:lnTo>
                <a:cubicBezTo>
                  <a:pt x="329660" y="1248728"/>
                  <a:pt x="315278" y="1235869"/>
                  <a:pt x="315278" y="1220057"/>
                </a:cubicBezTo>
                <a:lnTo>
                  <a:pt x="315278" y="1068324"/>
                </a:lnTo>
                <a:cubicBezTo>
                  <a:pt x="315278" y="1052608"/>
                  <a:pt x="329565" y="1039654"/>
                  <a:pt x="347091" y="1039654"/>
                </a:cubicBezTo>
                <a:lnTo>
                  <a:pt x="498634" y="1039654"/>
                </a:lnTo>
                <a:cubicBezTo>
                  <a:pt x="516065" y="1039654"/>
                  <a:pt x="530447" y="1052513"/>
                  <a:pt x="530447" y="1068324"/>
                </a:cubicBezTo>
                <a:lnTo>
                  <a:pt x="530447" y="1220057"/>
                </a:lnTo>
                <a:close/>
                <a:moveTo>
                  <a:pt x="806672" y="1220057"/>
                </a:moveTo>
                <a:cubicBezTo>
                  <a:pt x="806672" y="1235774"/>
                  <a:pt x="792385" y="1248728"/>
                  <a:pt x="774859" y="1248728"/>
                </a:cubicBezTo>
                <a:lnTo>
                  <a:pt x="623316" y="1248728"/>
                </a:lnTo>
                <a:cubicBezTo>
                  <a:pt x="605885" y="1248728"/>
                  <a:pt x="591503" y="1235869"/>
                  <a:pt x="591503" y="1220057"/>
                </a:cubicBezTo>
                <a:lnTo>
                  <a:pt x="591503" y="1068324"/>
                </a:lnTo>
                <a:cubicBezTo>
                  <a:pt x="591503" y="1052608"/>
                  <a:pt x="605790" y="1039654"/>
                  <a:pt x="623316" y="1039654"/>
                </a:cubicBezTo>
                <a:lnTo>
                  <a:pt x="774859" y="1039654"/>
                </a:lnTo>
                <a:cubicBezTo>
                  <a:pt x="792290" y="1039654"/>
                  <a:pt x="806672" y="1052513"/>
                  <a:pt x="806672" y="1068324"/>
                </a:cubicBezTo>
                <a:lnTo>
                  <a:pt x="806672" y="1220057"/>
                </a:lnTo>
                <a:close/>
                <a:moveTo>
                  <a:pt x="1082897" y="1220057"/>
                </a:moveTo>
                <a:cubicBezTo>
                  <a:pt x="1082897" y="1235774"/>
                  <a:pt x="1068610" y="1248728"/>
                  <a:pt x="1051084" y="1248728"/>
                </a:cubicBezTo>
                <a:lnTo>
                  <a:pt x="899541" y="1248728"/>
                </a:lnTo>
                <a:cubicBezTo>
                  <a:pt x="882110" y="1248728"/>
                  <a:pt x="867728" y="1235869"/>
                  <a:pt x="867728" y="1220057"/>
                </a:cubicBezTo>
                <a:lnTo>
                  <a:pt x="867728" y="1068324"/>
                </a:lnTo>
                <a:cubicBezTo>
                  <a:pt x="867728" y="1052608"/>
                  <a:pt x="882015" y="1039654"/>
                  <a:pt x="899541" y="1039654"/>
                </a:cubicBezTo>
                <a:lnTo>
                  <a:pt x="1051084" y="1039654"/>
                </a:lnTo>
                <a:cubicBezTo>
                  <a:pt x="1068515" y="1039654"/>
                  <a:pt x="1082897" y="1052513"/>
                  <a:pt x="1082897" y="1068324"/>
                </a:cubicBezTo>
                <a:lnTo>
                  <a:pt x="1082897" y="1220057"/>
                </a:lnTo>
                <a:close/>
                <a:moveTo>
                  <a:pt x="1359122" y="1220057"/>
                </a:moveTo>
                <a:cubicBezTo>
                  <a:pt x="1359122" y="1235774"/>
                  <a:pt x="1344835" y="1248728"/>
                  <a:pt x="1327309" y="1248728"/>
                </a:cubicBezTo>
                <a:lnTo>
                  <a:pt x="1175766" y="1248728"/>
                </a:lnTo>
                <a:cubicBezTo>
                  <a:pt x="1158335" y="1248728"/>
                  <a:pt x="1143953" y="1235869"/>
                  <a:pt x="1143953" y="1220057"/>
                </a:cubicBezTo>
                <a:lnTo>
                  <a:pt x="1143953" y="1068324"/>
                </a:lnTo>
                <a:cubicBezTo>
                  <a:pt x="1143953" y="1052608"/>
                  <a:pt x="1158240" y="1039654"/>
                  <a:pt x="1175766" y="1039654"/>
                </a:cubicBezTo>
                <a:lnTo>
                  <a:pt x="1327309" y="1039654"/>
                </a:lnTo>
                <a:cubicBezTo>
                  <a:pt x="1344739" y="1039654"/>
                  <a:pt x="1359122" y="1052513"/>
                  <a:pt x="1359122" y="1068324"/>
                </a:cubicBezTo>
                <a:lnTo>
                  <a:pt x="1359122" y="1220057"/>
                </a:lnTo>
                <a:close/>
                <a:moveTo>
                  <a:pt x="1635347" y="1220057"/>
                </a:moveTo>
                <a:cubicBezTo>
                  <a:pt x="1635347" y="1235774"/>
                  <a:pt x="1621060" y="1248728"/>
                  <a:pt x="1603534" y="1248728"/>
                </a:cubicBezTo>
                <a:lnTo>
                  <a:pt x="1451991" y="1248728"/>
                </a:lnTo>
                <a:cubicBezTo>
                  <a:pt x="1434560" y="1248728"/>
                  <a:pt x="1420178" y="1235869"/>
                  <a:pt x="1420178" y="1220057"/>
                </a:cubicBezTo>
                <a:lnTo>
                  <a:pt x="1420178" y="1068324"/>
                </a:lnTo>
                <a:cubicBezTo>
                  <a:pt x="1420178" y="1052608"/>
                  <a:pt x="1434465" y="1039654"/>
                  <a:pt x="1451991" y="1039654"/>
                </a:cubicBezTo>
                <a:lnTo>
                  <a:pt x="1603534" y="1039654"/>
                </a:lnTo>
                <a:cubicBezTo>
                  <a:pt x="1620964" y="1039654"/>
                  <a:pt x="1635347" y="1052513"/>
                  <a:pt x="1635347" y="1068324"/>
                </a:cubicBezTo>
                <a:lnTo>
                  <a:pt x="1635347" y="1220057"/>
                </a:lnTo>
                <a:close/>
                <a:moveTo>
                  <a:pt x="1911572" y="1220057"/>
                </a:moveTo>
                <a:cubicBezTo>
                  <a:pt x="1911572" y="1235774"/>
                  <a:pt x="1897285" y="1248728"/>
                  <a:pt x="1879759" y="1248728"/>
                </a:cubicBezTo>
                <a:lnTo>
                  <a:pt x="1728216" y="1248728"/>
                </a:lnTo>
                <a:cubicBezTo>
                  <a:pt x="1710785" y="1248728"/>
                  <a:pt x="1696403" y="1235869"/>
                  <a:pt x="1696403" y="1220057"/>
                </a:cubicBezTo>
                <a:lnTo>
                  <a:pt x="1696403" y="1068324"/>
                </a:lnTo>
                <a:cubicBezTo>
                  <a:pt x="1696403" y="1052608"/>
                  <a:pt x="1710690" y="1039654"/>
                  <a:pt x="1728216" y="1039654"/>
                </a:cubicBezTo>
                <a:lnTo>
                  <a:pt x="1879759" y="1039654"/>
                </a:lnTo>
                <a:cubicBezTo>
                  <a:pt x="1897189" y="1039654"/>
                  <a:pt x="1911572" y="1052513"/>
                  <a:pt x="1911572" y="1068324"/>
                </a:cubicBezTo>
                <a:lnTo>
                  <a:pt x="1911572" y="1220057"/>
                </a:lnTo>
                <a:close/>
                <a:moveTo>
                  <a:pt x="2187797" y="1220057"/>
                </a:moveTo>
                <a:cubicBezTo>
                  <a:pt x="2187797" y="1235774"/>
                  <a:pt x="2173510" y="1248728"/>
                  <a:pt x="2155984" y="1248728"/>
                </a:cubicBezTo>
                <a:lnTo>
                  <a:pt x="2004441" y="1248728"/>
                </a:lnTo>
                <a:cubicBezTo>
                  <a:pt x="1987010" y="1248728"/>
                  <a:pt x="1972628" y="1235869"/>
                  <a:pt x="1972628" y="1220057"/>
                </a:cubicBezTo>
                <a:lnTo>
                  <a:pt x="1972628" y="1068324"/>
                </a:lnTo>
                <a:cubicBezTo>
                  <a:pt x="1972628" y="1052608"/>
                  <a:pt x="1986915" y="1039654"/>
                  <a:pt x="2004441" y="1039654"/>
                </a:cubicBezTo>
                <a:lnTo>
                  <a:pt x="2155984" y="1039654"/>
                </a:lnTo>
                <a:cubicBezTo>
                  <a:pt x="2173415" y="1039654"/>
                  <a:pt x="2187797" y="1052513"/>
                  <a:pt x="2187797" y="1068324"/>
                </a:cubicBezTo>
                <a:lnTo>
                  <a:pt x="2187797" y="1220057"/>
                </a:lnTo>
                <a:close/>
                <a:moveTo>
                  <a:pt x="2464022" y="1220057"/>
                </a:moveTo>
                <a:cubicBezTo>
                  <a:pt x="2464022" y="1235774"/>
                  <a:pt x="2449735" y="1248728"/>
                  <a:pt x="2432209" y="1248728"/>
                </a:cubicBezTo>
                <a:lnTo>
                  <a:pt x="2280666" y="1248728"/>
                </a:lnTo>
                <a:cubicBezTo>
                  <a:pt x="2263235" y="1248728"/>
                  <a:pt x="2248853" y="1235869"/>
                  <a:pt x="2248853" y="1220057"/>
                </a:cubicBezTo>
                <a:lnTo>
                  <a:pt x="2248853" y="1068324"/>
                </a:lnTo>
                <a:cubicBezTo>
                  <a:pt x="2248853" y="1052608"/>
                  <a:pt x="2263140" y="1039654"/>
                  <a:pt x="2280666" y="1039654"/>
                </a:cubicBezTo>
                <a:lnTo>
                  <a:pt x="2432209" y="1039654"/>
                </a:lnTo>
                <a:cubicBezTo>
                  <a:pt x="2449640" y="1039654"/>
                  <a:pt x="2464022" y="1052513"/>
                  <a:pt x="2464022" y="1068324"/>
                </a:cubicBezTo>
                <a:lnTo>
                  <a:pt x="2464022" y="1220057"/>
                </a:lnTo>
                <a:close/>
                <a:moveTo>
                  <a:pt x="2740247" y="1220057"/>
                </a:moveTo>
                <a:cubicBezTo>
                  <a:pt x="2740247" y="1235774"/>
                  <a:pt x="2725960" y="1248728"/>
                  <a:pt x="2708434" y="1248728"/>
                </a:cubicBezTo>
                <a:lnTo>
                  <a:pt x="2556891" y="1248728"/>
                </a:lnTo>
                <a:cubicBezTo>
                  <a:pt x="2539460" y="1248728"/>
                  <a:pt x="2525078" y="1235869"/>
                  <a:pt x="2525078" y="1220057"/>
                </a:cubicBezTo>
                <a:lnTo>
                  <a:pt x="2525078" y="1068324"/>
                </a:lnTo>
                <a:cubicBezTo>
                  <a:pt x="2525078" y="1052608"/>
                  <a:pt x="2539365" y="1039654"/>
                  <a:pt x="2556891" y="1039654"/>
                </a:cubicBezTo>
                <a:lnTo>
                  <a:pt x="2708434" y="1039654"/>
                </a:lnTo>
                <a:cubicBezTo>
                  <a:pt x="2725865" y="1039654"/>
                  <a:pt x="2740247" y="1052513"/>
                  <a:pt x="2740247" y="1068324"/>
                </a:cubicBezTo>
                <a:lnTo>
                  <a:pt x="2740247" y="1220057"/>
                </a:lnTo>
                <a:close/>
                <a:moveTo>
                  <a:pt x="3016472" y="1220057"/>
                </a:moveTo>
                <a:cubicBezTo>
                  <a:pt x="3016472" y="1235774"/>
                  <a:pt x="3002185" y="1248728"/>
                  <a:pt x="2984659" y="1248728"/>
                </a:cubicBezTo>
                <a:lnTo>
                  <a:pt x="2833116" y="1248728"/>
                </a:lnTo>
                <a:cubicBezTo>
                  <a:pt x="2815685" y="1248728"/>
                  <a:pt x="2801303" y="1235869"/>
                  <a:pt x="2801303" y="1220057"/>
                </a:cubicBezTo>
                <a:lnTo>
                  <a:pt x="2801303" y="1068324"/>
                </a:lnTo>
                <a:cubicBezTo>
                  <a:pt x="2801303" y="1052608"/>
                  <a:pt x="2815590" y="1039654"/>
                  <a:pt x="2833116" y="1039654"/>
                </a:cubicBezTo>
                <a:lnTo>
                  <a:pt x="2984659" y="1039654"/>
                </a:lnTo>
                <a:cubicBezTo>
                  <a:pt x="3002090" y="1039654"/>
                  <a:pt x="3016472" y="1052513"/>
                  <a:pt x="3016472" y="1068324"/>
                </a:cubicBezTo>
                <a:lnTo>
                  <a:pt x="3016472" y="1220057"/>
                </a:lnTo>
                <a:close/>
                <a:moveTo>
                  <a:pt x="3292697" y="1220057"/>
                </a:moveTo>
                <a:cubicBezTo>
                  <a:pt x="3292697" y="1235774"/>
                  <a:pt x="3278410" y="1248728"/>
                  <a:pt x="3260884" y="1248728"/>
                </a:cubicBezTo>
                <a:lnTo>
                  <a:pt x="3109341" y="1248728"/>
                </a:lnTo>
                <a:cubicBezTo>
                  <a:pt x="3091910" y="1248728"/>
                  <a:pt x="3077528" y="1235869"/>
                  <a:pt x="3077528" y="1220057"/>
                </a:cubicBezTo>
                <a:lnTo>
                  <a:pt x="3077528" y="1068324"/>
                </a:lnTo>
                <a:cubicBezTo>
                  <a:pt x="3077528" y="1052608"/>
                  <a:pt x="3091815" y="1039654"/>
                  <a:pt x="3109341" y="1039654"/>
                </a:cubicBezTo>
                <a:lnTo>
                  <a:pt x="3260884" y="1039654"/>
                </a:lnTo>
                <a:cubicBezTo>
                  <a:pt x="3278315" y="1039654"/>
                  <a:pt x="3292697" y="1052513"/>
                  <a:pt x="3292697" y="1068324"/>
                </a:cubicBezTo>
                <a:lnTo>
                  <a:pt x="3292697" y="1220057"/>
                </a:lnTo>
                <a:close/>
                <a:moveTo>
                  <a:pt x="3568922" y="1220057"/>
                </a:moveTo>
                <a:cubicBezTo>
                  <a:pt x="3568922" y="1235774"/>
                  <a:pt x="3554635" y="1248728"/>
                  <a:pt x="3537109" y="1248728"/>
                </a:cubicBezTo>
                <a:lnTo>
                  <a:pt x="3385566" y="1248728"/>
                </a:lnTo>
                <a:cubicBezTo>
                  <a:pt x="3368135" y="1248728"/>
                  <a:pt x="3353753" y="1235869"/>
                  <a:pt x="3353753" y="1220057"/>
                </a:cubicBezTo>
                <a:lnTo>
                  <a:pt x="3353753" y="1068324"/>
                </a:lnTo>
                <a:cubicBezTo>
                  <a:pt x="3353753" y="1052608"/>
                  <a:pt x="3368040" y="1039654"/>
                  <a:pt x="3385566" y="1039654"/>
                </a:cubicBezTo>
                <a:lnTo>
                  <a:pt x="3537109" y="1039654"/>
                </a:lnTo>
                <a:cubicBezTo>
                  <a:pt x="3554540" y="1039654"/>
                  <a:pt x="3568922" y="1052513"/>
                  <a:pt x="3568922" y="1068324"/>
                </a:cubicBezTo>
                <a:lnTo>
                  <a:pt x="3568922" y="1220057"/>
                </a:lnTo>
                <a:close/>
                <a:moveTo>
                  <a:pt x="3845147" y="1220057"/>
                </a:moveTo>
                <a:cubicBezTo>
                  <a:pt x="3845147" y="1235774"/>
                  <a:pt x="3830860" y="1248728"/>
                  <a:pt x="3813334" y="1248728"/>
                </a:cubicBezTo>
                <a:lnTo>
                  <a:pt x="3661791" y="1248728"/>
                </a:lnTo>
                <a:cubicBezTo>
                  <a:pt x="3644360" y="1248728"/>
                  <a:pt x="3629978" y="1235869"/>
                  <a:pt x="3629978" y="1220057"/>
                </a:cubicBezTo>
                <a:lnTo>
                  <a:pt x="3629978" y="1068324"/>
                </a:lnTo>
                <a:cubicBezTo>
                  <a:pt x="3629978" y="1052608"/>
                  <a:pt x="3644265" y="1039654"/>
                  <a:pt x="3661791" y="1039654"/>
                </a:cubicBezTo>
                <a:lnTo>
                  <a:pt x="3813334" y="1039654"/>
                </a:lnTo>
                <a:cubicBezTo>
                  <a:pt x="3830765" y="1039654"/>
                  <a:pt x="3845147" y="1052513"/>
                  <a:pt x="3845147" y="1068324"/>
                </a:cubicBezTo>
                <a:lnTo>
                  <a:pt x="3845147" y="1220057"/>
                </a:lnTo>
                <a:close/>
                <a:moveTo>
                  <a:pt x="4121372" y="1220057"/>
                </a:moveTo>
                <a:cubicBezTo>
                  <a:pt x="4121372" y="1235774"/>
                  <a:pt x="4107085" y="1248728"/>
                  <a:pt x="4089559" y="1248728"/>
                </a:cubicBezTo>
                <a:lnTo>
                  <a:pt x="3938016" y="1248728"/>
                </a:lnTo>
                <a:cubicBezTo>
                  <a:pt x="3920585" y="1248728"/>
                  <a:pt x="3906203" y="1235869"/>
                  <a:pt x="3906203" y="1220057"/>
                </a:cubicBezTo>
                <a:lnTo>
                  <a:pt x="3906203" y="1068324"/>
                </a:lnTo>
                <a:cubicBezTo>
                  <a:pt x="3906203" y="1052608"/>
                  <a:pt x="3920490" y="1039654"/>
                  <a:pt x="3938016" y="1039654"/>
                </a:cubicBezTo>
                <a:lnTo>
                  <a:pt x="4089559" y="1039654"/>
                </a:lnTo>
                <a:cubicBezTo>
                  <a:pt x="4106990" y="1039654"/>
                  <a:pt x="4121372" y="1052513"/>
                  <a:pt x="4121372" y="1068324"/>
                </a:cubicBezTo>
                <a:lnTo>
                  <a:pt x="4121372" y="1220057"/>
                </a:lnTo>
                <a:close/>
                <a:moveTo>
                  <a:pt x="4397598" y="1220057"/>
                </a:moveTo>
                <a:cubicBezTo>
                  <a:pt x="4397598" y="1235774"/>
                  <a:pt x="4383310" y="1248728"/>
                  <a:pt x="4365784" y="1248728"/>
                </a:cubicBezTo>
                <a:lnTo>
                  <a:pt x="4214241" y="1248728"/>
                </a:lnTo>
                <a:cubicBezTo>
                  <a:pt x="4196810" y="1248728"/>
                  <a:pt x="4182428" y="1235869"/>
                  <a:pt x="4182428" y="1220057"/>
                </a:cubicBezTo>
                <a:lnTo>
                  <a:pt x="4182428" y="1068324"/>
                </a:lnTo>
                <a:cubicBezTo>
                  <a:pt x="4182428" y="1052608"/>
                  <a:pt x="4196715" y="1039654"/>
                  <a:pt x="4214241" y="1039654"/>
                </a:cubicBezTo>
                <a:lnTo>
                  <a:pt x="4365784" y="1039654"/>
                </a:lnTo>
                <a:cubicBezTo>
                  <a:pt x="4383215" y="1039654"/>
                  <a:pt x="4397598" y="1052513"/>
                  <a:pt x="4397598" y="1068324"/>
                </a:cubicBezTo>
                <a:lnTo>
                  <a:pt x="4397598" y="1220057"/>
                </a:lnTo>
                <a:close/>
                <a:moveTo>
                  <a:pt x="4673823" y="1220057"/>
                </a:moveTo>
                <a:cubicBezTo>
                  <a:pt x="4673823" y="1235774"/>
                  <a:pt x="4659535" y="1248728"/>
                  <a:pt x="4642009" y="1248728"/>
                </a:cubicBezTo>
                <a:lnTo>
                  <a:pt x="4490466" y="1248728"/>
                </a:lnTo>
                <a:cubicBezTo>
                  <a:pt x="4473035" y="1248728"/>
                  <a:pt x="4458653" y="1235869"/>
                  <a:pt x="4458653" y="1220057"/>
                </a:cubicBezTo>
                <a:lnTo>
                  <a:pt x="4458653" y="1068324"/>
                </a:lnTo>
                <a:cubicBezTo>
                  <a:pt x="4458653" y="1052608"/>
                  <a:pt x="4472940" y="1039654"/>
                  <a:pt x="4490466" y="1039654"/>
                </a:cubicBezTo>
                <a:lnTo>
                  <a:pt x="4642009" y="1039654"/>
                </a:lnTo>
                <a:cubicBezTo>
                  <a:pt x="4659440" y="1039654"/>
                  <a:pt x="4673823" y="1052513"/>
                  <a:pt x="4673823" y="1068324"/>
                </a:cubicBezTo>
                <a:lnTo>
                  <a:pt x="4673823" y="1220057"/>
                </a:lnTo>
                <a:close/>
                <a:moveTo>
                  <a:pt x="4950048" y="1220057"/>
                </a:moveTo>
                <a:cubicBezTo>
                  <a:pt x="4950048" y="1235774"/>
                  <a:pt x="4935760" y="1248728"/>
                  <a:pt x="4918234" y="1248728"/>
                </a:cubicBezTo>
                <a:lnTo>
                  <a:pt x="4766691" y="1248728"/>
                </a:lnTo>
                <a:cubicBezTo>
                  <a:pt x="4749260" y="1248728"/>
                  <a:pt x="4734878" y="1235869"/>
                  <a:pt x="4734878" y="1220057"/>
                </a:cubicBezTo>
                <a:lnTo>
                  <a:pt x="4734878" y="1068324"/>
                </a:lnTo>
                <a:cubicBezTo>
                  <a:pt x="4734878" y="1052608"/>
                  <a:pt x="4749165" y="1039654"/>
                  <a:pt x="4766691" y="1039654"/>
                </a:cubicBezTo>
                <a:lnTo>
                  <a:pt x="4918234" y="1039654"/>
                </a:lnTo>
                <a:cubicBezTo>
                  <a:pt x="4935665" y="1039654"/>
                  <a:pt x="4950048" y="1052513"/>
                  <a:pt x="4950048" y="1068324"/>
                </a:cubicBezTo>
                <a:lnTo>
                  <a:pt x="4950048" y="1220057"/>
                </a:lnTo>
                <a:close/>
                <a:moveTo>
                  <a:pt x="5226273" y="1220057"/>
                </a:moveTo>
                <a:cubicBezTo>
                  <a:pt x="5226273" y="1235774"/>
                  <a:pt x="5211985" y="1248728"/>
                  <a:pt x="5194459" y="1248728"/>
                </a:cubicBezTo>
                <a:lnTo>
                  <a:pt x="5042916" y="1248728"/>
                </a:lnTo>
                <a:cubicBezTo>
                  <a:pt x="5025485" y="1248728"/>
                  <a:pt x="5011103" y="1235869"/>
                  <a:pt x="5011103" y="1220057"/>
                </a:cubicBezTo>
                <a:lnTo>
                  <a:pt x="5011103" y="1068324"/>
                </a:lnTo>
                <a:cubicBezTo>
                  <a:pt x="5011103" y="1052608"/>
                  <a:pt x="5025390" y="1039654"/>
                  <a:pt x="5042916" y="1039654"/>
                </a:cubicBezTo>
                <a:lnTo>
                  <a:pt x="5194459" y="1039654"/>
                </a:lnTo>
                <a:cubicBezTo>
                  <a:pt x="5211890" y="1039654"/>
                  <a:pt x="5226273" y="1052513"/>
                  <a:pt x="5226273" y="1068324"/>
                </a:cubicBezTo>
                <a:lnTo>
                  <a:pt x="5226273" y="1220057"/>
                </a:lnTo>
                <a:close/>
                <a:moveTo>
                  <a:pt x="5538216" y="1220057"/>
                </a:moveTo>
                <a:cubicBezTo>
                  <a:pt x="5538216" y="1235774"/>
                  <a:pt x="5523929" y="1248728"/>
                  <a:pt x="5506403" y="1248728"/>
                </a:cubicBezTo>
                <a:lnTo>
                  <a:pt x="5354860" y="1248728"/>
                </a:lnTo>
                <a:cubicBezTo>
                  <a:pt x="5337429" y="1248728"/>
                  <a:pt x="5323046" y="1235869"/>
                  <a:pt x="5323046" y="1220057"/>
                </a:cubicBezTo>
                <a:lnTo>
                  <a:pt x="5323046" y="1068324"/>
                </a:lnTo>
                <a:cubicBezTo>
                  <a:pt x="5323046" y="1052608"/>
                  <a:pt x="5337334" y="1039654"/>
                  <a:pt x="5354860" y="1039654"/>
                </a:cubicBezTo>
                <a:lnTo>
                  <a:pt x="5506403" y="1039654"/>
                </a:lnTo>
                <a:cubicBezTo>
                  <a:pt x="5523833" y="1039654"/>
                  <a:pt x="5538216" y="1052513"/>
                  <a:pt x="5538216" y="1068324"/>
                </a:cubicBezTo>
                <a:lnTo>
                  <a:pt x="5538216" y="1220057"/>
                </a:lnTo>
                <a:close/>
                <a:moveTo>
                  <a:pt x="5814441" y="1220057"/>
                </a:moveTo>
                <a:cubicBezTo>
                  <a:pt x="5814441" y="1235774"/>
                  <a:pt x="5800154" y="1248728"/>
                  <a:pt x="5782628" y="1248728"/>
                </a:cubicBezTo>
                <a:lnTo>
                  <a:pt x="5631085" y="1248728"/>
                </a:lnTo>
                <a:cubicBezTo>
                  <a:pt x="5613654" y="1248728"/>
                  <a:pt x="5599271" y="1235869"/>
                  <a:pt x="5599271" y="1220057"/>
                </a:cubicBezTo>
                <a:lnTo>
                  <a:pt x="5599271" y="1068324"/>
                </a:lnTo>
                <a:cubicBezTo>
                  <a:pt x="5599271" y="1052608"/>
                  <a:pt x="5613559" y="1039654"/>
                  <a:pt x="5631085" y="1039654"/>
                </a:cubicBezTo>
                <a:lnTo>
                  <a:pt x="5782628" y="1039654"/>
                </a:lnTo>
                <a:cubicBezTo>
                  <a:pt x="5800058" y="1039654"/>
                  <a:pt x="5814441" y="1052513"/>
                  <a:pt x="5814441" y="1068324"/>
                </a:cubicBezTo>
                <a:lnTo>
                  <a:pt x="5814441" y="1220057"/>
                </a:lnTo>
                <a:close/>
                <a:moveTo>
                  <a:pt x="6090666" y="1220057"/>
                </a:moveTo>
                <a:cubicBezTo>
                  <a:pt x="6090666" y="1235774"/>
                  <a:pt x="6076379" y="1248728"/>
                  <a:pt x="6058853" y="1248728"/>
                </a:cubicBezTo>
                <a:lnTo>
                  <a:pt x="5907310" y="1248728"/>
                </a:lnTo>
                <a:cubicBezTo>
                  <a:pt x="5889879" y="1248728"/>
                  <a:pt x="5875496" y="1235869"/>
                  <a:pt x="5875496" y="1220057"/>
                </a:cubicBezTo>
                <a:lnTo>
                  <a:pt x="5875496" y="1068324"/>
                </a:lnTo>
                <a:cubicBezTo>
                  <a:pt x="5875496" y="1052608"/>
                  <a:pt x="5889784" y="1039654"/>
                  <a:pt x="5907310" y="1039654"/>
                </a:cubicBezTo>
                <a:lnTo>
                  <a:pt x="6058853" y="1039654"/>
                </a:lnTo>
                <a:cubicBezTo>
                  <a:pt x="6076283" y="1039654"/>
                  <a:pt x="6090666" y="1052513"/>
                  <a:pt x="6090666" y="1068324"/>
                </a:cubicBezTo>
                <a:lnTo>
                  <a:pt x="6090666" y="1220057"/>
                </a:lnTo>
                <a:close/>
                <a:moveTo>
                  <a:pt x="6366891" y="1220057"/>
                </a:moveTo>
                <a:cubicBezTo>
                  <a:pt x="6366891" y="1235774"/>
                  <a:pt x="6352604" y="1248728"/>
                  <a:pt x="6335078" y="1248728"/>
                </a:cubicBezTo>
                <a:lnTo>
                  <a:pt x="6183535" y="1248728"/>
                </a:lnTo>
                <a:cubicBezTo>
                  <a:pt x="6166104" y="1248728"/>
                  <a:pt x="6151721" y="1235869"/>
                  <a:pt x="6151721" y="1220057"/>
                </a:cubicBezTo>
                <a:lnTo>
                  <a:pt x="6151721" y="1068324"/>
                </a:lnTo>
                <a:cubicBezTo>
                  <a:pt x="6151721" y="1052608"/>
                  <a:pt x="6166009" y="1039654"/>
                  <a:pt x="6183535" y="1039654"/>
                </a:cubicBezTo>
                <a:lnTo>
                  <a:pt x="6335078" y="1039654"/>
                </a:lnTo>
                <a:cubicBezTo>
                  <a:pt x="6352508" y="1039654"/>
                  <a:pt x="6366891" y="1052513"/>
                  <a:pt x="6366891" y="1068324"/>
                </a:cubicBezTo>
                <a:lnTo>
                  <a:pt x="6366891" y="1220057"/>
                </a:lnTo>
                <a:close/>
                <a:moveTo>
                  <a:pt x="6643116" y="1220057"/>
                </a:moveTo>
                <a:cubicBezTo>
                  <a:pt x="6643116" y="1235774"/>
                  <a:pt x="6628829" y="1248728"/>
                  <a:pt x="6611303" y="1248728"/>
                </a:cubicBezTo>
                <a:lnTo>
                  <a:pt x="6459760" y="1248728"/>
                </a:lnTo>
                <a:cubicBezTo>
                  <a:pt x="6442329" y="1248728"/>
                  <a:pt x="6427946" y="1235869"/>
                  <a:pt x="6427946" y="1220057"/>
                </a:cubicBezTo>
                <a:lnTo>
                  <a:pt x="6427946" y="1068324"/>
                </a:lnTo>
                <a:cubicBezTo>
                  <a:pt x="6427946" y="1052608"/>
                  <a:pt x="6442234" y="1039654"/>
                  <a:pt x="6459760" y="1039654"/>
                </a:cubicBezTo>
                <a:lnTo>
                  <a:pt x="6611303" y="1039654"/>
                </a:lnTo>
                <a:cubicBezTo>
                  <a:pt x="6628733" y="1039654"/>
                  <a:pt x="6643116" y="1052513"/>
                  <a:pt x="6643116" y="1068324"/>
                </a:cubicBezTo>
                <a:lnTo>
                  <a:pt x="6643116" y="1220057"/>
                </a:lnTo>
                <a:close/>
                <a:moveTo>
                  <a:pt x="6919341" y="1220057"/>
                </a:moveTo>
                <a:cubicBezTo>
                  <a:pt x="6919341" y="1235774"/>
                  <a:pt x="6905054" y="1248728"/>
                  <a:pt x="6887528" y="1248728"/>
                </a:cubicBezTo>
                <a:lnTo>
                  <a:pt x="6735985" y="1248728"/>
                </a:lnTo>
                <a:cubicBezTo>
                  <a:pt x="6718554" y="1248728"/>
                  <a:pt x="6704171" y="1235869"/>
                  <a:pt x="6704171" y="1220057"/>
                </a:cubicBezTo>
                <a:lnTo>
                  <a:pt x="6704171" y="1068324"/>
                </a:lnTo>
                <a:cubicBezTo>
                  <a:pt x="6704171" y="1052608"/>
                  <a:pt x="6718459" y="1039654"/>
                  <a:pt x="6735985" y="1039654"/>
                </a:cubicBezTo>
                <a:lnTo>
                  <a:pt x="6887528" y="1039654"/>
                </a:lnTo>
                <a:cubicBezTo>
                  <a:pt x="6904958" y="1039654"/>
                  <a:pt x="6919341" y="1052513"/>
                  <a:pt x="6919341" y="1068324"/>
                </a:cubicBezTo>
                <a:lnTo>
                  <a:pt x="6919341" y="1220057"/>
                </a:lnTo>
                <a:close/>
                <a:moveTo>
                  <a:pt x="7195566" y="1220057"/>
                </a:moveTo>
                <a:cubicBezTo>
                  <a:pt x="7195566" y="1235774"/>
                  <a:pt x="7181279" y="1248728"/>
                  <a:pt x="7163753" y="1248728"/>
                </a:cubicBezTo>
                <a:lnTo>
                  <a:pt x="7012210" y="1248728"/>
                </a:lnTo>
                <a:cubicBezTo>
                  <a:pt x="6994779" y="1248728"/>
                  <a:pt x="6980396" y="1235869"/>
                  <a:pt x="6980396" y="1220057"/>
                </a:cubicBezTo>
                <a:lnTo>
                  <a:pt x="6980396" y="1068324"/>
                </a:lnTo>
                <a:cubicBezTo>
                  <a:pt x="6980396" y="1052608"/>
                  <a:pt x="6994684" y="1039654"/>
                  <a:pt x="7012210" y="1039654"/>
                </a:cubicBezTo>
                <a:lnTo>
                  <a:pt x="7163753" y="1039654"/>
                </a:lnTo>
                <a:cubicBezTo>
                  <a:pt x="7181183" y="1039654"/>
                  <a:pt x="7195566" y="1052513"/>
                  <a:pt x="7195566" y="1068324"/>
                </a:cubicBezTo>
                <a:lnTo>
                  <a:pt x="7195566" y="1220057"/>
                </a:lnTo>
                <a:close/>
                <a:moveTo>
                  <a:pt x="7471791" y="1220057"/>
                </a:moveTo>
                <a:cubicBezTo>
                  <a:pt x="7471791" y="1235774"/>
                  <a:pt x="7457504" y="1248728"/>
                  <a:pt x="7439978" y="1248728"/>
                </a:cubicBezTo>
                <a:lnTo>
                  <a:pt x="7288435" y="1248728"/>
                </a:lnTo>
                <a:cubicBezTo>
                  <a:pt x="7271004" y="1248728"/>
                  <a:pt x="7256621" y="1235869"/>
                  <a:pt x="7256621" y="1220057"/>
                </a:cubicBezTo>
                <a:lnTo>
                  <a:pt x="7256621" y="1068324"/>
                </a:lnTo>
                <a:cubicBezTo>
                  <a:pt x="7256621" y="1052608"/>
                  <a:pt x="7270909" y="1039654"/>
                  <a:pt x="7288435" y="1039654"/>
                </a:cubicBezTo>
                <a:lnTo>
                  <a:pt x="7439978" y="1039654"/>
                </a:lnTo>
                <a:cubicBezTo>
                  <a:pt x="7457408" y="1039654"/>
                  <a:pt x="7471791" y="1052513"/>
                  <a:pt x="7471791" y="1068324"/>
                </a:cubicBezTo>
                <a:lnTo>
                  <a:pt x="7471791" y="1220057"/>
                </a:lnTo>
                <a:close/>
                <a:moveTo>
                  <a:pt x="7748016" y="1220057"/>
                </a:moveTo>
                <a:cubicBezTo>
                  <a:pt x="7748016" y="1235774"/>
                  <a:pt x="7733729" y="1248728"/>
                  <a:pt x="7716203" y="1248728"/>
                </a:cubicBezTo>
                <a:lnTo>
                  <a:pt x="7564660" y="1248728"/>
                </a:lnTo>
                <a:cubicBezTo>
                  <a:pt x="7547229" y="1248728"/>
                  <a:pt x="7532846" y="1235869"/>
                  <a:pt x="7532846" y="1220057"/>
                </a:cubicBezTo>
                <a:lnTo>
                  <a:pt x="7532846" y="1068324"/>
                </a:lnTo>
                <a:cubicBezTo>
                  <a:pt x="7532846" y="1052608"/>
                  <a:pt x="7547134" y="1039654"/>
                  <a:pt x="7564660" y="1039654"/>
                </a:cubicBezTo>
                <a:lnTo>
                  <a:pt x="7716203" y="1039654"/>
                </a:lnTo>
                <a:cubicBezTo>
                  <a:pt x="7733633" y="1039654"/>
                  <a:pt x="7748016" y="1052513"/>
                  <a:pt x="7748016" y="1068324"/>
                </a:cubicBezTo>
                <a:lnTo>
                  <a:pt x="7748016" y="1220057"/>
                </a:lnTo>
                <a:close/>
                <a:moveTo>
                  <a:pt x="8024241" y="1220057"/>
                </a:moveTo>
                <a:cubicBezTo>
                  <a:pt x="8024241" y="1235774"/>
                  <a:pt x="8009954" y="1248728"/>
                  <a:pt x="7992428" y="1248728"/>
                </a:cubicBezTo>
                <a:lnTo>
                  <a:pt x="7840885" y="1248728"/>
                </a:lnTo>
                <a:cubicBezTo>
                  <a:pt x="7823454" y="1248728"/>
                  <a:pt x="7809071" y="1235869"/>
                  <a:pt x="7809071" y="1220057"/>
                </a:cubicBezTo>
                <a:lnTo>
                  <a:pt x="7809071" y="1068324"/>
                </a:lnTo>
                <a:cubicBezTo>
                  <a:pt x="7809071" y="1052608"/>
                  <a:pt x="7823359" y="1039654"/>
                  <a:pt x="7840885" y="1039654"/>
                </a:cubicBezTo>
                <a:lnTo>
                  <a:pt x="7992428" y="1039654"/>
                </a:lnTo>
                <a:cubicBezTo>
                  <a:pt x="8009858" y="1039654"/>
                  <a:pt x="8024241" y="1052513"/>
                  <a:pt x="8024241" y="1068324"/>
                </a:cubicBezTo>
                <a:lnTo>
                  <a:pt x="8024241" y="1220057"/>
                </a:lnTo>
                <a:close/>
                <a:moveTo>
                  <a:pt x="8300466" y="1220057"/>
                </a:moveTo>
                <a:cubicBezTo>
                  <a:pt x="8300466" y="1235774"/>
                  <a:pt x="8286179" y="1248728"/>
                  <a:pt x="8268653" y="1248728"/>
                </a:cubicBezTo>
                <a:lnTo>
                  <a:pt x="8117110" y="1248728"/>
                </a:lnTo>
                <a:cubicBezTo>
                  <a:pt x="8099679" y="1248728"/>
                  <a:pt x="8085296" y="1235869"/>
                  <a:pt x="8085296" y="1220057"/>
                </a:cubicBezTo>
                <a:lnTo>
                  <a:pt x="8085296" y="1068324"/>
                </a:lnTo>
                <a:cubicBezTo>
                  <a:pt x="8085296" y="1052608"/>
                  <a:pt x="8099584" y="1039654"/>
                  <a:pt x="8117110" y="1039654"/>
                </a:cubicBezTo>
                <a:lnTo>
                  <a:pt x="8268653" y="1039654"/>
                </a:lnTo>
                <a:cubicBezTo>
                  <a:pt x="8286083" y="1039654"/>
                  <a:pt x="8300466" y="1052513"/>
                  <a:pt x="8300466" y="1068324"/>
                </a:cubicBezTo>
                <a:lnTo>
                  <a:pt x="8300466" y="1220057"/>
                </a:lnTo>
                <a:close/>
                <a:moveTo>
                  <a:pt x="8576691" y="1220057"/>
                </a:moveTo>
                <a:cubicBezTo>
                  <a:pt x="8576691" y="1235774"/>
                  <a:pt x="8562404" y="1248728"/>
                  <a:pt x="8544877" y="1248728"/>
                </a:cubicBezTo>
                <a:lnTo>
                  <a:pt x="8393335" y="1248728"/>
                </a:lnTo>
                <a:cubicBezTo>
                  <a:pt x="8375904" y="1248728"/>
                  <a:pt x="8361521" y="1235869"/>
                  <a:pt x="8361521" y="1220057"/>
                </a:cubicBezTo>
                <a:lnTo>
                  <a:pt x="8361521" y="1068324"/>
                </a:lnTo>
                <a:cubicBezTo>
                  <a:pt x="8361521" y="1052608"/>
                  <a:pt x="8375809" y="1039654"/>
                  <a:pt x="8393335" y="1039654"/>
                </a:cubicBezTo>
                <a:lnTo>
                  <a:pt x="8544877" y="1039654"/>
                </a:lnTo>
                <a:cubicBezTo>
                  <a:pt x="8562308" y="1039654"/>
                  <a:pt x="8576691" y="1052513"/>
                  <a:pt x="8576691" y="1068324"/>
                </a:cubicBezTo>
                <a:lnTo>
                  <a:pt x="8576691" y="1220057"/>
                </a:lnTo>
                <a:close/>
                <a:moveTo>
                  <a:pt x="8852916" y="1220057"/>
                </a:moveTo>
                <a:cubicBezTo>
                  <a:pt x="8852916" y="1235774"/>
                  <a:pt x="8838629" y="1248728"/>
                  <a:pt x="8821102" y="1248728"/>
                </a:cubicBezTo>
                <a:lnTo>
                  <a:pt x="8669560" y="1248728"/>
                </a:lnTo>
                <a:cubicBezTo>
                  <a:pt x="8652129" y="1248728"/>
                  <a:pt x="8637746" y="1235869"/>
                  <a:pt x="8637746" y="1220057"/>
                </a:cubicBezTo>
                <a:lnTo>
                  <a:pt x="8637746" y="1068324"/>
                </a:lnTo>
                <a:cubicBezTo>
                  <a:pt x="8637746" y="1052608"/>
                  <a:pt x="8652034" y="1039654"/>
                  <a:pt x="8669560" y="1039654"/>
                </a:cubicBezTo>
                <a:lnTo>
                  <a:pt x="8821102" y="1039654"/>
                </a:lnTo>
                <a:cubicBezTo>
                  <a:pt x="8838533" y="1039654"/>
                  <a:pt x="8852916" y="1052513"/>
                  <a:pt x="8852916" y="1068324"/>
                </a:cubicBezTo>
                <a:lnTo>
                  <a:pt x="8852916" y="1220057"/>
                </a:lnTo>
                <a:close/>
                <a:moveTo>
                  <a:pt x="9129141" y="1220057"/>
                </a:moveTo>
                <a:cubicBezTo>
                  <a:pt x="9129141" y="1235774"/>
                  <a:pt x="9114854" y="1248728"/>
                  <a:pt x="9097327" y="1248728"/>
                </a:cubicBezTo>
                <a:lnTo>
                  <a:pt x="8945785" y="1248728"/>
                </a:lnTo>
                <a:cubicBezTo>
                  <a:pt x="8928354" y="1248728"/>
                  <a:pt x="8913971" y="1235869"/>
                  <a:pt x="8913971" y="1220057"/>
                </a:cubicBezTo>
                <a:lnTo>
                  <a:pt x="8913971" y="1068324"/>
                </a:lnTo>
                <a:cubicBezTo>
                  <a:pt x="8913971" y="1052608"/>
                  <a:pt x="8928259" y="1039654"/>
                  <a:pt x="8945785" y="1039654"/>
                </a:cubicBezTo>
                <a:lnTo>
                  <a:pt x="9097327" y="1039654"/>
                </a:lnTo>
                <a:cubicBezTo>
                  <a:pt x="9114758" y="1039654"/>
                  <a:pt x="9129141" y="1052513"/>
                  <a:pt x="9129141" y="1068324"/>
                </a:cubicBezTo>
                <a:lnTo>
                  <a:pt x="9129141" y="1220057"/>
                </a:lnTo>
                <a:close/>
                <a:moveTo>
                  <a:pt x="9405366" y="1220057"/>
                </a:moveTo>
                <a:cubicBezTo>
                  <a:pt x="9405366" y="1235774"/>
                  <a:pt x="9391079" y="1248728"/>
                  <a:pt x="9373552" y="1248728"/>
                </a:cubicBezTo>
                <a:lnTo>
                  <a:pt x="9222010" y="1248728"/>
                </a:lnTo>
                <a:cubicBezTo>
                  <a:pt x="9204579" y="1248728"/>
                  <a:pt x="9190196" y="1235869"/>
                  <a:pt x="9190196" y="1220057"/>
                </a:cubicBezTo>
                <a:lnTo>
                  <a:pt x="9190196" y="1068324"/>
                </a:lnTo>
                <a:cubicBezTo>
                  <a:pt x="9190196" y="1052608"/>
                  <a:pt x="9204484" y="1039654"/>
                  <a:pt x="9222010" y="1039654"/>
                </a:cubicBezTo>
                <a:lnTo>
                  <a:pt x="9373552" y="1039654"/>
                </a:lnTo>
                <a:cubicBezTo>
                  <a:pt x="9390983" y="1039654"/>
                  <a:pt x="9405366" y="1052513"/>
                  <a:pt x="9405366" y="1068324"/>
                </a:cubicBezTo>
                <a:lnTo>
                  <a:pt x="9405366" y="1220057"/>
                </a:lnTo>
                <a:close/>
                <a:moveTo>
                  <a:pt x="9681591" y="1220057"/>
                </a:moveTo>
                <a:cubicBezTo>
                  <a:pt x="9681591" y="1235774"/>
                  <a:pt x="9667304" y="1248728"/>
                  <a:pt x="9649777" y="1248728"/>
                </a:cubicBezTo>
                <a:lnTo>
                  <a:pt x="9498235" y="1248728"/>
                </a:lnTo>
                <a:cubicBezTo>
                  <a:pt x="9480804" y="1248728"/>
                  <a:pt x="9466421" y="1235869"/>
                  <a:pt x="9466421" y="1220057"/>
                </a:cubicBezTo>
                <a:lnTo>
                  <a:pt x="9466421" y="1068324"/>
                </a:lnTo>
                <a:cubicBezTo>
                  <a:pt x="9466421" y="1052608"/>
                  <a:pt x="9480709" y="1039654"/>
                  <a:pt x="9498235" y="1039654"/>
                </a:cubicBezTo>
                <a:lnTo>
                  <a:pt x="9649777" y="1039654"/>
                </a:lnTo>
                <a:cubicBezTo>
                  <a:pt x="9667208" y="1039654"/>
                  <a:pt x="9681591" y="1052513"/>
                  <a:pt x="9681591" y="1068324"/>
                </a:cubicBezTo>
                <a:lnTo>
                  <a:pt x="9681591" y="1220057"/>
                </a:lnTo>
                <a:close/>
                <a:moveTo>
                  <a:pt x="9957815" y="1220057"/>
                </a:moveTo>
                <a:cubicBezTo>
                  <a:pt x="9957815" y="1235774"/>
                  <a:pt x="9943528" y="1248728"/>
                  <a:pt x="9926002" y="1248728"/>
                </a:cubicBezTo>
                <a:lnTo>
                  <a:pt x="9774459" y="1248728"/>
                </a:lnTo>
                <a:cubicBezTo>
                  <a:pt x="9757029" y="1248728"/>
                  <a:pt x="9742646" y="1235869"/>
                  <a:pt x="9742646" y="1220057"/>
                </a:cubicBezTo>
                <a:lnTo>
                  <a:pt x="9742646" y="1068324"/>
                </a:lnTo>
                <a:cubicBezTo>
                  <a:pt x="9742646" y="1052608"/>
                  <a:pt x="9756934" y="1039654"/>
                  <a:pt x="9774459" y="1039654"/>
                </a:cubicBezTo>
                <a:lnTo>
                  <a:pt x="9926002" y="1039654"/>
                </a:lnTo>
                <a:cubicBezTo>
                  <a:pt x="9943434" y="1039654"/>
                  <a:pt x="9957815" y="1052513"/>
                  <a:pt x="9957815" y="1068324"/>
                </a:cubicBezTo>
                <a:lnTo>
                  <a:pt x="9957815" y="1220057"/>
                </a:lnTo>
                <a:close/>
                <a:moveTo>
                  <a:pt x="10234040" y="1220057"/>
                </a:moveTo>
                <a:cubicBezTo>
                  <a:pt x="10234040" y="1235774"/>
                  <a:pt x="10219753" y="1248728"/>
                  <a:pt x="10202227" y="1248728"/>
                </a:cubicBezTo>
                <a:lnTo>
                  <a:pt x="10050684" y="1248728"/>
                </a:lnTo>
                <a:cubicBezTo>
                  <a:pt x="10033254" y="1248728"/>
                  <a:pt x="10018871" y="1235869"/>
                  <a:pt x="10018871" y="1220057"/>
                </a:cubicBezTo>
                <a:lnTo>
                  <a:pt x="10018871" y="1068324"/>
                </a:lnTo>
                <a:cubicBezTo>
                  <a:pt x="10018871" y="1052608"/>
                  <a:pt x="10033159" y="1039654"/>
                  <a:pt x="10050684" y="1039654"/>
                </a:cubicBezTo>
                <a:lnTo>
                  <a:pt x="10202227" y="1039654"/>
                </a:lnTo>
                <a:cubicBezTo>
                  <a:pt x="10219659" y="1039654"/>
                  <a:pt x="10234040" y="1052513"/>
                  <a:pt x="10234040" y="1068324"/>
                </a:cubicBezTo>
                <a:lnTo>
                  <a:pt x="10234040" y="1220057"/>
                </a:lnTo>
                <a:close/>
                <a:moveTo>
                  <a:pt x="10510265" y="1220057"/>
                </a:moveTo>
                <a:cubicBezTo>
                  <a:pt x="10510265" y="1235774"/>
                  <a:pt x="10495978" y="1248728"/>
                  <a:pt x="10478452" y="1248728"/>
                </a:cubicBezTo>
                <a:lnTo>
                  <a:pt x="10326909" y="1248728"/>
                </a:lnTo>
                <a:cubicBezTo>
                  <a:pt x="10309479" y="1248728"/>
                  <a:pt x="10295096" y="1235869"/>
                  <a:pt x="10295096" y="1220057"/>
                </a:cubicBezTo>
                <a:lnTo>
                  <a:pt x="10295096" y="1068324"/>
                </a:lnTo>
                <a:cubicBezTo>
                  <a:pt x="10295096" y="1052608"/>
                  <a:pt x="10309384" y="1039654"/>
                  <a:pt x="10326909" y="1039654"/>
                </a:cubicBezTo>
                <a:lnTo>
                  <a:pt x="10478452" y="1039654"/>
                </a:lnTo>
                <a:cubicBezTo>
                  <a:pt x="10495884" y="1039654"/>
                  <a:pt x="10510265" y="1052513"/>
                  <a:pt x="10510265" y="1068324"/>
                </a:cubicBezTo>
                <a:lnTo>
                  <a:pt x="10510265" y="1220057"/>
                </a:lnTo>
                <a:close/>
                <a:moveTo>
                  <a:pt x="10313766" y="63056"/>
                </a:moveTo>
                <a:cubicBezTo>
                  <a:pt x="10313766" y="47339"/>
                  <a:pt x="10328053" y="34385"/>
                  <a:pt x="10345579" y="34385"/>
                </a:cubicBezTo>
                <a:lnTo>
                  <a:pt x="10497122" y="34385"/>
                </a:lnTo>
                <a:cubicBezTo>
                  <a:pt x="10514552" y="34385"/>
                  <a:pt x="10528935" y="47244"/>
                  <a:pt x="10528935" y="63056"/>
                </a:cubicBezTo>
                <a:lnTo>
                  <a:pt x="10528935" y="214789"/>
                </a:lnTo>
                <a:cubicBezTo>
                  <a:pt x="10528935" y="230505"/>
                  <a:pt x="10514648" y="243459"/>
                  <a:pt x="10497122" y="243459"/>
                </a:cubicBezTo>
                <a:lnTo>
                  <a:pt x="10345579" y="243459"/>
                </a:lnTo>
                <a:cubicBezTo>
                  <a:pt x="10328147" y="243459"/>
                  <a:pt x="10313766" y="230600"/>
                  <a:pt x="10313766" y="214789"/>
                </a:cubicBezTo>
                <a:lnTo>
                  <a:pt x="10313766" y="62960"/>
                </a:lnTo>
                <a:close/>
                <a:moveTo>
                  <a:pt x="10037541" y="63056"/>
                </a:moveTo>
                <a:cubicBezTo>
                  <a:pt x="10037541" y="47339"/>
                  <a:pt x="10051828" y="34385"/>
                  <a:pt x="10069354" y="34385"/>
                </a:cubicBezTo>
                <a:lnTo>
                  <a:pt x="10220897" y="34385"/>
                </a:lnTo>
                <a:cubicBezTo>
                  <a:pt x="10238327" y="34385"/>
                  <a:pt x="10252710" y="47244"/>
                  <a:pt x="10252710" y="63056"/>
                </a:cubicBezTo>
                <a:lnTo>
                  <a:pt x="10252710" y="214789"/>
                </a:lnTo>
                <a:cubicBezTo>
                  <a:pt x="10252710" y="230505"/>
                  <a:pt x="10238423" y="243459"/>
                  <a:pt x="10220897" y="243459"/>
                </a:cubicBezTo>
                <a:lnTo>
                  <a:pt x="10069354" y="243459"/>
                </a:lnTo>
                <a:cubicBezTo>
                  <a:pt x="10051922" y="243459"/>
                  <a:pt x="10037541" y="230600"/>
                  <a:pt x="10037541" y="214789"/>
                </a:cubicBezTo>
                <a:lnTo>
                  <a:pt x="10037541" y="62960"/>
                </a:lnTo>
                <a:close/>
                <a:moveTo>
                  <a:pt x="9761316" y="63056"/>
                </a:moveTo>
                <a:cubicBezTo>
                  <a:pt x="9761316" y="47339"/>
                  <a:pt x="9775603" y="34385"/>
                  <a:pt x="9793129" y="34385"/>
                </a:cubicBezTo>
                <a:lnTo>
                  <a:pt x="9944672" y="34385"/>
                </a:lnTo>
                <a:cubicBezTo>
                  <a:pt x="9962102" y="34385"/>
                  <a:pt x="9976485" y="47244"/>
                  <a:pt x="9976485" y="63056"/>
                </a:cubicBezTo>
                <a:lnTo>
                  <a:pt x="9976485" y="214789"/>
                </a:lnTo>
                <a:cubicBezTo>
                  <a:pt x="9976485" y="230505"/>
                  <a:pt x="9962198" y="243459"/>
                  <a:pt x="9944672" y="243459"/>
                </a:cubicBezTo>
                <a:lnTo>
                  <a:pt x="9793129" y="243459"/>
                </a:lnTo>
                <a:cubicBezTo>
                  <a:pt x="9775697" y="243459"/>
                  <a:pt x="9761316" y="230600"/>
                  <a:pt x="9761316" y="214789"/>
                </a:cubicBezTo>
                <a:lnTo>
                  <a:pt x="9761316" y="62960"/>
                </a:lnTo>
                <a:close/>
                <a:moveTo>
                  <a:pt x="9485090" y="63056"/>
                </a:moveTo>
                <a:cubicBezTo>
                  <a:pt x="9485090" y="47339"/>
                  <a:pt x="9499378" y="34385"/>
                  <a:pt x="9516904" y="34385"/>
                </a:cubicBezTo>
                <a:lnTo>
                  <a:pt x="9668446" y="34385"/>
                </a:lnTo>
                <a:cubicBezTo>
                  <a:pt x="9685877" y="34385"/>
                  <a:pt x="9700260" y="47244"/>
                  <a:pt x="9700260" y="63056"/>
                </a:cubicBezTo>
                <a:lnTo>
                  <a:pt x="9700260" y="214789"/>
                </a:lnTo>
                <a:cubicBezTo>
                  <a:pt x="9700260" y="230505"/>
                  <a:pt x="9685973" y="243459"/>
                  <a:pt x="9668446" y="243459"/>
                </a:cubicBezTo>
                <a:lnTo>
                  <a:pt x="9516904" y="243459"/>
                </a:lnTo>
                <a:cubicBezTo>
                  <a:pt x="9499473" y="243459"/>
                  <a:pt x="9485090" y="230600"/>
                  <a:pt x="9485090" y="214789"/>
                </a:cubicBezTo>
                <a:lnTo>
                  <a:pt x="9485090" y="62960"/>
                </a:lnTo>
                <a:close/>
                <a:moveTo>
                  <a:pt x="9208865" y="63056"/>
                </a:moveTo>
                <a:cubicBezTo>
                  <a:pt x="9208865" y="47339"/>
                  <a:pt x="9223153" y="34385"/>
                  <a:pt x="9240679" y="34385"/>
                </a:cubicBezTo>
                <a:lnTo>
                  <a:pt x="9392221" y="34385"/>
                </a:lnTo>
                <a:cubicBezTo>
                  <a:pt x="9409652" y="34385"/>
                  <a:pt x="9424035" y="47244"/>
                  <a:pt x="9424035" y="63056"/>
                </a:cubicBezTo>
                <a:lnTo>
                  <a:pt x="9424035" y="214789"/>
                </a:lnTo>
                <a:cubicBezTo>
                  <a:pt x="9424035" y="230505"/>
                  <a:pt x="9409748" y="243459"/>
                  <a:pt x="9392221" y="243459"/>
                </a:cubicBezTo>
                <a:lnTo>
                  <a:pt x="9240679" y="243459"/>
                </a:lnTo>
                <a:cubicBezTo>
                  <a:pt x="9223248" y="243459"/>
                  <a:pt x="9208865" y="230600"/>
                  <a:pt x="9208865" y="214789"/>
                </a:cubicBezTo>
                <a:lnTo>
                  <a:pt x="9208865" y="62960"/>
                </a:lnTo>
                <a:close/>
                <a:moveTo>
                  <a:pt x="8932640" y="63056"/>
                </a:moveTo>
                <a:cubicBezTo>
                  <a:pt x="8932640" y="47339"/>
                  <a:pt x="8946928" y="34385"/>
                  <a:pt x="8964454" y="34385"/>
                </a:cubicBezTo>
                <a:lnTo>
                  <a:pt x="9115996" y="34385"/>
                </a:lnTo>
                <a:cubicBezTo>
                  <a:pt x="9133427" y="34385"/>
                  <a:pt x="9147810" y="47244"/>
                  <a:pt x="9147810" y="63056"/>
                </a:cubicBezTo>
                <a:lnTo>
                  <a:pt x="9147810" y="214789"/>
                </a:lnTo>
                <a:cubicBezTo>
                  <a:pt x="9147810" y="230505"/>
                  <a:pt x="9133523" y="243459"/>
                  <a:pt x="9115996" y="243459"/>
                </a:cubicBezTo>
                <a:lnTo>
                  <a:pt x="8964454" y="243459"/>
                </a:lnTo>
                <a:cubicBezTo>
                  <a:pt x="8947023" y="243459"/>
                  <a:pt x="8932640" y="230600"/>
                  <a:pt x="8932640" y="214789"/>
                </a:cubicBezTo>
                <a:lnTo>
                  <a:pt x="8932640" y="62960"/>
                </a:lnTo>
                <a:close/>
                <a:moveTo>
                  <a:pt x="8656415" y="63056"/>
                </a:moveTo>
                <a:cubicBezTo>
                  <a:pt x="8656415" y="47339"/>
                  <a:pt x="8670703" y="34385"/>
                  <a:pt x="8688229" y="34385"/>
                </a:cubicBezTo>
                <a:lnTo>
                  <a:pt x="8839771" y="34385"/>
                </a:lnTo>
                <a:cubicBezTo>
                  <a:pt x="8857202" y="34385"/>
                  <a:pt x="8871585" y="47244"/>
                  <a:pt x="8871585" y="63056"/>
                </a:cubicBezTo>
                <a:lnTo>
                  <a:pt x="8871585" y="214789"/>
                </a:lnTo>
                <a:cubicBezTo>
                  <a:pt x="8871585" y="230505"/>
                  <a:pt x="8857298" y="243459"/>
                  <a:pt x="8839771" y="243459"/>
                </a:cubicBezTo>
                <a:lnTo>
                  <a:pt x="8688229" y="243459"/>
                </a:lnTo>
                <a:cubicBezTo>
                  <a:pt x="8670798" y="243459"/>
                  <a:pt x="8656415" y="230600"/>
                  <a:pt x="8656415" y="214789"/>
                </a:cubicBezTo>
                <a:lnTo>
                  <a:pt x="8656415" y="62960"/>
                </a:lnTo>
                <a:close/>
                <a:moveTo>
                  <a:pt x="8380190" y="63056"/>
                </a:moveTo>
                <a:cubicBezTo>
                  <a:pt x="8380190" y="47339"/>
                  <a:pt x="8394478" y="34385"/>
                  <a:pt x="8412004" y="34385"/>
                </a:cubicBezTo>
                <a:lnTo>
                  <a:pt x="8563546" y="34385"/>
                </a:lnTo>
                <a:cubicBezTo>
                  <a:pt x="8580977" y="34385"/>
                  <a:pt x="8595360" y="47244"/>
                  <a:pt x="8595360" y="63056"/>
                </a:cubicBezTo>
                <a:lnTo>
                  <a:pt x="8595360" y="214789"/>
                </a:lnTo>
                <a:cubicBezTo>
                  <a:pt x="8595360" y="230505"/>
                  <a:pt x="8581073" y="243459"/>
                  <a:pt x="8563546" y="243459"/>
                </a:cubicBezTo>
                <a:lnTo>
                  <a:pt x="8412004" y="243459"/>
                </a:lnTo>
                <a:cubicBezTo>
                  <a:pt x="8394573" y="243459"/>
                  <a:pt x="8380190" y="230600"/>
                  <a:pt x="8380190" y="214789"/>
                </a:cubicBezTo>
                <a:lnTo>
                  <a:pt x="8380190" y="62960"/>
                </a:lnTo>
                <a:close/>
                <a:moveTo>
                  <a:pt x="8103965" y="63056"/>
                </a:moveTo>
                <a:cubicBezTo>
                  <a:pt x="8103965" y="47339"/>
                  <a:pt x="8118253" y="34385"/>
                  <a:pt x="8135779" y="34385"/>
                </a:cubicBezTo>
                <a:lnTo>
                  <a:pt x="8287322" y="34385"/>
                </a:lnTo>
                <a:cubicBezTo>
                  <a:pt x="8304753" y="34385"/>
                  <a:pt x="8319135" y="47244"/>
                  <a:pt x="8319135" y="63056"/>
                </a:cubicBezTo>
                <a:lnTo>
                  <a:pt x="8319135" y="214789"/>
                </a:lnTo>
                <a:cubicBezTo>
                  <a:pt x="8319135" y="230505"/>
                  <a:pt x="8304848" y="243459"/>
                  <a:pt x="8287322" y="243459"/>
                </a:cubicBezTo>
                <a:lnTo>
                  <a:pt x="8135779" y="243459"/>
                </a:lnTo>
                <a:cubicBezTo>
                  <a:pt x="8118348" y="243459"/>
                  <a:pt x="8103965" y="230600"/>
                  <a:pt x="8103965" y="214789"/>
                </a:cubicBezTo>
                <a:lnTo>
                  <a:pt x="8103965" y="62960"/>
                </a:lnTo>
                <a:close/>
                <a:moveTo>
                  <a:pt x="7827740" y="63056"/>
                </a:moveTo>
                <a:cubicBezTo>
                  <a:pt x="7827740" y="47339"/>
                  <a:pt x="7842028" y="34385"/>
                  <a:pt x="7859554" y="34385"/>
                </a:cubicBezTo>
                <a:lnTo>
                  <a:pt x="8011097" y="34385"/>
                </a:lnTo>
                <a:cubicBezTo>
                  <a:pt x="8028528" y="34385"/>
                  <a:pt x="8042910" y="47244"/>
                  <a:pt x="8042910" y="63056"/>
                </a:cubicBezTo>
                <a:lnTo>
                  <a:pt x="8042910" y="214789"/>
                </a:lnTo>
                <a:cubicBezTo>
                  <a:pt x="8042910" y="230505"/>
                  <a:pt x="8028623" y="243459"/>
                  <a:pt x="8011097" y="243459"/>
                </a:cubicBezTo>
                <a:lnTo>
                  <a:pt x="7859554" y="243459"/>
                </a:lnTo>
                <a:cubicBezTo>
                  <a:pt x="7842123" y="243459"/>
                  <a:pt x="7827740" y="230600"/>
                  <a:pt x="7827740" y="214789"/>
                </a:cubicBezTo>
                <a:lnTo>
                  <a:pt x="7827740" y="62960"/>
                </a:lnTo>
                <a:close/>
                <a:moveTo>
                  <a:pt x="7551515" y="63056"/>
                </a:moveTo>
                <a:cubicBezTo>
                  <a:pt x="7551515" y="47339"/>
                  <a:pt x="7565803" y="34385"/>
                  <a:pt x="7583329" y="34385"/>
                </a:cubicBezTo>
                <a:lnTo>
                  <a:pt x="7734872" y="34385"/>
                </a:lnTo>
                <a:cubicBezTo>
                  <a:pt x="7752303" y="34385"/>
                  <a:pt x="7766685" y="47244"/>
                  <a:pt x="7766685" y="63056"/>
                </a:cubicBezTo>
                <a:lnTo>
                  <a:pt x="7766685" y="214789"/>
                </a:lnTo>
                <a:cubicBezTo>
                  <a:pt x="7766685" y="230505"/>
                  <a:pt x="7752398" y="243459"/>
                  <a:pt x="7734872" y="243459"/>
                </a:cubicBezTo>
                <a:lnTo>
                  <a:pt x="7583329" y="243459"/>
                </a:lnTo>
                <a:cubicBezTo>
                  <a:pt x="7565898" y="243459"/>
                  <a:pt x="7551515" y="230600"/>
                  <a:pt x="7551515" y="214789"/>
                </a:cubicBezTo>
                <a:lnTo>
                  <a:pt x="7551515" y="62960"/>
                </a:lnTo>
                <a:close/>
                <a:moveTo>
                  <a:pt x="7275290" y="63056"/>
                </a:moveTo>
                <a:cubicBezTo>
                  <a:pt x="7275290" y="47339"/>
                  <a:pt x="7289578" y="34385"/>
                  <a:pt x="7307104" y="34385"/>
                </a:cubicBezTo>
                <a:lnTo>
                  <a:pt x="7458647" y="34385"/>
                </a:lnTo>
                <a:cubicBezTo>
                  <a:pt x="7476078" y="34385"/>
                  <a:pt x="7490460" y="47244"/>
                  <a:pt x="7490460" y="63056"/>
                </a:cubicBezTo>
                <a:lnTo>
                  <a:pt x="7490460" y="214789"/>
                </a:lnTo>
                <a:cubicBezTo>
                  <a:pt x="7490460" y="230505"/>
                  <a:pt x="7476173" y="243459"/>
                  <a:pt x="7458647" y="243459"/>
                </a:cubicBezTo>
                <a:lnTo>
                  <a:pt x="7307104" y="243459"/>
                </a:lnTo>
                <a:cubicBezTo>
                  <a:pt x="7289673" y="243459"/>
                  <a:pt x="7275290" y="230600"/>
                  <a:pt x="7275290" y="214789"/>
                </a:cubicBezTo>
                <a:lnTo>
                  <a:pt x="7275290" y="62960"/>
                </a:lnTo>
                <a:close/>
                <a:moveTo>
                  <a:pt x="6999065" y="63056"/>
                </a:moveTo>
                <a:cubicBezTo>
                  <a:pt x="6999065" y="47339"/>
                  <a:pt x="7013353" y="34385"/>
                  <a:pt x="7030879" y="34385"/>
                </a:cubicBezTo>
                <a:lnTo>
                  <a:pt x="7182422" y="34385"/>
                </a:lnTo>
                <a:cubicBezTo>
                  <a:pt x="7199853" y="34385"/>
                  <a:pt x="7214235" y="47244"/>
                  <a:pt x="7214235" y="63056"/>
                </a:cubicBezTo>
                <a:lnTo>
                  <a:pt x="7214235" y="214789"/>
                </a:lnTo>
                <a:cubicBezTo>
                  <a:pt x="7214235" y="230505"/>
                  <a:pt x="7199948" y="243459"/>
                  <a:pt x="7182422" y="243459"/>
                </a:cubicBezTo>
                <a:lnTo>
                  <a:pt x="7030879" y="243459"/>
                </a:lnTo>
                <a:cubicBezTo>
                  <a:pt x="7013448" y="243459"/>
                  <a:pt x="6999065" y="230600"/>
                  <a:pt x="6999065" y="214789"/>
                </a:cubicBezTo>
                <a:lnTo>
                  <a:pt x="6999065" y="62960"/>
                </a:lnTo>
                <a:close/>
                <a:moveTo>
                  <a:pt x="6722840" y="63056"/>
                </a:moveTo>
                <a:cubicBezTo>
                  <a:pt x="6722840" y="47339"/>
                  <a:pt x="6737128" y="34385"/>
                  <a:pt x="6754654" y="34385"/>
                </a:cubicBezTo>
                <a:lnTo>
                  <a:pt x="6906197" y="34385"/>
                </a:lnTo>
                <a:cubicBezTo>
                  <a:pt x="6923628" y="34385"/>
                  <a:pt x="6938010" y="47244"/>
                  <a:pt x="6938010" y="63056"/>
                </a:cubicBezTo>
                <a:lnTo>
                  <a:pt x="6938010" y="214789"/>
                </a:lnTo>
                <a:cubicBezTo>
                  <a:pt x="6938010" y="230505"/>
                  <a:pt x="6923723" y="243459"/>
                  <a:pt x="6906197" y="243459"/>
                </a:cubicBezTo>
                <a:lnTo>
                  <a:pt x="6754654" y="243459"/>
                </a:lnTo>
                <a:cubicBezTo>
                  <a:pt x="6737223" y="243459"/>
                  <a:pt x="6722840" y="230600"/>
                  <a:pt x="6722840" y="214789"/>
                </a:cubicBezTo>
                <a:lnTo>
                  <a:pt x="6722840" y="62960"/>
                </a:lnTo>
                <a:close/>
                <a:moveTo>
                  <a:pt x="6446615" y="63056"/>
                </a:moveTo>
                <a:cubicBezTo>
                  <a:pt x="6446615" y="47339"/>
                  <a:pt x="6460903" y="34385"/>
                  <a:pt x="6478429" y="34385"/>
                </a:cubicBezTo>
                <a:lnTo>
                  <a:pt x="6629972" y="34385"/>
                </a:lnTo>
                <a:cubicBezTo>
                  <a:pt x="6647403" y="34385"/>
                  <a:pt x="6661785" y="47244"/>
                  <a:pt x="6661785" y="63056"/>
                </a:cubicBezTo>
                <a:lnTo>
                  <a:pt x="6661785" y="214789"/>
                </a:lnTo>
                <a:cubicBezTo>
                  <a:pt x="6661785" y="230505"/>
                  <a:pt x="6647498" y="243459"/>
                  <a:pt x="6629972" y="243459"/>
                </a:cubicBezTo>
                <a:lnTo>
                  <a:pt x="6478429" y="243459"/>
                </a:lnTo>
                <a:cubicBezTo>
                  <a:pt x="6460998" y="243459"/>
                  <a:pt x="6446615" y="230600"/>
                  <a:pt x="6446615" y="214789"/>
                </a:cubicBezTo>
                <a:lnTo>
                  <a:pt x="6446615" y="62960"/>
                </a:lnTo>
                <a:close/>
                <a:moveTo>
                  <a:pt x="6170390" y="63056"/>
                </a:moveTo>
                <a:cubicBezTo>
                  <a:pt x="6170390" y="47339"/>
                  <a:pt x="6184678" y="34385"/>
                  <a:pt x="6202204" y="34385"/>
                </a:cubicBezTo>
                <a:lnTo>
                  <a:pt x="6353747" y="34385"/>
                </a:lnTo>
                <a:cubicBezTo>
                  <a:pt x="6371178" y="34385"/>
                  <a:pt x="6385560" y="47244"/>
                  <a:pt x="6385560" y="63056"/>
                </a:cubicBezTo>
                <a:lnTo>
                  <a:pt x="6385560" y="214789"/>
                </a:lnTo>
                <a:cubicBezTo>
                  <a:pt x="6385560" y="230505"/>
                  <a:pt x="6371273" y="243459"/>
                  <a:pt x="6353747" y="243459"/>
                </a:cubicBezTo>
                <a:lnTo>
                  <a:pt x="6202204" y="243459"/>
                </a:lnTo>
                <a:cubicBezTo>
                  <a:pt x="6184773" y="243459"/>
                  <a:pt x="6170390" y="230600"/>
                  <a:pt x="6170390" y="214789"/>
                </a:cubicBezTo>
                <a:lnTo>
                  <a:pt x="6170390" y="62960"/>
                </a:lnTo>
                <a:close/>
                <a:moveTo>
                  <a:pt x="5894165" y="63056"/>
                </a:moveTo>
                <a:cubicBezTo>
                  <a:pt x="5894165" y="47339"/>
                  <a:pt x="5908453" y="34385"/>
                  <a:pt x="5925979" y="34385"/>
                </a:cubicBezTo>
                <a:lnTo>
                  <a:pt x="6077522" y="34385"/>
                </a:lnTo>
                <a:cubicBezTo>
                  <a:pt x="6094953" y="34385"/>
                  <a:pt x="6109335" y="47244"/>
                  <a:pt x="6109335" y="63056"/>
                </a:cubicBezTo>
                <a:lnTo>
                  <a:pt x="6109335" y="214789"/>
                </a:lnTo>
                <a:cubicBezTo>
                  <a:pt x="6109335" y="230505"/>
                  <a:pt x="6095048" y="243459"/>
                  <a:pt x="6077522" y="243459"/>
                </a:cubicBezTo>
                <a:lnTo>
                  <a:pt x="5925979" y="243459"/>
                </a:lnTo>
                <a:cubicBezTo>
                  <a:pt x="5908548" y="243459"/>
                  <a:pt x="5894165" y="230600"/>
                  <a:pt x="5894165" y="214789"/>
                </a:cubicBezTo>
                <a:lnTo>
                  <a:pt x="5894165" y="62960"/>
                </a:lnTo>
                <a:close/>
                <a:moveTo>
                  <a:pt x="5617940" y="63056"/>
                </a:moveTo>
                <a:cubicBezTo>
                  <a:pt x="5617940" y="47339"/>
                  <a:pt x="5632228" y="34385"/>
                  <a:pt x="5649754" y="34385"/>
                </a:cubicBezTo>
                <a:lnTo>
                  <a:pt x="5801297" y="34385"/>
                </a:lnTo>
                <a:cubicBezTo>
                  <a:pt x="5818728" y="34385"/>
                  <a:pt x="5833110" y="47244"/>
                  <a:pt x="5833110" y="63056"/>
                </a:cubicBezTo>
                <a:lnTo>
                  <a:pt x="5833110" y="214789"/>
                </a:lnTo>
                <a:cubicBezTo>
                  <a:pt x="5833110" y="230505"/>
                  <a:pt x="5818823" y="243459"/>
                  <a:pt x="5801297" y="243459"/>
                </a:cubicBezTo>
                <a:lnTo>
                  <a:pt x="5649754" y="243459"/>
                </a:lnTo>
                <a:cubicBezTo>
                  <a:pt x="5632323" y="243459"/>
                  <a:pt x="5617940" y="230600"/>
                  <a:pt x="5617940" y="214789"/>
                </a:cubicBezTo>
                <a:lnTo>
                  <a:pt x="5617940" y="62960"/>
                </a:lnTo>
                <a:close/>
                <a:moveTo>
                  <a:pt x="5341715" y="63056"/>
                </a:moveTo>
                <a:cubicBezTo>
                  <a:pt x="5341715" y="47339"/>
                  <a:pt x="5356003" y="34385"/>
                  <a:pt x="5373529" y="34385"/>
                </a:cubicBezTo>
                <a:lnTo>
                  <a:pt x="5525072" y="34385"/>
                </a:lnTo>
                <a:cubicBezTo>
                  <a:pt x="5542503" y="34385"/>
                  <a:pt x="5556885" y="47244"/>
                  <a:pt x="5556885" y="63056"/>
                </a:cubicBezTo>
                <a:lnTo>
                  <a:pt x="5556885" y="214789"/>
                </a:lnTo>
                <a:cubicBezTo>
                  <a:pt x="5556885" y="230505"/>
                  <a:pt x="5542598" y="243459"/>
                  <a:pt x="5525072" y="243459"/>
                </a:cubicBezTo>
                <a:lnTo>
                  <a:pt x="5373529" y="243459"/>
                </a:lnTo>
                <a:cubicBezTo>
                  <a:pt x="5356098" y="243459"/>
                  <a:pt x="5341715" y="230600"/>
                  <a:pt x="5341715" y="214789"/>
                </a:cubicBezTo>
                <a:lnTo>
                  <a:pt x="5341715" y="62960"/>
                </a:lnTo>
                <a:close/>
                <a:moveTo>
                  <a:pt x="5029772" y="63056"/>
                </a:moveTo>
                <a:cubicBezTo>
                  <a:pt x="5029772" y="47339"/>
                  <a:pt x="5044059" y="34385"/>
                  <a:pt x="5061585" y="34385"/>
                </a:cubicBezTo>
                <a:lnTo>
                  <a:pt x="5213128" y="34385"/>
                </a:lnTo>
                <a:cubicBezTo>
                  <a:pt x="5230559" y="34385"/>
                  <a:pt x="5244942" y="47244"/>
                  <a:pt x="5244942" y="63056"/>
                </a:cubicBezTo>
                <a:lnTo>
                  <a:pt x="5244942" y="214789"/>
                </a:lnTo>
                <a:cubicBezTo>
                  <a:pt x="5244942" y="230505"/>
                  <a:pt x="5230654" y="243459"/>
                  <a:pt x="5213128" y="243459"/>
                </a:cubicBezTo>
                <a:lnTo>
                  <a:pt x="5061585" y="243459"/>
                </a:lnTo>
                <a:cubicBezTo>
                  <a:pt x="5044155" y="243459"/>
                  <a:pt x="5029772" y="230600"/>
                  <a:pt x="5029772" y="214789"/>
                </a:cubicBezTo>
                <a:lnTo>
                  <a:pt x="5029772" y="62960"/>
                </a:lnTo>
                <a:close/>
                <a:moveTo>
                  <a:pt x="4753547" y="63056"/>
                </a:moveTo>
                <a:cubicBezTo>
                  <a:pt x="4753547" y="47339"/>
                  <a:pt x="4767834" y="34385"/>
                  <a:pt x="4785360" y="34385"/>
                </a:cubicBezTo>
                <a:lnTo>
                  <a:pt x="4936903" y="34385"/>
                </a:lnTo>
                <a:cubicBezTo>
                  <a:pt x="4954334" y="34385"/>
                  <a:pt x="4968717" y="47244"/>
                  <a:pt x="4968717" y="63056"/>
                </a:cubicBezTo>
                <a:lnTo>
                  <a:pt x="4968717" y="214789"/>
                </a:lnTo>
                <a:cubicBezTo>
                  <a:pt x="4968717" y="230505"/>
                  <a:pt x="4954429" y="243459"/>
                  <a:pt x="4936903" y="243459"/>
                </a:cubicBezTo>
                <a:lnTo>
                  <a:pt x="4785360" y="243459"/>
                </a:lnTo>
                <a:cubicBezTo>
                  <a:pt x="4767930" y="243459"/>
                  <a:pt x="4753547" y="230600"/>
                  <a:pt x="4753547" y="214789"/>
                </a:cubicBezTo>
                <a:lnTo>
                  <a:pt x="4753547" y="62960"/>
                </a:lnTo>
                <a:close/>
                <a:moveTo>
                  <a:pt x="4477322" y="63056"/>
                </a:moveTo>
                <a:cubicBezTo>
                  <a:pt x="4477322" y="47339"/>
                  <a:pt x="4491609" y="34385"/>
                  <a:pt x="4509135" y="34385"/>
                </a:cubicBezTo>
                <a:lnTo>
                  <a:pt x="4660678" y="34385"/>
                </a:lnTo>
                <a:cubicBezTo>
                  <a:pt x="4678109" y="34385"/>
                  <a:pt x="4692491" y="47244"/>
                  <a:pt x="4692491" y="63056"/>
                </a:cubicBezTo>
                <a:lnTo>
                  <a:pt x="4692491" y="214789"/>
                </a:lnTo>
                <a:cubicBezTo>
                  <a:pt x="4692491" y="230505"/>
                  <a:pt x="4678204" y="243459"/>
                  <a:pt x="4660678" y="243459"/>
                </a:cubicBezTo>
                <a:lnTo>
                  <a:pt x="4509135" y="243459"/>
                </a:lnTo>
                <a:cubicBezTo>
                  <a:pt x="4491705" y="243459"/>
                  <a:pt x="4477322" y="230600"/>
                  <a:pt x="4477322" y="214789"/>
                </a:cubicBezTo>
                <a:lnTo>
                  <a:pt x="4477322" y="62960"/>
                </a:lnTo>
                <a:close/>
                <a:moveTo>
                  <a:pt x="4201097" y="63056"/>
                </a:moveTo>
                <a:cubicBezTo>
                  <a:pt x="4201097" y="47339"/>
                  <a:pt x="4215384" y="34385"/>
                  <a:pt x="4232910" y="34385"/>
                </a:cubicBezTo>
                <a:lnTo>
                  <a:pt x="4384453" y="34385"/>
                </a:lnTo>
                <a:cubicBezTo>
                  <a:pt x="4401884" y="34385"/>
                  <a:pt x="4416266" y="47244"/>
                  <a:pt x="4416266" y="63056"/>
                </a:cubicBezTo>
                <a:lnTo>
                  <a:pt x="4416266" y="214789"/>
                </a:lnTo>
                <a:cubicBezTo>
                  <a:pt x="4416266" y="230505"/>
                  <a:pt x="4401979" y="243459"/>
                  <a:pt x="4384453" y="243459"/>
                </a:cubicBezTo>
                <a:lnTo>
                  <a:pt x="4232910" y="243459"/>
                </a:lnTo>
                <a:cubicBezTo>
                  <a:pt x="4215480" y="243459"/>
                  <a:pt x="4201097" y="230600"/>
                  <a:pt x="4201097" y="214789"/>
                </a:cubicBezTo>
                <a:lnTo>
                  <a:pt x="4201097" y="62960"/>
                </a:lnTo>
                <a:close/>
                <a:moveTo>
                  <a:pt x="3924872" y="63056"/>
                </a:moveTo>
                <a:cubicBezTo>
                  <a:pt x="3924872" y="47339"/>
                  <a:pt x="3939159" y="34385"/>
                  <a:pt x="3956685" y="34385"/>
                </a:cubicBezTo>
                <a:lnTo>
                  <a:pt x="4108228" y="34385"/>
                </a:lnTo>
                <a:cubicBezTo>
                  <a:pt x="4125659" y="34385"/>
                  <a:pt x="4140041" y="47244"/>
                  <a:pt x="4140041" y="63056"/>
                </a:cubicBezTo>
                <a:lnTo>
                  <a:pt x="4140041" y="214789"/>
                </a:lnTo>
                <a:cubicBezTo>
                  <a:pt x="4140041" y="230505"/>
                  <a:pt x="4125754" y="243459"/>
                  <a:pt x="4108228" y="243459"/>
                </a:cubicBezTo>
                <a:lnTo>
                  <a:pt x="3956685" y="243459"/>
                </a:lnTo>
                <a:cubicBezTo>
                  <a:pt x="3939254" y="243459"/>
                  <a:pt x="3924872" y="230600"/>
                  <a:pt x="3924872" y="214789"/>
                </a:cubicBezTo>
                <a:lnTo>
                  <a:pt x="3924872" y="62960"/>
                </a:lnTo>
                <a:close/>
                <a:moveTo>
                  <a:pt x="3648647" y="63056"/>
                </a:moveTo>
                <a:cubicBezTo>
                  <a:pt x="3648647" y="47339"/>
                  <a:pt x="3662934" y="34385"/>
                  <a:pt x="3680460" y="34385"/>
                </a:cubicBezTo>
                <a:lnTo>
                  <a:pt x="3832003" y="34385"/>
                </a:lnTo>
                <a:cubicBezTo>
                  <a:pt x="3849434" y="34385"/>
                  <a:pt x="3863816" y="47244"/>
                  <a:pt x="3863816" y="63056"/>
                </a:cubicBezTo>
                <a:lnTo>
                  <a:pt x="3863816" y="214789"/>
                </a:lnTo>
                <a:cubicBezTo>
                  <a:pt x="3863816" y="230505"/>
                  <a:pt x="3849529" y="243459"/>
                  <a:pt x="3832003" y="243459"/>
                </a:cubicBezTo>
                <a:lnTo>
                  <a:pt x="3680460" y="243459"/>
                </a:lnTo>
                <a:cubicBezTo>
                  <a:pt x="3663029" y="243459"/>
                  <a:pt x="3648647" y="230600"/>
                  <a:pt x="3648647" y="214789"/>
                </a:cubicBezTo>
                <a:lnTo>
                  <a:pt x="3648647" y="62960"/>
                </a:lnTo>
                <a:close/>
                <a:moveTo>
                  <a:pt x="3372422" y="63056"/>
                </a:moveTo>
                <a:cubicBezTo>
                  <a:pt x="3372422" y="47339"/>
                  <a:pt x="3386709" y="34385"/>
                  <a:pt x="3404235" y="34385"/>
                </a:cubicBezTo>
                <a:lnTo>
                  <a:pt x="3555778" y="34385"/>
                </a:lnTo>
                <a:cubicBezTo>
                  <a:pt x="3573209" y="34385"/>
                  <a:pt x="3587591" y="47244"/>
                  <a:pt x="3587591" y="63056"/>
                </a:cubicBezTo>
                <a:lnTo>
                  <a:pt x="3587591" y="214789"/>
                </a:lnTo>
                <a:cubicBezTo>
                  <a:pt x="3587591" y="230505"/>
                  <a:pt x="3573304" y="243459"/>
                  <a:pt x="3555778" y="243459"/>
                </a:cubicBezTo>
                <a:lnTo>
                  <a:pt x="3404235" y="243459"/>
                </a:lnTo>
                <a:cubicBezTo>
                  <a:pt x="3386804" y="243459"/>
                  <a:pt x="3372422" y="230600"/>
                  <a:pt x="3372422" y="214789"/>
                </a:cubicBezTo>
                <a:lnTo>
                  <a:pt x="3372422" y="62960"/>
                </a:lnTo>
                <a:close/>
                <a:moveTo>
                  <a:pt x="3096197" y="63056"/>
                </a:moveTo>
                <a:cubicBezTo>
                  <a:pt x="3096197" y="47339"/>
                  <a:pt x="3110484" y="34385"/>
                  <a:pt x="3128010" y="34385"/>
                </a:cubicBezTo>
                <a:lnTo>
                  <a:pt x="3279553" y="34385"/>
                </a:lnTo>
                <a:cubicBezTo>
                  <a:pt x="3296984" y="34385"/>
                  <a:pt x="3311366" y="47244"/>
                  <a:pt x="3311366" y="63056"/>
                </a:cubicBezTo>
                <a:lnTo>
                  <a:pt x="3311366" y="214789"/>
                </a:lnTo>
                <a:cubicBezTo>
                  <a:pt x="3311366" y="230505"/>
                  <a:pt x="3297079" y="243459"/>
                  <a:pt x="3279553" y="243459"/>
                </a:cubicBezTo>
                <a:lnTo>
                  <a:pt x="3128010" y="243459"/>
                </a:lnTo>
                <a:cubicBezTo>
                  <a:pt x="3110579" y="243459"/>
                  <a:pt x="3096197" y="230600"/>
                  <a:pt x="3096197" y="214789"/>
                </a:cubicBezTo>
                <a:lnTo>
                  <a:pt x="3096197" y="62960"/>
                </a:lnTo>
                <a:close/>
                <a:moveTo>
                  <a:pt x="2819972" y="63056"/>
                </a:moveTo>
                <a:cubicBezTo>
                  <a:pt x="2819972" y="47339"/>
                  <a:pt x="2834259" y="34385"/>
                  <a:pt x="2851785" y="34385"/>
                </a:cubicBezTo>
                <a:lnTo>
                  <a:pt x="3003328" y="34385"/>
                </a:lnTo>
                <a:cubicBezTo>
                  <a:pt x="3020759" y="34385"/>
                  <a:pt x="3035141" y="47244"/>
                  <a:pt x="3035141" y="63056"/>
                </a:cubicBezTo>
                <a:lnTo>
                  <a:pt x="3035141" y="214789"/>
                </a:lnTo>
                <a:cubicBezTo>
                  <a:pt x="3035141" y="230505"/>
                  <a:pt x="3020854" y="243459"/>
                  <a:pt x="3003328" y="243459"/>
                </a:cubicBezTo>
                <a:lnTo>
                  <a:pt x="2851785" y="243459"/>
                </a:lnTo>
                <a:cubicBezTo>
                  <a:pt x="2834354" y="243459"/>
                  <a:pt x="2819972" y="230600"/>
                  <a:pt x="2819972" y="214789"/>
                </a:cubicBezTo>
                <a:lnTo>
                  <a:pt x="2819972" y="62960"/>
                </a:lnTo>
                <a:close/>
                <a:moveTo>
                  <a:pt x="2543747" y="63056"/>
                </a:moveTo>
                <a:cubicBezTo>
                  <a:pt x="2543747" y="47339"/>
                  <a:pt x="2558034" y="34385"/>
                  <a:pt x="2575560" y="34385"/>
                </a:cubicBezTo>
                <a:lnTo>
                  <a:pt x="2727103" y="34385"/>
                </a:lnTo>
                <a:cubicBezTo>
                  <a:pt x="2744534" y="34385"/>
                  <a:pt x="2758916" y="47244"/>
                  <a:pt x="2758916" y="63056"/>
                </a:cubicBezTo>
                <a:lnTo>
                  <a:pt x="2758916" y="214789"/>
                </a:lnTo>
                <a:cubicBezTo>
                  <a:pt x="2758916" y="230505"/>
                  <a:pt x="2744629" y="243459"/>
                  <a:pt x="2727103" y="243459"/>
                </a:cubicBezTo>
                <a:lnTo>
                  <a:pt x="2575560" y="243459"/>
                </a:lnTo>
                <a:cubicBezTo>
                  <a:pt x="2558129" y="243459"/>
                  <a:pt x="2543747" y="230600"/>
                  <a:pt x="2543747" y="214789"/>
                </a:cubicBezTo>
                <a:lnTo>
                  <a:pt x="2543747" y="62960"/>
                </a:lnTo>
                <a:close/>
                <a:moveTo>
                  <a:pt x="2267522" y="63056"/>
                </a:moveTo>
                <a:cubicBezTo>
                  <a:pt x="2267522" y="47339"/>
                  <a:pt x="2281809" y="34385"/>
                  <a:pt x="2299335" y="34385"/>
                </a:cubicBezTo>
                <a:lnTo>
                  <a:pt x="2450878" y="34385"/>
                </a:lnTo>
                <a:cubicBezTo>
                  <a:pt x="2468309" y="34385"/>
                  <a:pt x="2482691" y="47244"/>
                  <a:pt x="2482691" y="63056"/>
                </a:cubicBezTo>
                <a:lnTo>
                  <a:pt x="2482691" y="214789"/>
                </a:lnTo>
                <a:cubicBezTo>
                  <a:pt x="2482691" y="230505"/>
                  <a:pt x="2468404" y="243459"/>
                  <a:pt x="2450878" y="243459"/>
                </a:cubicBezTo>
                <a:lnTo>
                  <a:pt x="2299335" y="243459"/>
                </a:lnTo>
                <a:cubicBezTo>
                  <a:pt x="2281904" y="243459"/>
                  <a:pt x="2267522" y="230600"/>
                  <a:pt x="2267522" y="214789"/>
                </a:cubicBezTo>
                <a:lnTo>
                  <a:pt x="2267522" y="62960"/>
                </a:lnTo>
                <a:close/>
                <a:moveTo>
                  <a:pt x="1991297" y="63056"/>
                </a:moveTo>
                <a:cubicBezTo>
                  <a:pt x="1991297" y="47339"/>
                  <a:pt x="2005584" y="34385"/>
                  <a:pt x="2023110" y="34385"/>
                </a:cubicBezTo>
                <a:lnTo>
                  <a:pt x="2174653" y="34385"/>
                </a:lnTo>
                <a:cubicBezTo>
                  <a:pt x="2192084" y="34385"/>
                  <a:pt x="2206466" y="47244"/>
                  <a:pt x="2206466" y="63056"/>
                </a:cubicBezTo>
                <a:lnTo>
                  <a:pt x="2206466" y="214789"/>
                </a:lnTo>
                <a:cubicBezTo>
                  <a:pt x="2206466" y="230505"/>
                  <a:pt x="2192179" y="243459"/>
                  <a:pt x="2174653" y="243459"/>
                </a:cubicBezTo>
                <a:lnTo>
                  <a:pt x="2023110" y="243459"/>
                </a:lnTo>
                <a:cubicBezTo>
                  <a:pt x="2005679" y="243459"/>
                  <a:pt x="1991297" y="230600"/>
                  <a:pt x="1991297" y="214789"/>
                </a:cubicBezTo>
                <a:lnTo>
                  <a:pt x="1991297" y="62960"/>
                </a:lnTo>
                <a:close/>
                <a:moveTo>
                  <a:pt x="1715072" y="63056"/>
                </a:moveTo>
                <a:cubicBezTo>
                  <a:pt x="1715072" y="47339"/>
                  <a:pt x="1729359" y="34385"/>
                  <a:pt x="1746885" y="34385"/>
                </a:cubicBezTo>
                <a:lnTo>
                  <a:pt x="1898428" y="34385"/>
                </a:lnTo>
                <a:cubicBezTo>
                  <a:pt x="1915859" y="34385"/>
                  <a:pt x="1930241" y="47244"/>
                  <a:pt x="1930241" y="63056"/>
                </a:cubicBezTo>
                <a:lnTo>
                  <a:pt x="1930241" y="214789"/>
                </a:lnTo>
                <a:cubicBezTo>
                  <a:pt x="1930241" y="230505"/>
                  <a:pt x="1915954" y="243459"/>
                  <a:pt x="1898428" y="243459"/>
                </a:cubicBezTo>
                <a:lnTo>
                  <a:pt x="1746885" y="243459"/>
                </a:lnTo>
                <a:cubicBezTo>
                  <a:pt x="1729454" y="243459"/>
                  <a:pt x="1715072" y="230600"/>
                  <a:pt x="1715072" y="214789"/>
                </a:cubicBezTo>
                <a:lnTo>
                  <a:pt x="1715072" y="62960"/>
                </a:lnTo>
                <a:close/>
                <a:moveTo>
                  <a:pt x="1438847" y="63056"/>
                </a:moveTo>
                <a:cubicBezTo>
                  <a:pt x="1438847" y="47339"/>
                  <a:pt x="1453134" y="34385"/>
                  <a:pt x="1470660" y="34385"/>
                </a:cubicBezTo>
                <a:lnTo>
                  <a:pt x="1622203" y="34385"/>
                </a:lnTo>
                <a:cubicBezTo>
                  <a:pt x="1639634" y="34385"/>
                  <a:pt x="1654016" y="47244"/>
                  <a:pt x="1654016" y="63056"/>
                </a:cubicBezTo>
                <a:lnTo>
                  <a:pt x="1654016" y="214789"/>
                </a:lnTo>
                <a:cubicBezTo>
                  <a:pt x="1654016" y="230505"/>
                  <a:pt x="1639729" y="243459"/>
                  <a:pt x="1622203" y="243459"/>
                </a:cubicBezTo>
                <a:lnTo>
                  <a:pt x="1470660" y="243459"/>
                </a:lnTo>
                <a:cubicBezTo>
                  <a:pt x="1453229" y="243459"/>
                  <a:pt x="1438847" y="230600"/>
                  <a:pt x="1438847" y="214789"/>
                </a:cubicBezTo>
                <a:lnTo>
                  <a:pt x="1438847" y="62960"/>
                </a:lnTo>
                <a:close/>
                <a:moveTo>
                  <a:pt x="1162622" y="63056"/>
                </a:moveTo>
                <a:cubicBezTo>
                  <a:pt x="1162622" y="47339"/>
                  <a:pt x="1176909" y="34385"/>
                  <a:pt x="1194435" y="34385"/>
                </a:cubicBezTo>
                <a:lnTo>
                  <a:pt x="1345978" y="34385"/>
                </a:lnTo>
                <a:cubicBezTo>
                  <a:pt x="1363409" y="34385"/>
                  <a:pt x="1377791" y="47244"/>
                  <a:pt x="1377791" y="63056"/>
                </a:cubicBezTo>
                <a:lnTo>
                  <a:pt x="1377791" y="214789"/>
                </a:lnTo>
                <a:cubicBezTo>
                  <a:pt x="1377791" y="230505"/>
                  <a:pt x="1363504" y="243459"/>
                  <a:pt x="1345978" y="243459"/>
                </a:cubicBezTo>
                <a:lnTo>
                  <a:pt x="1194435" y="243459"/>
                </a:lnTo>
                <a:cubicBezTo>
                  <a:pt x="1177004" y="243459"/>
                  <a:pt x="1162622" y="230600"/>
                  <a:pt x="1162622" y="214789"/>
                </a:cubicBezTo>
                <a:lnTo>
                  <a:pt x="1162622" y="62960"/>
                </a:lnTo>
                <a:close/>
                <a:moveTo>
                  <a:pt x="886397" y="63056"/>
                </a:moveTo>
                <a:cubicBezTo>
                  <a:pt x="886397" y="47339"/>
                  <a:pt x="900684" y="34385"/>
                  <a:pt x="918210" y="34385"/>
                </a:cubicBezTo>
                <a:lnTo>
                  <a:pt x="1069753" y="34385"/>
                </a:lnTo>
                <a:cubicBezTo>
                  <a:pt x="1087184" y="34385"/>
                  <a:pt x="1101566" y="47244"/>
                  <a:pt x="1101566" y="63056"/>
                </a:cubicBezTo>
                <a:lnTo>
                  <a:pt x="1101566" y="214789"/>
                </a:lnTo>
                <a:cubicBezTo>
                  <a:pt x="1101566" y="230505"/>
                  <a:pt x="1087279" y="243459"/>
                  <a:pt x="1069753" y="243459"/>
                </a:cubicBezTo>
                <a:lnTo>
                  <a:pt x="918210" y="243459"/>
                </a:lnTo>
                <a:cubicBezTo>
                  <a:pt x="900779" y="243459"/>
                  <a:pt x="886397" y="230600"/>
                  <a:pt x="886397" y="214789"/>
                </a:cubicBezTo>
                <a:lnTo>
                  <a:pt x="886397" y="62960"/>
                </a:lnTo>
                <a:close/>
                <a:moveTo>
                  <a:pt x="610172" y="63056"/>
                </a:moveTo>
                <a:cubicBezTo>
                  <a:pt x="610172" y="47339"/>
                  <a:pt x="624459" y="34385"/>
                  <a:pt x="641985" y="34385"/>
                </a:cubicBezTo>
                <a:lnTo>
                  <a:pt x="793528" y="34385"/>
                </a:lnTo>
                <a:cubicBezTo>
                  <a:pt x="810959" y="34385"/>
                  <a:pt x="825341" y="47244"/>
                  <a:pt x="825341" y="63056"/>
                </a:cubicBezTo>
                <a:lnTo>
                  <a:pt x="825341" y="214789"/>
                </a:lnTo>
                <a:cubicBezTo>
                  <a:pt x="825341" y="230505"/>
                  <a:pt x="811054" y="243459"/>
                  <a:pt x="793528" y="243459"/>
                </a:cubicBezTo>
                <a:lnTo>
                  <a:pt x="641985" y="243459"/>
                </a:lnTo>
                <a:cubicBezTo>
                  <a:pt x="624554" y="243459"/>
                  <a:pt x="610172" y="230600"/>
                  <a:pt x="610172" y="214789"/>
                </a:cubicBezTo>
                <a:lnTo>
                  <a:pt x="610172" y="62960"/>
                </a:lnTo>
                <a:close/>
                <a:moveTo>
                  <a:pt x="333947" y="63056"/>
                </a:moveTo>
                <a:cubicBezTo>
                  <a:pt x="333947" y="47339"/>
                  <a:pt x="348234" y="34385"/>
                  <a:pt x="365760" y="34385"/>
                </a:cubicBezTo>
                <a:lnTo>
                  <a:pt x="517303" y="34385"/>
                </a:lnTo>
                <a:cubicBezTo>
                  <a:pt x="534734" y="34385"/>
                  <a:pt x="549116" y="47244"/>
                  <a:pt x="549116" y="63056"/>
                </a:cubicBezTo>
                <a:lnTo>
                  <a:pt x="549116" y="214789"/>
                </a:lnTo>
                <a:cubicBezTo>
                  <a:pt x="549116" y="230505"/>
                  <a:pt x="534829" y="243459"/>
                  <a:pt x="517303" y="243459"/>
                </a:cubicBezTo>
                <a:lnTo>
                  <a:pt x="365760" y="243459"/>
                </a:lnTo>
                <a:cubicBezTo>
                  <a:pt x="348329" y="243459"/>
                  <a:pt x="333947" y="230600"/>
                  <a:pt x="333947" y="214789"/>
                </a:cubicBezTo>
                <a:lnTo>
                  <a:pt x="333947" y="62960"/>
                </a:lnTo>
                <a:close/>
                <a:moveTo>
                  <a:pt x="57722" y="63056"/>
                </a:moveTo>
                <a:cubicBezTo>
                  <a:pt x="57722" y="47339"/>
                  <a:pt x="72009" y="34385"/>
                  <a:pt x="89535" y="34385"/>
                </a:cubicBezTo>
                <a:lnTo>
                  <a:pt x="241078" y="34385"/>
                </a:lnTo>
                <a:cubicBezTo>
                  <a:pt x="258509" y="34385"/>
                  <a:pt x="272891" y="47244"/>
                  <a:pt x="272891" y="63056"/>
                </a:cubicBezTo>
                <a:lnTo>
                  <a:pt x="272891" y="214789"/>
                </a:lnTo>
                <a:cubicBezTo>
                  <a:pt x="272891" y="230505"/>
                  <a:pt x="258604" y="243459"/>
                  <a:pt x="241078" y="243459"/>
                </a:cubicBezTo>
                <a:lnTo>
                  <a:pt x="89535" y="243459"/>
                </a:lnTo>
                <a:cubicBezTo>
                  <a:pt x="72104" y="243459"/>
                  <a:pt x="57722" y="230600"/>
                  <a:pt x="57722" y="214789"/>
                </a:cubicBezTo>
                <a:lnTo>
                  <a:pt x="57722" y="62960"/>
                </a:ln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8"/>
          <p:cNvSpPr/>
          <p:nvPr/>
        </p:nvSpPr>
        <p:spPr>
          <a:xfrm flipH="1" rot="524770">
            <a:off x="-1732503" y="4607783"/>
            <a:ext cx="7296719" cy="885961"/>
          </a:xfrm>
          <a:custGeom>
            <a:rect b="b" l="l" r="r" t="t"/>
            <a:pathLst>
              <a:path extrusionOk="0" h="1283017" w="10566844">
                <a:moveTo>
                  <a:pt x="5283423" y="0"/>
                </a:moveTo>
                <a:lnTo>
                  <a:pt x="0" y="0"/>
                </a:lnTo>
                <a:lnTo>
                  <a:pt x="0" y="1283018"/>
                </a:lnTo>
                <a:lnTo>
                  <a:pt x="10566845" y="1283018"/>
                </a:lnTo>
                <a:lnTo>
                  <a:pt x="10566845" y="0"/>
                </a:lnTo>
                <a:lnTo>
                  <a:pt x="5283423" y="0"/>
                </a:lnTo>
                <a:close/>
                <a:moveTo>
                  <a:pt x="254222" y="1220057"/>
                </a:moveTo>
                <a:cubicBezTo>
                  <a:pt x="254222" y="1235774"/>
                  <a:pt x="239935" y="1248728"/>
                  <a:pt x="222409" y="1248728"/>
                </a:cubicBezTo>
                <a:lnTo>
                  <a:pt x="70866" y="1248728"/>
                </a:lnTo>
                <a:cubicBezTo>
                  <a:pt x="53435" y="1248728"/>
                  <a:pt x="39053" y="1235869"/>
                  <a:pt x="39053" y="1220057"/>
                </a:cubicBezTo>
                <a:lnTo>
                  <a:pt x="39053" y="1068324"/>
                </a:lnTo>
                <a:cubicBezTo>
                  <a:pt x="39053" y="1052608"/>
                  <a:pt x="53340" y="1039654"/>
                  <a:pt x="70866" y="1039654"/>
                </a:cubicBezTo>
                <a:lnTo>
                  <a:pt x="222409" y="1039654"/>
                </a:lnTo>
                <a:cubicBezTo>
                  <a:pt x="239840" y="1039654"/>
                  <a:pt x="254222" y="1052513"/>
                  <a:pt x="254222" y="1068324"/>
                </a:cubicBezTo>
                <a:lnTo>
                  <a:pt x="254222" y="1220057"/>
                </a:lnTo>
                <a:close/>
                <a:moveTo>
                  <a:pt x="530447" y="1220057"/>
                </a:moveTo>
                <a:cubicBezTo>
                  <a:pt x="530447" y="1235774"/>
                  <a:pt x="516160" y="1248728"/>
                  <a:pt x="498634" y="1248728"/>
                </a:cubicBezTo>
                <a:lnTo>
                  <a:pt x="347091" y="1248728"/>
                </a:lnTo>
                <a:cubicBezTo>
                  <a:pt x="329660" y="1248728"/>
                  <a:pt x="315278" y="1235869"/>
                  <a:pt x="315278" y="1220057"/>
                </a:cubicBezTo>
                <a:lnTo>
                  <a:pt x="315278" y="1068324"/>
                </a:lnTo>
                <a:cubicBezTo>
                  <a:pt x="315278" y="1052608"/>
                  <a:pt x="329565" y="1039654"/>
                  <a:pt x="347091" y="1039654"/>
                </a:cubicBezTo>
                <a:lnTo>
                  <a:pt x="498634" y="1039654"/>
                </a:lnTo>
                <a:cubicBezTo>
                  <a:pt x="516065" y="1039654"/>
                  <a:pt x="530447" y="1052513"/>
                  <a:pt x="530447" y="1068324"/>
                </a:cubicBezTo>
                <a:lnTo>
                  <a:pt x="530447" y="1220057"/>
                </a:lnTo>
                <a:close/>
                <a:moveTo>
                  <a:pt x="806672" y="1220057"/>
                </a:moveTo>
                <a:cubicBezTo>
                  <a:pt x="806672" y="1235774"/>
                  <a:pt x="792385" y="1248728"/>
                  <a:pt x="774859" y="1248728"/>
                </a:cubicBezTo>
                <a:lnTo>
                  <a:pt x="623316" y="1248728"/>
                </a:lnTo>
                <a:cubicBezTo>
                  <a:pt x="605885" y="1248728"/>
                  <a:pt x="591503" y="1235869"/>
                  <a:pt x="591503" y="1220057"/>
                </a:cubicBezTo>
                <a:lnTo>
                  <a:pt x="591503" y="1068324"/>
                </a:lnTo>
                <a:cubicBezTo>
                  <a:pt x="591503" y="1052608"/>
                  <a:pt x="605790" y="1039654"/>
                  <a:pt x="623316" y="1039654"/>
                </a:cubicBezTo>
                <a:lnTo>
                  <a:pt x="774859" y="1039654"/>
                </a:lnTo>
                <a:cubicBezTo>
                  <a:pt x="792290" y="1039654"/>
                  <a:pt x="806672" y="1052513"/>
                  <a:pt x="806672" y="1068324"/>
                </a:cubicBezTo>
                <a:lnTo>
                  <a:pt x="806672" y="1220057"/>
                </a:lnTo>
                <a:close/>
                <a:moveTo>
                  <a:pt x="1082897" y="1220057"/>
                </a:moveTo>
                <a:cubicBezTo>
                  <a:pt x="1082897" y="1235774"/>
                  <a:pt x="1068610" y="1248728"/>
                  <a:pt x="1051084" y="1248728"/>
                </a:cubicBezTo>
                <a:lnTo>
                  <a:pt x="899541" y="1248728"/>
                </a:lnTo>
                <a:cubicBezTo>
                  <a:pt x="882110" y="1248728"/>
                  <a:pt x="867728" y="1235869"/>
                  <a:pt x="867728" y="1220057"/>
                </a:cubicBezTo>
                <a:lnTo>
                  <a:pt x="867728" y="1068324"/>
                </a:lnTo>
                <a:cubicBezTo>
                  <a:pt x="867728" y="1052608"/>
                  <a:pt x="882015" y="1039654"/>
                  <a:pt x="899541" y="1039654"/>
                </a:cubicBezTo>
                <a:lnTo>
                  <a:pt x="1051084" y="1039654"/>
                </a:lnTo>
                <a:cubicBezTo>
                  <a:pt x="1068515" y="1039654"/>
                  <a:pt x="1082897" y="1052513"/>
                  <a:pt x="1082897" y="1068324"/>
                </a:cubicBezTo>
                <a:lnTo>
                  <a:pt x="1082897" y="1220057"/>
                </a:lnTo>
                <a:close/>
                <a:moveTo>
                  <a:pt x="1359122" y="1220057"/>
                </a:moveTo>
                <a:cubicBezTo>
                  <a:pt x="1359122" y="1235774"/>
                  <a:pt x="1344835" y="1248728"/>
                  <a:pt x="1327309" y="1248728"/>
                </a:cubicBezTo>
                <a:lnTo>
                  <a:pt x="1175766" y="1248728"/>
                </a:lnTo>
                <a:cubicBezTo>
                  <a:pt x="1158335" y="1248728"/>
                  <a:pt x="1143953" y="1235869"/>
                  <a:pt x="1143953" y="1220057"/>
                </a:cubicBezTo>
                <a:lnTo>
                  <a:pt x="1143953" y="1068324"/>
                </a:lnTo>
                <a:cubicBezTo>
                  <a:pt x="1143953" y="1052608"/>
                  <a:pt x="1158240" y="1039654"/>
                  <a:pt x="1175766" y="1039654"/>
                </a:cubicBezTo>
                <a:lnTo>
                  <a:pt x="1327309" y="1039654"/>
                </a:lnTo>
                <a:cubicBezTo>
                  <a:pt x="1344739" y="1039654"/>
                  <a:pt x="1359122" y="1052513"/>
                  <a:pt x="1359122" y="1068324"/>
                </a:cubicBezTo>
                <a:lnTo>
                  <a:pt x="1359122" y="1220057"/>
                </a:lnTo>
                <a:close/>
                <a:moveTo>
                  <a:pt x="1635347" y="1220057"/>
                </a:moveTo>
                <a:cubicBezTo>
                  <a:pt x="1635347" y="1235774"/>
                  <a:pt x="1621060" y="1248728"/>
                  <a:pt x="1603534" y="1248728"/>
                </a:cubicBezTo>
                <a:lnTo>
                  <a:pt x="1451991" y="1248728"/>
                </a:lnTo>
                <a:cubicBezTo>
                  <a:pt x="1434560" y="1248728"/>
                  <a:pt x="1420178" y="1235869"/>
                  <a:pt x="1420178" y="1220057"/>
                </a:cubicBezTo>
                <a:lnTo>
                  <a:pt x="1420178" y="1068324"/>
                </a:lnTo>
                <a:cubicBezTo>
                  <a:pt x="1420178" y="1052608"/>
                  <a:pt x="1434465" y="1039654"/>
                  <a:pt x="1451991" y="1039654"/>
                </a:cubicBezTo>
                <a:lnTo>
                  <a:pt x="1603534" y="1039654"/>
                </a:lnTo>
                <a:cubicBezTo>
                  <a:pt x="1620964" y="1039654"/>
                  <a:pt x="1635347" y="1052513"/>
                  <a:pt x="1635347" y="1068324"/>
                </a:cubicBezTo>
                <a:lnTo>
                  <a:pt x="1635347" y="1220057"/>
                </a:lnTo>
                <a:close/>
                <a:moveTo>
                  <a:pt x="1911572" y="1220057"/>
                </a:moveTo>
                <a:cubicBezTo>
                  <a:pt x="1911572" y="1235774"/>
                  <a:pt x="1897285" y="1248728"/>
                  <a:pt x="1879759" y="1248728"/>
                </a:cubicBezTo>
                <a:lnTo>
                  <a:pt x="1728216" y="1248728"/>
                </a:lnTo>
                <a:cubicBezTo>
                  <a:pt x="1710785" y="1248728"/>
                  <a:pt x="1696403" y="1235869"/>
                  <a:pt x="1696403" y="1220057"/>
                </a:cubicBezTo>
                <a:lnTo>
                  <a:pt x="1696403" y="1068324"/>
                </a:lnTo>
                <a:cubicBezTo>
                  <a:pt x="1696403" y="1052608"/>
                  <a:pt x="1710690" y="1039654"/>
                  <a:pt x="1728216" y="1039654"/>
                </a:cubicBezTo>
                <a:lnTo>
                  <a:pt x="1879759" y="1039654"/>
                </a:lnTo>
                <a:cubicBezTo>
                  <a:pt x="1897189" y="1039654"/>
                  <a:pt x="1911572" y="1052513"/>
                  <a:pt x="1911572" y="1068324"/>
                </a:cubicBezTo>
                <a:lnTo>
                  <a:pt x="1911572" y="1220057"/>
                </a:lnTo>
                <a:close/>
                <a:moveTo>
                  <a:pt x="2187797" y="1220057"/>
                </a:moveTo>
                <a:cubicBezTo>
                  <a:pt x="2187797" y="1235774"/>
                  <a:pt x="2173510" y="1248728"/>
                  <a:pt x="2155984" y="1248728"/>
                </a:cubicBezTo>
                <a:lnTo>
                  <a:pt x="2004441" y="1248728"/>
                </a:lnTo>
                <a:cubicBezTo>
                  <a:pt x="1987010" y="1248728"/>
                  <a:pt x="1972628" y="1235869"/>
                  <a:pt x="1972628" y="1220057"/>
                </a:cubicBezTo>
                <a:lnTo>
                  <a:pt x="1972628" y="1068324"/>
                </a:lnTo>
                <a:cubicBezTo>
                  <a:pt x="1972628" y="1052608"/>
                  <a:pt x="1986915" y="1039654"/>
                  <a:pt x="2004441" y="1039654"/>
                </a:cubicBezTo>
                <a:lnTo>
                  <a:pt x="2155984" y="1039654"/>
                </a:lnTo>
                <a:cubicBezTo>
                  <a:pt x="2173415" y="1039654"/>
                  <a:pt x="2187797" y="1052513"/>
                  <a:pt x="2187797" y="1068324"/>
                </a:cubicBezTo>
                <a:lnTo>
                  <a:pt x="2187797" y="1220057"/>
                </a:lnTo>
                <a:close/>
                <a:moveTo>
                  <a:pt x="2464022" y="1220057"/>
                </a:moveTo>
                <a:cubicBezTo>
                  <a:pt x="2464022" y="1235774"/>
                  <a:pt x="2449735" y="1248728"/>
                  <a:pt x="2432209" y="1248728"/>
                </a:cubicBezTo>
                <a:lnTo>
                  <a:pt x="2280666" y="1248728"/>
                </a:lnTo>
                <a:cubicBezTo>
                  <a:pt x="2263235" y="1248728"/>
                  <a:pt x="2248853" y="1235869"/>
                  <a:pt x="2248853" y="1220057"/>
                </a:cubicBezTo>
                <a:lnTo>
                  <a:pt x="2248853" y="1068324"/>
                </a:lnTo>
                <a:cubicBezTo>
                  <a:pt x="2248853" y="1052608"/>
                  <a:pt x="2263140" y="1039654"/>
                  <a:pt x="2280666" y="1039654"/>
                </a:cubicBezTo>
                <a:lnTo>
                  <a:pt x="2432209" y="1039654"/>
                </a:lnTo>
                <a:cubicBezTo>
                  <a:pt x="2449640" y="1039654"/>
                  <a:pt x="2464022" y="1052513"/>
                  <a:pt x="2464022" y="1068324"/>
                </a:cubicBezTo>
                <a:lnTo>
                  <a:pt x="2464022" y="1220057"/>
                </a:lnTo>
                <a:close/>
                <a:moveTo>
                  <a:pt x="2740247" y="1220057"/>
                </a:moveTo>
                <a:cubicBezTo>
                  <a:pt x="2740247" y="1235774"/>
                  <a:pt x="2725960" y="1248728"/>
                  <a:pt x="2708434" y="1248728"/>
                </a:cubicBezTo>
                <a:lnTo>
                  <a:pt x="2556891" y="1248728"/>
                </a:lnTo>
                <a:cubicBezTo>
                  <a:pt x="2539460" y="1248728"/>
                  <a:pt x="2525078" y="1235869"/>
                  <a:pt x="2525078" y="1220057"/>
                </a:cubicBezTo>
                <a:lnTo>
                  <a:pt x="2525078" y="1068324"/>
                </a:lnTo>
                <a:cubicBezTo>
                  <a:pt x="2525078" y="1052608"/>
                  <a:pt x="2539365" y="1039654"/>
                  <a:pt x="2556891" y="1039654"/>
                </a:cubicBezTo>
                <a:lnTo>
                  <a:pt x="2708434" y="1039654"/>
                </a:lnTo>
                <a:cubicBezTo>
                  <a:pt x="2725865" y="1039654"/>
                  <a:pt x="2740247" y="1052513"/>
                  <a:pt x="2740247" y="1068324"/>
                </a:cubicBezTo>
                <a:lnTo>
                  <a:pt x="2740247" y="1220057"/>
                </a:lnTo>
                <a:close/>
                <a:moveTo>
                  <a:pt x="3016472" y="1220057"/>
                </a:moveTo>
                <a:cubicBezTo>
                  <a:pt x="3016472" y="1235774"/>
                  <a:pt x="3002185" y="1248728"/>
                  <a:pt x="2984659" y="1248728"/>
                </a:cubicBezTo>
                <a:lnTo>
                  <a:pt x="2833116" y="1248728"/>
                </a:lnTo>
                <a:cubicBezTo>
                  <a:pt x="2815685" y="1248728"/>
                  <a:pt x="2801303" y="1235869"/>
                  <a:pt x="2801303" y="1220057"/>
                </a:cubicBezTo>
                <a:lnTo>
                  <a:pt x="2801303" y="1068324"/>
                </a:lnTo>
                <a:cubicBezTo>
                  <a:pt x="2801303" y="1052608"/>
                  <a:pt x="2815590" y="1039654"/>
                  <a:pt x="2833116" y="1039654"/>
                </a:cubicBezTo>
                <a:lnTo>
                  <a:pt x="2984659" y="1039654"/>
                </a:lnTo>
                <a:cubicBezTo>
                  <a:pt x="3002090" y="1039654"/>
                  <a:pt x="3016472" y="1052513"/>
                  <a:pt x="3016472" y="1068324"/>
                </a:cubicBezTo>
                <a:lnTo>
                  <a:pt x="3016472" y="1220057"/>
                </a:lnTo>
                <a:close/>
                <a:moveTo>
                  <a:pt x="3292697" y="1220057"/>
                </a:moveTo>
                <a:cubicBezTo>
                  <a:pt x="3292697" y="1235774"/>
                  <a:pt x="3278410" y="1248728"/>
                  <a:pt x="3260884" y="1248728"/>
                </a:cubicBezTo>
                <a:lnTo>
                  <a:pt x="3109341" y="1248728"/>
                </a:lnTo>
                <a:cubicBezTo>
                  <a:pt x="3091910" y="1248728"/>
                  <a:pt x="3077528" y="1235869"/>
                  <a:pt x="3077528" y="1220057"/>
                </a:cubicBezTo>
                <a:lnTo>
                  <a:pt x="3077528" y="1068324"/>
                </a:lnTo>
                <a:cubicBezTo>
                  <a:pt x="3077528" y="1052608"/>
                  <a:pt x="3091815" y="1039654"/>
                  <a:pt x="3109341" y="1039654"/>
                </a:cubicBezTo>
                <a:lnTo>
                  <a:pt x="3260884" y="1039654"/>
                </a:lnTo>
                <a:cubicBezTo>
                  <a:pt x="3278315" y="1039654"/>
                  <a:pt x="3292697" y="1052513"/>
                  <a:pt x="3292697" y="1068324"/>
                </a:cubicBezTo>
                <a:lnTo>
                  <a:pt x="3292697" y="1220057"/>
                </a:lnTo>
                <a:close/>
                <a:moveTo>
                  <a:pt x="3568922" y="1220057"/>
                </a:moveTo>
                <a:cubicBezTo>
                  <a:pt x="3568922" y="1235774"/>
                  <a:pt x="3554635" y="1248728"/>
                  <a:pt x="3537109" y="1248728"/>
                </a:cubicBezTo>
                <a:lnTo>
                  <a:pt x="3385566" y="1248728"/>
                </a:lnTo>
                <a:cubicBezTo>
                  <a:pt x="3368135" y="1248728"/>
                  <a:pt x="3353753" y="1235869"/>
                  <a:pt x="3353753" y="1220057"/>
                </a:cubicBezTo>
                <a:lnTo>
                  <a:pt x="3353753" y="1068324"/>
                </a:lnTo>
                <a:cubicBezTo>
                  <a:pt x="3353753" y="1052608"/>
                  <a:pt x="3368040" y="1039654"/>
                  <a:pt x="3385566" y="1039654"/>
                </a:cubicBezTo>
                <a:lnTo>
                  <a:pt x="3537109" y="1039654"/>
                </a:lnTo>
                <a:cubicBezTo>
                  <a:pt x="3554540" y="1039654"/>
                  <a:pt x="3568922" y="1052513"/>
                  <a:pt x="3568922" y="1068324"/>
                </a:cubicBezTo>
                <a:lnTo>
                  <a:pt x="3568922" y="1220057"/>
                </a:lnTo>
                <a:close/>
                <a:moveTo>
                  <a:pt x="3845147" y="1220057"/>
                </a:moveTo>
                <a:cubicBezTo>
                  <a:pt x="3845147" y="1235774"/>
                  <a:pt x="3830860" y="1248728"/>
                  <a:pt x="3813334" y="1248728"/>
                </a:cubicBezTo>
                <a:lnTo>
                  <a:pt x="3661791" y="1248728"/>
                </a:lnTo>
                <a:cubicBezTo>
                  <a:pt x="3644360" y="1248728"/>
                  <a:pt x="3629978" y="1235869"/>
                  <a:pt x="3629978" y="1220057"/>
                </a:cubicBezTo>
                <a:lnTo>
                  <a:pt x="3629978" y="1068324"/>
                </a:lnTo>
                <a:cubicBezTo>
                  <a:pt x="3629978" y="1052608"/>
                  <a:pt x="3644265" y="1039654"/>
                  <a:pt x="3661791" y="1039654"/>
                </a:cubicBezTo>
                <a:lnTo>
                  <a:pt x="3813334" y="1039654"/>
                </a:lnTo>
                <a:cubicBezTo>
                  <a:pt x="3830765" y="1039654"/>
                  <a:pt x="3845147" y="1052513"/>
                  <a:pt x="3845147" y="1068324"/>
                </a:cubicBezTo>
                <a:lnTo>
                  <a:pt x="3845147" y="1220057"/>
                </a:lnTo>
                <a:close/>
                <a:moveTo>
                  <a:pt x="4121372" y="1220057"/>
                </a:moveTo>
                <a:cubicBezTo>
                  <a:pt x="4121372" y="1235774"/>
                  <a:pt x="4107085" y="1248728"/>
                  <a:pt x="4089559" y="1248728"/>
                </a:cubicBezTo>
                <a:lnTo>
                  <a:pt x="3938016" y="1248728"/>
                </a:lnTo>
                <a:cubicBezTo>
                  <a:pt x="3920585" y="1248728"/>
                  <a:pt x="3906203" y="1235869"/>
                  <a:pt x="3906203" y="1220057"/>
                </a:cubicBezTo>
                <a:lnTo>
                  <a:pt x="3906203" y="1068324"/>
                </a:lnTo>
                <a:cubicBezTo>
                  <a:pt x="3906203" y="1052608"/>
                  <a:pt x="3920490" y="1039654"/>
                  <a:pt x="3938016" y="1039654"/>
                </a:cubicBezTo>
                <a:lnTo>
                  <a:pt x="4089559" y="1039654"/>
                </a:lnTo>
                <a:cubicBezTo>
                  <a:pt x="4106990" y="1039654"/>
                  <a:pt x="4121372" y="1052513"/>
                  <a:pt x="4121372" y="1068324"/>
                </a:cubicBezTo>
                <a:lnTo>
                  <a:pt x="4121372" y="1220057"/>
                </a:lnTo>
                <a:close/>
                <a:moveTo>
                  <a:pt x="4397598" y="1220057"/>
                </a:moveTo>
                <a:cubicBezTo>
                  <a:pt x="4397598" y="1235774"/>
                  <a:pt x="4383310" y="1248728"/>
                  <a:pt x="4365784" y="1248728"/>
                </a:cubicBezTo>
                <a:lnTo>
                  <a:pt x="4214241" y="1248728"/>
                </a:lnTo>
                <a:cubicBezTo>
                  <a:pt x="4196810" y="1248728"/>
                  <a:pt x="4182428" y="1235869"/>
                  <a:pt x="4182428" y="1220057"/>
                </a:cubicBezTo>
                <a:lnTo>
                  <a:pt x="4182428" y="1068324"/>
                </a:lnTo>
                <a:cubicBezTo>
                  <a:pt x="4182428" y="1052608"/>
                  <a:pt x="4196715" y="1039654"/>
                  <a:pt x="4214241" y="1039654"/>
                </a:cubicBezTo>
                <a:lnTo>
                  <a:pt x="4365784" y="1039654"/>
                </a:lnTo>
                <a:cubicBezTo>
                  <a:pt x="4383215" y="1039654"/>
                  <a:pt x="4397598" y="1052513"/>
                  <a:pt x="4397598" y="1068324"/>
                </a:cubicBezTo>
                <a:lnTo>
                  <a:pt x="4397598" y="1220057"/>
                </a:lnTo>
                <a:close/>
                <a:moveTo>
                  <a:pt x="4673823" y="1220057"/>
                </a:moveTo>
                <a:cubicBezTo>
                  <a:pt x="4673823" y="1235774"/>
                  <a:pt x="4659535" y="1248728"/>
                  <a:pt x="4642009" y="1248728"/>
                </a:cubicBezTo>
                <a:lnTo>
                  <a:pt x="4490466" y="1248728"/>
                </a:lnTo>
                <a:cubicBezTo>
                  <a:pt x="4473035" y="1248728"/>
                  <a:pt x="4458653" y="1235869"/>
                  <a:pt x="4458653" y="1220057"/>
                </a:cubicBezTo>
                <a:lnTo>
                  <a:pt x="4458653" y="1068324"/>
                </a:lnTo>
                <a:cubicBezTo>
                  <a:pt x="4458653" y="1052608"/>
                  <a:pt x="4472940" y="1039654"/>
                  <a:pt x="4490466" y="1039654"/>
                </a:cubicBezTo>
                <a:lnTo>
                  <a:pt x="4642009" y="1039654"/>
                </a:lnTo>
                <a:cubicBezTo>
                  <a:pt x="4659440" y="1039654"/>
                  <a:pt x="4673823" y="1052513"/>
                  <a:pt x="4673823" y="1068324"/>
                </a:cubicBezTo>
                <a:lnTo>
                  <a:pt x="4673823" y="1220057"/>
                </a:lnTo>
                <a:close/>
                <a:moveTo>
                  <a:pt x="4950048" y="1220057"/>
                </a:moveTo>
                <a:cubicBezTo>
                  <a:pt x="4950048" y="1235774"/>
                  <a:pt x="4935760" y="1248728"/>
                  <a:pt x="4918234" y="1248728"/>
                </a:cubicBezTo>
                <a:lnTo>
                  <a:pt x="4766691" y="1248728"/>
                </a:lnTo>
                <a:cubicBezTo>
                  <a:pt x="4749260" y="1248728"/>
                  <a:pt x="4734878" y="1235869"/>
                  <a:pt x="4734878" y="1220057"/>
                </a:cubicBezTo>
                <a:lnTo>
                  <a:pt x="4734878" y="1068324"/>
                </a:lnTo>
                <a:cubicBezTo>
                  <a:pt x="4734878" y="1052608"/>
                  <a:pt x="4749165" y="1039654"/>
                  <a:pt x="4766691" y="1039654"/>
                </a:cubicBezTo>
                <a:lnTo>
                  <a:pt x="4918234" y="1039654"/>
                </a:lnTo>
                <a:cubicBezTo>
                  <a:pt x="4935665" y="1039654"/>
                  <a:pt x="4950048" y="1052513"/>
                  <a:pt x="4950048" y="1068324"/>
                </a:cubicBezTo>
                <a:lnTo>
                  <a:pt x="4950048" y="1220057"/>
                </a:lnTo>
                <a:close/>
                <a:moveTo>
                  <a:pt x="5226273" y="1220057"/>
                </a:moveTo>
                <a:cubicBezTo>
                  <a:pt x="5226273" y="1235774"/>
                  <a:pt x="5211985" y="1248728"/>
                  <a:pt x="5194459" y="1248728"/>
                </a:cubicBezTo>
                <a:lnTo>
                  <a:pt x="5042916" y="1248728"/>
                </a:lnTo>
                <a:cubicBezTo>
                  <a:pt x="5025485" y="1248728"/>
                  <a:pt x="5011103" y="1235869"/>
                  <a:pt x="5011103" y="1220057"/>
                </a:cubicBezTo>
                <a:lnTo>
                  <a:pt x="5011103" y="1068324"/>
                </a:lnTo>
                <a:cubicBezTo>
                  <a:pt x="5011103" y="1052608"/>
                  <a:pt x="5025390" y="1039654"/>
                  <a:pt x="5042916" y="1039654"/>
                </a:cubicBezTo>
                <a:lnTo>
                  <a:pt x="5194459" y="1039654"/>
                </a:lnTo>
                <a:cubicBezTo>
                  <a:pt x="5211890" y="1039654"/>
                  <a:pt x="5226273" y="1052513"/>
                  <a:pt x="5226273" y="1068324"/>
                </a:cubicBezTo>
                <a:lnTo>
                  <a:pt x="5226273" y="1220057"/>
                </a:lnTo>
                <a:close/>
                <a:moveTo>
                  <a:pt x="5538216" y="1220057"/>
                </a:moveTo>
                <a:cubicBezTo>
                  <a:pt x="5538216" y="1235774"/>
                  <a:pt x="5523929" y="1248728"/>
                  <a:pt x="5506403" y="1248728"/>
                </a:cubicBezTo>
                <a:lnTo>
                  <a:pt x="5354860" y="1248728"/>
                </a:lnTo>
                <a:cubicBezTo>
                  <a:pt x="5337429" y="1248728"/>
                  <a:pt x="5323046" y="1235869"/>
                  <a:pt x="5323046" y="1220057"/>
                </a:cubicBezTo>
                <a:lnTo>
                  <a:pt x="5323046" y="1068324"/>
                </a:lnTo>
                <a:cubicBezTo>
                  <a:pt x="5323046" y="1052608"/>
                  <a:pt x="5337334" y="1039654"/>
                  <a:pt x="5354860" y="1039654"/>
                </a:cubicBezTo>
                <a:lnTo>
                  <a:pt x="5506403" y="1039654"/>
                </a:lnTo>
                <a:cubicBezTo>
                  <a:pt x="5523833" y="1039654"/>
                  <a:pt x="5538216" y="1052513"/>
                  <a:pt x="5538216" y="1068324"/>
                </a:cubicBezTo>
                <a:lnTo>
                  <a:pt x="5538216" y="1220057"/>
                </a:lnTo>
                <a:close/>
                <a:moveTo>
                  <a:pt x="5814441" y="1220057"/>
                </a:moveTo>
                <a:cubicBezTo>
                  <a:pt x="5814441" y="1235774"/>
                  <a:pt x="5800154" y="1248728"/>
                  <a:pt x="5782628" y="1248728"/>
                </a:cubicBezTo>
                <a:lnTo>
                  <a:pt x="5631085" y="1248728"/>
                </a:lnTo>
                <a:cubicBezTo>
                  <a:pt x="5613654" y="1248728"/>
                  <a:pt x="5599271" y="1235869"/>
                  <a:pt x="5599271" y="1220057"/>
                </a:cubicBezTo>
                <a:lnTo>
                  <a:pt x="5599271" y="1068324"/>
                </a:lnTo>
                <a:cubicBezTo>
                  <a:pt x="5599271" y="1052608"/>
                  <a:pt x="5613559" y="1039654"/>
                  <a:pt x="5631085" y="1039654"/>
                </a:cubicBezTo>
                <a:lnTo>
                  <a:pt x="5782628" y="1039654"/>
                </a:lnTo>
                <a:cubicBezTo>
                  <a:pt x="5800058" y="1039654"/>
                  <a:pt x="5814441" y="1052513"/>
                  <a:pt x="5814441" y="1068324"/>
                </a:cubicBezTo>
                <a:lnTo>
                  <a:pt x="5814441" y="1220057"/>
                </a:lnTo>
                <a:close/>
                <a:moveTo>
                  <a:pt x="6090666" y="1220057"/>
                </a:moveTo>
                <a:cubicBezTo>
                  <a:pt x="6090666" y="1235774"/>
                  <a:pt x="6076379" y="1248728"/>
                  <a:pt x="6058853" y="1248728"/>
                </a:cubicBezTo>
                <a:lnTo>
                  <a:pt x="5907310" y="1248728"/>
                </a:lnTo>
                <a:cubicBezTo>
                  <a:pt x="5889879" y="1248728"/>
                  <a:pt x="5875496" y="1235869"/>
                  <a:pt x="5875496" y="1220057"/>
                </a:cubicBezTo>
                <a:lnTo>
                  <a:pt x="5875496" y="1068324"/>
                </a:lnTo>
                <a:cubicBezTo>
                  <a:pt x="5875496" y="1052608"/>
                  <a:pt x="5889784" y="1039654"/>
                  <a:pt x="5907310" y="1039654"/>
                </a:cubicBezTo>
                <a:lnTo>
                  <a:pt x="6058853" y="1039654"/>
                </a:lnTo>
                <a:cubicBezTo>
                  <a:pt x="6076283" y="1039654"/>
                  <a:pt x="6090666" y="1052513"/>
                  <a:pt x="6090666" y="1068324"/>
                </a:cubicBezTo>
                <a:lnTo>
                  <a:pt x="6090666" y="1220057"/>
                </a:lnTo>
                <a:close/>
                <a:moveTo>
                  <a:pt x="6366891" y="1220057"/>
                </a:moveTo>
                <a:cubicBezTo>
                  <a:pt x="6366891" y="1235774"/>
                  <a:pt x="6352604" y="1248728"/>
                  <a:pt x="6335078" y="1248728"/>
                </a:cubicBezTo>
                <a:lnTo>
                  <a:pt x="6183535" y="1248728"/>
                </a:lnTo>
                <a:cubicBezTo>
                  <a:pt x="6166104" y="1248728"/>
                  <a:pt x="6151721" y="1235869"/>
                  <a:pt x="6151721" y="1220057"/>
                </a:cubicBezTo>
                <a:lnTo>
                  <a:pt x="6151721" y="1068324"/>
                </a:lnTo>
                <a:cubicBezTo>
                  <a:pt x="6151721" y="1052608"/>
                  <a:pt x="6166009" y="1039654"/>
                  <a:pt x="6183535" y="1039654"/>
                </a:cubicBezTo>
                <a:lnTo>
                  <a:pt x="6335078" y="1039654"/>
                </a:lnTo>
                <a:cubicBezTo>
                  <a:pt x="6352508" y="1039654"/>
                  <a:pt x="6366891" y="1052513"/>
                  <a:pt x="6366891" y="1068324"/>
                </a:cubicBezTo>
                <a:lnTo>
                  <a:pt x="6366891" y="1220057"/>
                </a:lnTo>
                <a:close/>
                <a:moveTo>
                  <a:pt x="6643116" y="1220057"/>
                </a:moveTo>
                <a:cubicBezTo>
                  <a:pt x="6643116" y="1235774"/>
                  <a:pt x="6628829" y="1248728"/>
                  <a:pt x="6611303" y="1248728"/>
                </a:cubicBezTo>
                <a:lnTo>
                  <a:pt x="6459760" y="1248728"/>
                </a:lnTo>
                <a:cubicBezTo>
                  <a:pt x="6442329" y="1248728"/>
                  <a:pt x="6427946" y="1235869"/>
                  <a:pt x="6427946" y="1220057"/>
                </a:cubicBezTo>
                <a:lnTo>
                  <a:pt x="6427946" y="1068324"/>
                </a:lnTo>
                <a:cubicBezTo>
                  <a:pt x="6427946" y="1052608"/>
                  <a:pt x="6442234" y="1039654"/>
                  <a:pt x="6459760" y="1039654"/>
                </a:cubicBezTo>
                <a:lnTo>
                  <a:pt x="6611303" y="1039654"/>
                </a:lnTo>
                <a:cubicBezTo>
                  <a:pt x="6628733" y="1039654"/>
                  <a:pt x="6643116" y="1052513"/>
                  <a:pt x="6643116" y="1068324"/>
                </a:cubicBezTo>
                <a:lnTo>
                  <a:pt x="6643116" y="1220057"/>
                </a:lnTo>
                <a:close/>
                <a:moveTo>
                  <a:pt x="6919341" y="1220057"/>
                </a:moveTo>
                <a:cubicBezTo>
                  <a:pt x="6919341" y="1235774"/>
                  <a:pt x="6905054" y="1248728"/>
                  <a:pt x="6887528" y="1248728"/>
                </a:cubicBezTo>
                <a:lnTo>
                  <a:pt x="6735985" y="1248728"/>
                </a:lnTo>
                <a:cubicBezTo>
                  <a:pt x="6718554" y="1248728"/>
                  <a:pt x="6704171" y="1235869"/>
                  <a:pt x="6704171" y="1220057"/>
                </a:cubicBezTo>
                <a:lnTo>
                  <a:pt x="6704171" y="1068324"/>
                </a:lnTo>
                <a:cubicBezTo>
                  <a:pt x="6704171" y="1052608"/>
                  <a:pt x="6718459" y="1039654"/>
                  <a:pt x="6735985" y="1039654"/>
                </a:cubicBezTo>
                <a:lnTo>
                  <a:pt x="6887528" y="1039654"/>
                </a:lnTo>
                <a:cubicBezTo>
                  <a:pt x="6904958" y="1039654"/>
                  <a:pt x="6919341" y="1052513"/>
                  <a:pt x="6919341" y="1068324"/>
                </a:cubicBezTo>
                <a:lnTo>
                  <a:pt x="6919341" y="1220057"/>
                </a:lnTo>
                <a:close/>
                <a:moveTo>
                  <a:pt x="7195566" y="1220057"/>
                </a:moveTo>
                <a:cubicBezTo>
                  <a:pt x="7195566" y="1235774"/>
                  <a:pt x="7181279" y="1248728"/>
                  <a:pt x="7163753" y="1248728"/>
                </a:cubicBezTo>
                <a:lnTo>
                  <a:pt x="7012210" y="1248728"/>
                </a:lnTo>
                <a:cubicBezTo>
                  <a:pt x="6994779" y="1248728"/>
                  <a:pt x="6980396" y="1235869"/>
                  <a:pt x="6980396" y="1220057"/>
                </a:cubicBezTo>
                <a:lnTo>
                  <a:pt x="6980396" y="1068324"/>
                </a:lnTo>
                <a:cubicBezTo>
                  <a:pt x="6980396" y="1052608"/>
                  <a:pt x="6994684" y="1039654"/>
                  <a:pt x="7012210" y="1039654"/>
                </a:cubicBezTo>
                <a:lnTo>
                  <a:pt x="7163753" y="1039654"/>
                </a:lnTo>
                <a:cubicBezTo>
                  <a:pt x="7181183" y="1039654"/>
                  <a:pt x="7195566" y="1052513"/>
                  <a:pt x="7195566" y="1068324"/>
                </a:cubicBezTo>
                <a:lnTo>
                  <a:pt x="7195566" y="1220057"/>
                </a:lnTo>
                <a:close/>
                <a:moveTo>
                  <a:pt x="7471791" y="1220057"/>
                </a:moveTo>
                <a:cubicBezTo>
                  <a:pt x="7471791" y="1235774"/>
                  <a:pt x="7457504" y="1248728"/>
                  <a:pt x="7439978" y="1248728"/>
                </a:cubicBezTo>
                <a:lnTo>
                  <a:pt x="7288435" y="1248728"/>
                </a:lnTo>
                <a:cubicBezTo>
                  <a:pt x="7271004" y="1248728"/>
                  <a:pt x="7256621" y="1235869"/>
                  <a:pt x="7256621" y="1220057"/>
                </a:cubicBezTo>
                <a:lnTo>
                  <a:pt x="7256621" y="1068324"/>
                </a:lnTo>
                <a:cubicBezTo>
                  <a:pt x="7256621" y="1052608"/>
                  <a:pt x="7270909" y="1039654"/>
                  <a:pt x="7288435" y="1039654"/>
                </a:cubicBezTo>
                <a:lnTo>
                  <a:pt x="7439978" y="1039654"/>
                </a:lnTo>
                <a:cubicBezTo>
                  <a:pt x="7457408" y="1039654"/>
                  <a:pt x="7471791" y="1052513"/>
                  <a:pt x="7471791" y="1068324"/>
                </a:cubicBezTo>
                <a:lnTo>
                  <a:pt x="7471791" y="1220057"/>
                </a:lnTo>
                <a:close/>
                <a:moveTo>
                  <a:pt x="7748016" y="1220057"/>
                </a:moveTo>
                <a:cubicBezTo>
                  <a:pt x="7748016" y="1235774"/>
                  <a:pt x="7733729" y="1248728"/>
                  <a:pt x="7716203" y="1248728"/>
                </a:cubicBezTo>
                <a:lnTo>
                  <a:pt x="7564660" y="1248728"/>
                </a:lnTo>
                <a:cubicBezTo>
                  <a:pt x="7547229" y="1248728"/>
                  <a:pt x="7532846" y="1235869"/>
                  <a:pt x="7532846" y="1220057"/>
                </a:cubicBezTo>
                <a:lnTo>
                  <a:pt x="7532846" y="1068324"/>
                </a:lnTo>
                <a:cubicBezTo>
                  <a:pt x="7532846" y="1052608"/>
                  <a:pt x="7547134" y="1039654"/>
                  <a:pt x="7564660" y="1039654"/>
                </a:cubicBezTo>
                <a:lnTo>
                  <a:pt x="7716203" y="1039654"/>
                </a:lnTo>
                <a:cubicBezTo>
                  <a:pt x="7733633" y="1039654"/>
                  <a:pt x="7748016" y="1052513"/>
                  <a:pt x="7748016" y="1068324"/>
                </a:cubicBezTo>
                <a:lnTo>
                  <a:pt x="7748016" y="1220057"/>
                </a:lnTo>
                <a:close/>
                <a:moveTo>
                  <a:pt x="8024241" y="1220057"/>
                </a:moveTo>
                <a:cubicBezTo>
                  <a:pt x="8024241" y="1235774"/>
                  <a:pt x="8009954" y="1248728"/>
                  <a:pt x="7992428" y="1248728"/>
                </a:cubicBezTo>
                <a:lnTo>
                  <a:pt x="7840885" y="1248728"/>
                </a:lnTo>
                <a:cubicBezTo>
                  <a:pt x="7823454" y="1248728"/>
                  <a:pt x="7809071" y="1235869"/>
                  <a:pt x="7809071" y="1220057"/>
                </a:cubicBezTo>
                <a:lnTo>
                  <a:pt x="7809071" y="1068324"/>
                </a:lnTo>
                <a:cubicBezTo>
                  <a:pt x="7809071" y="1052608"/>
                  <a:pt x="7823359" y="1039654"/>
                  <a:pt x="7840885" y="1039654"/>
                </a:cubicBezTo>
                <a:lnTo>
                  <a:pt x="7992428" y="1039654"/>
                </a:lnTo>
                <a:cubicBezTo>
                  <a:pt x="8009858" y="1039654"/>
                  <a:pt x="8024241" y="1052513"/>
                  <a:pt x="8024241" y="1068324"/>
                </a:cubicBezTo>
                <a:lnTo>
                  <a:pt x="8024241" y="1220057"/>
                </a:lnTo>
                <a:close/>
                <a:moveTo>
                  <a:pt x="8300466" y="1220057"/>
                </a:moveTo>
                <a:cubicBezTo>
                  <a:pt x="8300466" y="1235774"/>
                  <a:pt x="8286179" y="1248728"/>
                  <a:pt x="8268653" y="1248728"/>
                </a:cubicBezTo>
                <a:lnTo>
                  <a:pt x="8117110" y="1248728"/>
                </a:lnTo>
                <a:cubicBezTo>
                  <a:pt x="8099679" y="1248728"/>
                  <a:pt x="8085296" y="1235869"/>
                  <a:pt x="8085296" y="1220057"/>
                </a:cubicBezTo>
                <a:lnTo>
                  <a:pt x="8085296" y="1068324"/>
                </a:lnTo>
                <a:cubicBezTo>
                  <a:pt x="8085296" y="1052608"/>
                  <a:pt x="8099584" y="1039654"/>
                  <a:pt x="8117110" y="1039654"/>
                </a:cubicBezTo>
                <a:lnTo>
                  <a:pt x="8268653" y="1039654"/>
                </a:lnTo>
                <a:cubicBezTo>
                  <a:pt x="8286083" y="1039654"/>
                  <a:pt x="8300466" y="1052513"/>
                  <a:pt x="8300466" y="1068324"/>
                </a:cubicBezTo>
                <a:lnTo>
                  <a:pt x="8300466" y="1220057"/>
                </a:lnTo>
                <a:close/>
                <a:moveTo>
                  <a:pt x="8576691" y="1220057"/>
                </a:moveTo>
                <a:cubicBezTo>
                  <a:pt x="8576691" y="1235774"/>
                  <a:pt x="8562404" y="1248728"/>
                  <a:pt x="8544877" y="1248728"/>
                </a:cubicBezTo>
                <a:lnTo>
                  <a:pt x="8393335" y="1248728"/>
                </a:lnTo>
                <a:cubicBezTo>
                  <a:pt x="8375904" y="1248728"/>
                  <a:pt x="8361521" y="1235869"/>
                  <a:pt x="8361521" y="1220057"/>
                </a:cubicBezTo>
                <a:lnTo>
                  <a:pt x="8361521" y="1068324"/>
                </a:lnTo>
                <a:cubicBezTo>
                  <a:pt x="8361521" y="1052608"/>
                  <a:pt x="8375809" y="1039654"/>
                  <a:pt x="8393335" y="1039654"/>
                </a:cubicBezTo>
                <a:lnTo>
                  <a:pt x="8544877" y="1039654"/>
                </a:lnTo>
                <a:cubicBezTo>
                  <a:pt x="8562308" y="1039654"/>
                  <a:pt x="8576691" y="1052513"/>
                  <a:pt x="8576691" y="1068324"/>
                </a:cubicBezTo>
                <a:lnTo>
                  <a:pt x="8576691" y="1220057"/>
                </a:lnTo>
                <a:close/>
                <a:moveTo>
                  <a:pt x="8852916" y="1220057"/>
                </a:moveTo>
                <a:cubicBezTo>
                  <a:pt x="8852916" y="1235774"/>
                  <a:pt x="8838629" y="1248728"/>
                  <a:pt x="8821102" y="1248728"/>
                </a:cubicBezTo>
                <a:lnTo>
                  <a:pt x="8669560" y="1248728"/>
                </a:lnTo>
                <a:cubicBezTo>
                  <a:pt x="8652129" y="1248728"/>
                  <a:pt x="8637746" y="1235869"/>
                  <a:pt x="8637746" y="1220057"/>
                </a:cubicBezTo>
                <a:lnTo>
                  <a:pt x="8637746" y="1068324"/>
                </a:lnTo>
                <a:cubicBezTo>
                  <a:pt x="8637746" y="1052608"/>
                  <a:pt x="8652034" y="1039654"/>
                  <a:pt x="8669560" y="1039654"/>
                </a:cubicBezTo>
                <a:lnTo>
                  <a:pt x="8821102" y="1039654"/>
                </a:lnTo>
                <a:cubicBezTo>
                  <a:pt x="8838533" y="1039654"/>
                  <a:pt x="8852916" y="1052513"/>
                  <a:pt x="8852916" y="1068324"/>
                </a:cubicBezTo>
                <a:lnTo>
                  <a:pt x="8852916" y="1220057"/>
                </a:lnTo>
                <a:close/>
                <a:moveTo>
                  <a:pt x="9129141" y="1220057"/>
                </a:moveTo>
                <a:cubicBezTo>
                  <a:pt x="9129141" y="1235774"/>
                  <a:pt x="9114854" y="1248728"/>
                  <a:pt x="9097327" y="1248728"/>
                </a:cubicBezTo>
                <a:lnTo>
                  <a:pt x="8945785" y="1248728"/>
                </a:lnTo>
                <a:cubicBezTo>
                  <a:pt x="8928354" y="1248728"/>
                  <a:pt x="8913971" y="1235869"/>
                  <a:pt x="8913971" y="1220057"/>
                </a:cubicBezTo>
                <a:lnTo>
                  <a:pt x="8913971" y="1068324"/>
                </a:lnTo>
                <a:cubicBezTo>
                  <a:pt x="8913971" y="1052608"/>
                  <a:pt x="8928259" y="1039654"/>
                  <a:pt x="8945785" y="1039654"/>
                </a:cubicBezTo>
                <a:lnTo>
                  <a:pt x="9097327" y="1039654"/>
                </a:lnTo>
                <a:cubicBezTo>
                  <a:pt x="9114758" y="1039654"/>
                  <a:pt x="9129141" y="1052513"/>
                  <a:pt x="9129141" y="1068324"/>
                </a:cubicBezTo>
                <a:lnTo>
                  <a:pt x="9129141" y="1220057"/>
                </a:lnTo>
                <a:close/>
                <a:moveTo>
                  <a:pt x="9405366" y="1220057"/>
                </a:moveTo>
                <a:cubicBezTo>
                  <a:pt x="9405366" y="1235774"/>
                  <a:pt x="9391079" y="1248728"/>
                  <a:pt x="9373552" y="1248728"/>
                </a:cubicBezTo>
                <a:lnTo>
                  <a:pt x="9222010" y="1248728"/>
                </a:lnTo>
                <a:cubicBezTo>
                  <a:pt x="9204579" y="1248728"/>
                  <a:pt x="9190196" y="1235869"/>
                  <a:pt x="9190196" y="1220057"/>
                </a:cubicBezTo>
                <a:lnTo>
                  <a:pt x="9190196" y="1068324"/>
                </a:lnTo>
                <a:cubicBezTo>
                  <a:pt x="9190196" y="1052608"/>
                  <a:pt x="9204484" y="1039654"/>
                  <a:pt x="9222010" y="1039654"/>
                </a:cubicBezTo>
                <a:lnTo>
                  <a:pt x="9373552" y="1039654"/>
                </a:lnTo>
                <a:cubicBezTo>
                  <a:pt x="9390983" y="1039654"/>
                  <a:pt x="9405366" y="1052513"/>
                  <a:pt x="9405366" y="1068324"/>
                </a:cubicBezTo>
                <a:lnTo>
                  <a:pt x="9405366" y="1220057"/>
                </a:lnTo>
                <a:close/>
                <a:moveTo>
                  <a:pt x="9681591" y="1220057"/>
                </a:moveTo>
                <a:cubicBezTo>
                  <a:pt x="9681591" y="1235774"/>
                  <a:pt x="9667304" y="1248728"/>
                  <a:pt x="9649777" y="1248728"/>
                </a:cubicBezTo>
                <a:lnTo>
                  <a:pt x="9498235" y="1248728"/>
                </a:lnTo>
                <a:cubicBezTo>
                  <a:pt x="9480804" y="1248728"/>
                  <a:pt x="9466421" y="1235869"/>
                  <a:pt x="9466421" y="1220057"/>
                </a:cubicBezTo>
                <a:lnTo>
                  <a:pt x="9466421" y="1068324"/>
                </a:lnTo>
                <a:cubicBezTo>
                  <a:pt x="9466421" y="1052608"/>
                  <a:pt x="9480709" y="1039654"/>
                  <a:pt x="9498235" y="1039654"/>
                </a:cubicBezTo>
                <a:lnTo>
                  <a:pt x="9649777" y="1039654"/>
                </a:lnTo>
                <a:cubicBezTo>
                  <a:pt x="9667208" y="1039654"/>
                  <a:pt x="9681591" y="1052513"/>
                  <a:pt x="9681591" y="1068324"/>
                </a:cubicBezTo>
                <a:lnTo>
                  <a:pt x="9681591" y="1220057"/>
                </a:lnTo>
                <a:close/>
                <a:moveTo>
                  <a:pt x="9957815" y="1220057"/>
                </a:moveTo>
                <a:cubicBezTo>
                  <a:pt x="9957815" y="1235774"/>
                  <a:pt x="9943528" y="1248728"/>
                  <a:pt x="9926002" y="1248728"/>
                </a:cubicBezTo>
                <a:lnTo>
                  <a:pt x="9774459" y="1248728"/>
                </a:lnTo>
                <a:cubicBezTo>
                  <a:pt x="9757029" y="1248728"/>
                  <a:pt x="9742646" y="1235869"/>
                  <a:pt x="9742646" y="1220057"/>
                </a:cubicBezTo>
                <a:lnTo>
                  <a:pt x="9742646" y="1068324"/>
                </a:lnTo>
                <a:cubicBezTo>
                  <a:pt x="9742646" y="1052608"/>
                  <a:pt x="9756934" y="1039654"/>
                  <a:pt x="9774459" y="1039654"/>
                </a:cubicBezTo>
                <a:lnTo>
                  <a:pt x="9926002" y="1039654"/>
                </a:lnTo>
                <a:cubicBezTo>
                  <a:pt x="9943434" y="1039654"/>
                  <a:pt x="9957815" y="1052513"/>
                  <a:pt x="9957815" y="1068324"/>
                </a:cubicBezTo>
                <a:lnTo>
                  <a:pt x="9957815" y="1220057"/>
                </a:lnTo>
                <a:close/>
                <a:moveTo>
                  <a:pt x="10234040" y="1220057"/>
                </a:moveTo>
                <a:cubicBezTo>
                  <a:pt x="10234040" y="1235774"/>
                  <a:pt x="10219753" y="1248728"/>
                  <a:pt x="10202227" y="1248728"/>
                </a:cubicBezTo>
                <a:lnTo>
                  <a:pt x="10050684" y="1248728"/>
                </a:lnTo>
                <a:cubicBezTo>
                  <a:pt x="10033254" y="1248728"/>
                  <a:pt x="10018871" y="1235869"/>
                  <a:pt x="10018871" y="1220057"/>
                </a:cubicBezTo>
                <a:lnTo>
                  <a:pt x="10018871" y="1068324"/>
                </a:lnTo>
                <a:cubicBezTo>
                  <a:pt x="10018871" y="1052608"/>
                  <a:pt x="10033159" y="1039654"/>
                  <a:pt x="10050684" y="1039654"/>
                </a:cubicBezTo>
                <a:lnTo>
                  <a:pt x="10202227" y="1039654"/>
                </a:lnTo>
                <a:cubicBezTo>
                  <a:pt x="10219659" y="1039654"/>
                  <a:pt x="10234040" y="1052513"/>
                  <a:pt x="10234040" y="1068324"/>
                </a:cubicBezTo>
                <a:lnTo>
                  <a:pt x="10234040" y="1220057"/>
                </a:lnTo>
                <a:close/>
                <a:moveTo>
                  <a:pt x="10510265" y="1220057"/>
                </a:moveTo>
                <a:cubicBezTo>
                  <a:pt x="10510265" y="1235774"/>
                  <a:pt x="10495978" y="1248728"/>
                  <a:pt x="10478452" y="1248728"/>
                </a:cubicBezTo>
                <a:lnTo>
                  <a:pt x="10326909" y="1248728"/>
                </a:lnTo>
                <a:cubicBezTo>
                  <a:pt x="10309479" y="1248728"/>
                  <a:pt x="10295096" y="1235869"/>
                  <a:pt x="10295096" y="1220057"/>
                </a:cubicBezTo>
                <a:lnTo>
                  <a:pt x="10295096" y="1068324"/>
                </a:lnTo>
                <a:cubicBezTo>
                  <a:pt x="10295096" y="1052608"/>
                  <a:pt x="10309384" y="1039654"/>
                  <a:pt x="10326909" y="1039654"/>
                </a:cubicBezTo>
                <a:lnTo>
                  <a:pt x="10478452" y="1039654"/>
                </a:lnTo>
                <a:cubicBezTo>
                  <a:pt x="10495884" y="1039654"/>
                  <a:pt x="10510265" y="1052513"/>
                  <a:pt x="10510265" y="1068324"/>
                </a:cubicBezTo>
                <a:lnTo>
                  <a:pt x="10510265" y="1220057"/>
                </a:lnTo>
                <a:close/>
                <a:moveTo>
                  <a:pt x="10313766" y="63056"/>
                </a:moveTo>
                <a:cubicBezTo>
                  <a:pt x="10313766" y="47339"/>
                  <a:pt x="10328053" y="34385"/>
                  <a:pt x="10345579" y="34385"/>
                </a:cubicBezTo>
                <a:lnTo>
                  <a:pt x="10497122" y="34385"/>
                </a:lnTo>
                <a:cubicBezTo>
                  <a:pt x="10514552" y="34385"/>
                  <a:pt x="10528935" y="47244"/>
                  <a:pt x="10528935" y="63056"/>
                </a:cubicBezTo>
                <a:lnTo>
                  <a:pt x="10528935" y="214789"/>
                </a:lnTo>
                <a:cubicBezTo>
                  <a:pt x="10528935" y="230505"/>
                  <a:pt x="10514648" y="243459"/>
                  <a:pt x="10497122" y="243459"/>
                </a:cubicBezTo>
                <a:lnTo>
                  <a:pt x="10345579" y="243459"/>
                </a:lnTo>
                <a:cubicBezTo>
                  <a:pt x="10328147" y="243459"/>
                  <a:pt x="10313766" y="230600"/>
                  <a:pt x="10313766" y="214789"/>
                </a:cubicBezTo>
                <a:lnTo>
                  <a:pt x="10313766" y="62960"/>
                </a:lnTo>
                <a:close/>
                <a:moveTo>
                  <a:pt x="10037541" y="63056"/>
                </a:moveTo>
                <a:cubicBezTo>
                  <a:pt x="10037541" y="47339"/>
                  <a:pt x="10051828" y="34385"/>
                  <a:pt x="10069354" y="34385"/>
                </a:cubicBezTo>
                <a:lnTo>
                  <a:pt x="10220897" y="34385"/>
                </a:lnTo>
                <a:cubicBezTo>
                  <a:pt x="10238327" y="34385"/>
                  <a:pt x="10252710" y="47244"/>
                  <a:pt x="10252710" y="63056"/>
                </a:cubicBezTo>
                <a:lnTo>
                  <a:pt x="10252710" y="214789"/>
                </a:lnTo>
                <a:cubicBezTo>
                  <a:pt x="10252710" y="230505"/>
                  <a:pt x="10238423" y="243459"/>
                  <a:pt x="10220897" y="243459"/>
                </a:cubicBezTo>
                <a:lnTo>
                  <a:pt x="10069354" y="243459"/>
                </a:lnTo>
                <a:cubicBezTo>
                  <a:pt x="10051922" y="243459"/>
                  <a:pt x="10037541" y="230600"/>
                  <a:pt x="10037541" y="214789"/>
                </a:cubicBezTo>
                <a:lnTo>
                  <a:pt x="10037541" y="62960"/>
                </a:lnTo>
                <a:close/>
                <a:moveTo>
                  <a:pt x="9761316" y="63056"/>
                </a:moveTo>
                <a:cubicBezTo>
                  <a:pt x="9761316" y="47339"/>
                  <a:pt x="9775603" y="34385"/>
                  <a:pt x="9793129" y="34385"/>
                </a:cubicBezTo>
                <a:lnTo>
                  <a:pt x="9944672" y="34385"/>
                </a:lnTo>
                <a:cubicBezTo>
                  <a:pt x="9962102" y="34385"/>
                  <a:pt x="9976485" y="47244"/>
                  <a:pt x="9976485" y="63056"/>
                </a:cubicBezTo>
                <a:lnTo>
                  <a:pt x="9976485" y="214789"/>
                </a:lnTo>
                <a:cubicBezTo>
                  <a:pt x="9976485" y="230505"/>
                  <a:pt x="9962198" y="243459"/>
                  <a:pt x="9944672" y="243459"/>
                </a:cubicBezTo>
                <a:lnTo>
                  <a:pt x="9793129" y="243459"/>
                </a:lnTo>
                <a:cubicBezTo>
                  <a:pt x="9775697" y="243459"/>
                  <a:pt x="9761316" y="230600"/>
                  <a:pt x="9761316" y="214789"/>
                </a:cubicBezTo>
                <a:lnTo>
                  <a:pt x="9761316" y="62960"/>
                </a:lnTo>
                <a:close/>
                <a:moveTo>
                  <a:pt x="9485090" y="63056"/>
                </a:moveTo>
                <a:cubicBezTo>
                  <a:pt x="9485090" y="47339"/>
                  <a:pt x="9499378" y="34385"/>
                  <a:pt x="9516904" y="34385"/>
                </a:cubicBezTo>
                <a:lnTo>
                  <a:pt x="9668446" y="34385"/>
                </a:lnTo>
                <a:cubicBezTo>
                  <a:pt x="9685877" y="34385"/>
                  <a:pt x="9700260" y="47244"/>
                  <a:pt x="9700260" y="63056"/>
                </a:cubicBezTo>
                <a:lnTo>
                  <a:pt x="9700260" y="214789"/>
                </a:lnTo>
                <a:cubicBezTo>
                  <a:pt x="9700260" y="230505"/>
                  <a:pt x="9685973" y="243459"/>
                  <a:pt x="9668446" y="243459"/>
                </a:cubicBezTo>
                <a:lnTo>
                  <a:pt x="9516904" y="243459"/>
                </a:lnTo>
                <a:cubicBezTo>
                  <a:pt x="9499473" y="243459"/>
                  <a:pt x="9485090" y="230600"/>
                  <a:pt x="9485090" y="214789"/>
                </a:cubicBezTo>
                <a:lnTo>
                  <a:pt x="9485090" y="62960"/>
                </a:lnTo>
                <a:close/>
                <a:moveTo>
                  <a:pt x="9208865" y="63056"/>
                </a:moveTo>
                <a:cubicBezTo>
                  <a:pt x="9208865" y="47339"/>
                  <a:pt x="9223153" y="34385"/>
                  <a:pt x="9240679" y="34385"/>
                </a:cubicBezTo>
                <a:lnTo>
                  <a:pt x="9392221" y="34385"/>
                </a:lnTo>
                <a:cubicBezTo>
                  <a:pt x="9409652" y="34385"/>
                  <a:pt x="9424035" y="47244"/>
                  <a:pt x="9424035" y="63056"/>
                </a:cubicBezTo>
                <a:lnTo>
                  <a:pt x="9424035" y="214789"/>
                </a:lnTo>
                <a:cubicBezTo>
                  <a:pt x="9424035" y="230505"/>
                  <a:pt x="9409748" y="243459"/>
                  <a:pt x="9392221" y="243459"/>
                </a:cubicBezTo>
                <a:lnTo>
                  <a:pt x="9240679" y="243459"/>
                </a:lnTo>
                <a:cubicBezTo>
                  <a:pt x="9223248" y="243459"/>
                  <a:pt x="9208865" y="230600"/>
                  <a:pt x="9208865" y="214789"/>
                </a:cubicBezTo>
                <a:lnTo>
                  <a:pt x="9208865" y="62960"/>
                </a:lnTo>
                <a:close/>
                <a:moveTo>
                  <a:pt x="8932640" y="63056"/>
                </a:moveTo>
                <a:cubicBezTo>
                  <a:pt x="8932640" y="47339"/>
                  <a:pt x="8946928" y="34385"/>
                  <a:pt x="8964454" y="34385"/>
                </a:cubicBezTo>
                <a:lnTo>
                  <a:pt x="9115996" y="34385"/>
                </a:lnTo>
                <a:cubicBezTo>
                  <a:pt x="9133427" y="34385"/>
                  <a:pt x="9147810" y="47244"/>
                  <a:pt x="9147810" y="63056"/>
                </a:cubicBezTo>
                <a:lnTo>
                  <a:pt x="9147810" y="214789"/>
                </a:lnTo>
                <a:cubicBezTo>
                  <a:pt x="9147810" y="230505"/>
                  <a:pt x="9133523" y="243459"/>
                  <a:pt x="9115996" y="243459"/>
                </a:cubicBezTo>
                <a:lnTo>
                  <a:pt x="8964454" y="243459"/>
                </a:lnTo>
                <a:cubicBezTo>
                  <a:pt x="8947023" y="243459"/>
                  <a:pt x="8932640" y="230600"/>
                  <a:pt x="8932640" y="214789"/>
                </a:cubicBezTo>
                <a:lnTo>
                  <a:pt x="8932640" y="62960"/>
                </a:lnTo>
                <a:close/>
                <a:moveTo>
                  <a:pt x="8656415" y="63056"/>
                </a:moveTo>
                <a:cubicBezTo>
                  <a:pt x="8656415" y="47339"/>
                  <a:pt x="8670703" y="34385"/>
                  <a:pt x="8688229" y="34385"/>
                </a:cubicBezTo>
                <a:lnTo>
                  <a:pt x="8839771" y="34385"/>
                </a:lnTo>
                <a:cubicBezTo>
                  <a:pt x="8857202" y="34385"/>
                  <a:pt x="8871585" y="47244"/>
                  <a:pt x="8871585" y="63056"/>
                </a:cubicBezTo>
                <a:lnTo>
                  <a:pt x="8871585" y="214789"/>
                </a:lnTo>
                <a:cubicBezTo>
                  <a:pt x="8871585" y="230505"/>
                  <a:pt x="8857298" y="243459"/>
                  <a:pt x="8839771" y="243459"/>
                </a:cubicBezTo>
                <a:lnTo>
                  <a:pt x="8688229" y="243459"/>
                </a:lnTo>
                <a:cubicBezTo>
                  <a:pt x="8670798" y="243459"/>
                  <a:pt x="8656415" y="230600"/>
                  <a:pt x="8656415" y="214789"/>
                </a:cubicBezTo>
                <a:lnTo>
                  <a:pt x="8656415" y="62960"/>
                </a:lnTo>
                <a:close/>
                <a:moveTo>
                  <a:pt x="8380190" y="63056"/>
                </a:moveTo>
                <a:cubicBezTo>
                  <a:pt x="8380190" y="47339"/>
                  <a:pt x="8394478" y="34385"/>
                  <a:pt x="8412004" y="34385"/>
                </a:cubicBezTo>
                <a:lnTo>
                  <a:pt x="8563546" y="34385"/>
                </a:lnTo>
                <a:cubicBezTo>
                  <a:pt x="8580977" y="34385"/>
                  <a:pt x="8595360" y="47244"/>
                  <a:pt x="8595360" y="63056"/>
                </a:cubicBezTo>
                <a:lnTo>
                  <a:pt x="8595360" y="214789"/>
                </a:lnTo>
                <a:cubicBezTo>
                  <a:pt x="8595360" y="230505"/>
                  <a:pt x="8581073" y="243459"/>
                  <a:pt x="8563546" y="243459"/>
                </a:cubicBezTo>
                <a:lnTo>
                  <a:pt x="8412004" y="243459"/>
                </a:lnTo>
                <a:cubicBezTo>
                  <a:pt x="8394573" y="243459"/>
                  <a:pt x="8380190" y="230600"/>
                  <a:pt x="8380190" y="214789"/>
                </a:cubicBezTo>
                <a:lnTo>
                  <a:pt x="8380190" y="62960"/>
                </a:lnTo>
                <a:close/>
                <a:moveTo>
                  <a:pt x="8103965" y="63056"/>
                </a:moveTo>
                <a:cubicBezTo>
                  <a:pt x="8103965" y="47339"/>
                  <a:pt x="8118253" y="34385"/>
                  <a:pt x="8135779" y="34385"/>
                </a:cubicBezTo>
                <a:lnTo>
                  <a:pt x="8287322" y="34385"/>
                </a:lnTo>
                <a:cubicBezTo>
                  <a:pt x="8304753" y="34385"/>
                  <a:pt x="8319135" y="47244"/>
                  <a:pt x="8319135" y="63056"/>
                </a:cubicBezTo>
                <a:lnTo>
                  <a:pt x="8319135" y="214789"/>
                </a:lnTo>
                <a:cubicBezTo>
                  <a:pt x="8319135" y="230505"/>
                  <a:pt x="8304848" y="243459"/>
                  <a:pt x="8287322" y="243459"/>
                </a:cubicBezTo>
                <a:lnTo>
                  <a:pt x="8135779" y="243459"/>
                </a:lnTo>
                <a:cubicBezTo>
                  <a:pt x="8118348" y="243459"/>
                  <a:pt x="8103965" y="230600"/>
                  <a:pt x="8103965" y="214789"/>
                </a:cubicBezTo>
                <a:lnTo>
                  <a:pt x="8103965" y="62960"/>
                </a:lnTo>
                <a:close/>
                <a:moveTo>
                  <a:pt x="7827740" y="63056"/>
                </a:moveTo>
                <a:cubicBezTo>
                  <a:pt x="7827740" y="47339"/>
                  <a:pt x="7842028" y="34385"/>
                  <a:pt x="7859554" y="34385"/>
                </a:cubicBezTo>
                <a:lnTo>
                  <a:pt x="8011097" y="34385"/>
                </a:lnTo>
                <a:cubicBezTo>
                  <a:pt x="8028528" y="34385"/>
                  <a:pt x="8042910" y="47244"/>
                  <a:pt x="8042910" y="63056"/>
                </a:cubicBezTo>
                <a:lnTo>
                  <a:pt x="8042910" y="214789"/>
                </a:lnTo>
                <a:cubicBezTo>
                  <a:pt x="8042910" y="230505"/>
                  <a:pt x="8028623" y="243459"/>
                  <a:pt x="8011097" y="243459"/>
                </a:cubicBezTo>
                <a:lnTo>
                  <a:pt x="7859554" y="243459"/>
                </a:lnTo>
                <a:cubicBezTo>
                  <a:pt x="7842123" y="243459"/>
                  <a:pt x="7827740" y="230600"/>
                  <a:pt x="7827740" y="214789"/>
                </a:cubicBezTo>
                <a:lnTo>
                  <a:pt x="7827740" y="62960"/>
                </a:lnTo>
                <a:close/>
                <a:moveTo>
                  <a:pt x="7551515" y="63056"/>
                </a:moveTo>
                <a:cubicBezTo>
                  <a:pt x="7551515" y="47339"/>
                  <a:pt x="7565803" y="34385"/>
                  <a:pt x="7583329" y="34385"/>
                </a:cubicBezTo>
                <a:lnTo>
                  <a:pt x="7734872" y="34385"/>
                </a:lnTo>
                <a:cubicBezTo>
                  <a:pt x="7752303" y="34385"/>
                  <a:pt x="7766685" y="47244"/>
                  <a:pt x="7766685" y="63056"/>
                </a:cubicBezTo>
                <a:lnTo>
                  <a:pt x="7766685" y="214789"/>
                </a:lnTo>
                <a:cubicBezTo>
                  <a:pt x="7766685" y="230505"/>
                  <a:pt x="7752398" y="243459"/>
                  <a:pt x="7734872" y="243459"/>
                </a:cubicBezTo>
                <a:lnTo>
                  <a:pt x="7583329" y="243459"/>
                </a:lnTo>
                <a:cubicBezTo>
                  <a:pt x="7565898" y="243459"/>
                  <a:pt x="7551515" y="230600"/>
                  <a:pt x="7551515" y="214789"/>
                </a:cubicBezTo>
                <a:lnTo>
                  <a:pt x="7551515" y="62960"/>
                </a:lnTo>
                <a:close/>
                <a:moveTo>
                  <a:pt x="7275290" y="63056"/>
                </a:moveTo>
                <a:cubicBezTo>
                  <a:pt x="7275290" y="47339"/>
                  <a:pt x="7289578" y="34385"/>
                  <a:pt x="7307104" y="34385"/>
                </a:cubicBezTo>
                <a:lnTo>
                  <a:pt x="7458647" y="34385"/>
                </a:lnTo>
                <a:cubicBezTo>
                  <a:pt x="7476078" y="34385"/>
                  <a:pt x="7490460" y="47244"/>
                  <a:pt x="7490460" y="63056"/>
                </a:cubicBezTo>
                <a:lnTo>
                  <a:pt x="7490460" y="214789"/>
                </a:lnTo>
                <a:cubicBezTo>
                  <a:pt x="7490460" y="230505"/>
                  <a:pt x="7476173" y="243459"/>
                  <a:pt x="7458647" y="243459"/>
                </a:cubicBezTo>
                <a:lnTo>
                  <a:pt x="7307104" y="243459"/>
                </a:lnTo>
                <a:cubicBezTo>
                  <a:pt x="7289673" y="243459"/>
                  <a:pt x="7275290" y="230600"/>
                  <a:pt x="7275290" y="214789"/>
                </a:cubicBezTo>
                <a:lnTo>
                  <a:pt x="7275290" y="62960"/>
                </a:lnTo>
                <a:close/>
                <a:moveTo>
                  <a:pt x="6999065" y="63056"/>
                </a:moveTo>
                <a:cubicBezTo>
                  <a:pt x="6999065" y="47339"/>
                  <a:pt x="7013353" y="34385"/>
                  <a:pt x="7030879" y="34385"/>
                </a:cubicBezTo>
                <a:lnTo>
                  <a:pt x="7182422" y="34385"/>
                </a:lnTo>
                <a:cubicBezTo>
                  <a:pt x="7199853" y="34385"/>
                  <a:pt x="7214235" y="47244"/>
                  <a:pt x="7214235" y="63056"/>
                </a:cubicBezTo>
                <a:lnTo>
                  <a:pt x="7214235" y="214789"/>
                </a:lnTo>
                <a:cubicBezTo>
                  <a:pt x="7214235" y="230505"/>
                  <a:pt x="7199948" y="243459"/>
                  <a:pt x="7182422" y="243459"/>
                </a:cubicBezTo>
                <a:lnTo>
                  <a:pt x="7030879" y="243459"/>
                </a:lnTo>
                <a:cubicBezTo>
                  <a:pt x="7013448" y="243459"/>
                  <a:pt x="6999065" y="230600"/>
                  <a:pt x="6999065" y="214789"/>
                </a:cubicBezTo>
                <a:lnTo>
                  <a:pt x="6999065" y="62960"/>
                </a:lnTo>
                <a:close/>
                <a:moveTo>
                  <a:pt x="6722840" y="63056"/>
                </a:moveTo>
                <a:cubicBezTo>
                  <a:pt x="6722840" y="47339"/>
                  <a:pt x="6737128" y="34385"/>
                  <a:pt x="6754654" y="34385"/>
                </a:cubicBezTo>
                <a:lnTo>
                  <a:pt x="6906197" y="34385"/>
                </a:lnTo>
                <a:cubicBezTo>
                  <a:pt x="6923628" y="34385"/>
                  <a:pt x="6938010" y="47244"/>
                  <a:pt x="6938010" y="63056"/>
                </a:cubicBezTo>
                <a:lnTo>
                  <a:pt x="6938010" y="214789"/>
                </a:lnTo>
                <a:cubicBezTo>
                  <a:pt x="6938010" y="230505"/>
                  <a:pt x="6923723" y="243459"/>
                  <a:pt x="6906197" y="243459"/>
                </a:cubicBezTo>
                <a:lnTo>
                  <a:pt x="6754654" y="243459"/>
                </a:lnTo>
                <a:cubicBezTo>
                  <a:pt x="6737223" y="243459"/>
                  <a:pt x="6722840" y="230600"/>
                  <a:pt x="6722840" y="214789"/>
                </a:cubicBezTo>
                <a:lnTo>
                  <a:pt x="6722840" y="62960"/>
                </a:lnTo>
                <a:close/>
                <a:moveTo>
                  <a:pt x="6446615" y="63056"/>
                </a:moveTo>
                <a:cubicBezTo>
                  <a:pt x="6446615" y="47339"/>
                  <a:pt x="6460903" y="34385"/>
                  <a:pt x="6478429" y="34385"/>
                </a:cubicBezTo>
                <a:lnTo>
                  <a:pt x="6629972" y="34385"/>
                </a:lnTo>
                <a:cubicBezTo>
                  <a:pt x="6647403" y="34385"/>
                  <a:pt x="6661785" y="47244"/>
                  <a:pt x="6661785" y="63056"/>
                </a:cubicBezTo>
                <a:lnTo>
                  <a:pt x="6661785" y="214789"/>
                </a:lnTo>
                <a:cubicBezTo>
                  <a:pt x="6661785" y="230505"/>
                  <a:pt x="6647498" y="243459"/>
                  <a:pt x="6629972" y="243459"/>
                </a:cubicBezTo>
                <a:lnTo>
                  <a:pt x="6478429" y="243459"/>
                </a:lnTo>
                <a:cubicBezTo>
                  <a:pt x="6460998" y="243459"/>
                  <a:pt x="6446615" y="230600"/>
                  <a:pt x="6446615" y="214789"/>
                </a:cubicBezTo>
                <a:lnTo>
                  <a:pt x="6446615" y="62960"/>
                </a:lnTo>
                <a:close/>
                <a:moveTo>
                  <a:pt x="6170390" y="63056"/>
                </a:moveTo>
                <a:cubicBezTo>
                  <a:pt x="6170390" y="47339"/>
                  <a:pt x="6184678" y="34385"/>
                  <a:pt x="6202204" y="34385"/>
                </a:cubicBezTo>
                <a:lnTo>
                  <a:pt x="6353747" y="34385"/>
                </a:lnTo>
                <a:cubicBezTo>
                  <a:pt x="6371178" y="34385"/>
                  <a:pt x="6385560" y="47244"/>
                  <a:pt x="6385560" y="63056"/>
                </a:cubicBezTo>
                <a:lnTo>
                  <a:pt x="6385560" y="214789"/>
                </a:lnTo>
                <a:cubicBezTo>
                  <a:pt x="6385560" y="230505"/>
                  <a:pt x="6371273" y="243459"/>
                  <a:pt x="6353747" y="243459"/>
                </a:cubicBezTo>
                <a:lnTo>
                  <a:pt x="6202204" y="243459"/>
                </a:lnTo>
                <a:cubicBezTo>
                  <a:pt x="6184773" y="243459"/>
                  <a:pt x="6170390" y="230600"/>
                  <a:pt x="6170390" y="214789"/>
                </a:cubicBezTo>
                <a:lnTo>
                  <a:pt x="6170390" y="62960"/>
                </a:lnTo>
                <a:close/>
                <a:moveTo>
                  <a:pt x="5894165" y="63056"/>
                </a:moveTo>
                <a:cubicBezTo>
                  <a:pt x="5894165" y="47339"/>
                  <a:pt x="5908453" y="34385"/>
                  <a:pt x="5925979" y="34385"/>
                </a:cubicBezTo>
                <a:lnTo>
                  <a:pt x="6077522" y="34385"/>
                </a:lnTo>
                <a:cubicBezTo>
                  <a:pt x="6094953" y="34385"/>
                  <a:pt x="6109335" y="47244"/>
                  <a:pt x="6109335" y="63056"/>
                </a:cubicBezTo>
                <a:lnTo>
                  <a:pt x="6109335" y="214789"/>
                </a:lnTo>
                <a:cubicBezTo>
                  <a:pt x="6109335" y="230505"/>
                  <a:pt x="6095048" y="243459"/>
                  <a:pt x="6077522" y="243459"/>
                </a:cubicBezTo>
                <a:lnTo>
                  <a:pt x="5925979" y="243459"/>
                </a:lnTo>
                <a:cubicBezTo>
                  <a:pt x="5908548" y="243459"/>
                  <a:pt x="5894165" y="230600"/>
                  <a:pt x="5894165" y="214789"/>
                </a:cubicBezTo>
                <a:lnTo>
                  <a:pt x="5894165" y="62960"/>
                </a:lnTo>
                <a:close/>
                <a:moveTo>
                  <a:pt x="5617940" y="63056"/>
                </a:moveTo>
                <a:cubicBezTo>
                  <a:pt x="5617940" y="47339"/>
                  <a:pt x="5632228" y="34385"/>
                  <a:pt x="5649754" y="34385"/>
                </a:cubicBezTo>
                <a:lnTo>
                  <a:pt x="5801297" y="34385"/>
                </a:lnTo>
                <a:cubicBezTo>
                  <a:pt x="5818728" y="34385"/>
                  <a:pt x="5833110" y="47244"/>
                  <a:pt x="5833110" y="63056"/>
                </a:cubicBezTo>
                <a:lnTo>
                  <a:pt x="5833110" y="214789"/>
                </a:lnTo>
                <a:cubicBezTo>
                  <a:pt x="5833110" y="230505"/>
                  <a:pt x="5818823" y="243459"/>
                  <a:pt x="5801297" y="243459"/>
                </a:cubicBezTo>
                <a:lnTo>
                  <a:pt x="5649754" y="243459"/>
                </a:lnTo>
                <a:cubicBezTo>
                  <a:pt x="5632323" y="243459"/>
                  <a:pt x="5617940" y="230600"/>
                  <a:pt x="5617940" y="214789"/>
                </a:cubicBezTo>
                <a:lnTo>
                  <a:pt x="5617940" y="62960"/>
                </a:lnTo>
                <a:close/>
                <a:moveTo>
                  <a:pt x="5341715" y="63056"/>
                </a:moveTo>
                <a:cubicBezTo>
                  <a:pt x="5341715" y="47339"/>
                  <a:pt x="5356003" y="34385"/>
                  <a:pt x="5373529" y="34385"/>
                </a:cubicBezTo>
                <a:lnTo>
                  <a:pt x="5525072" y="34385"/>
                </a:lnTo>
                <a:cubicBezTo>
                  <a:pt x="5542503" y="34385"/>
                  <a:pt x="5556885" y="47244"/>
                  <a:pt x="5556885" y="63056"/>
                </a:cubicBezTo>
                <a:lnTo>
                  <a:pt x="5556885" y="214789"/>
                </a:lnTo>
                <a:cubicBezTo>
                  <a:pt x="5556885" y="230505"/>
                  <a:pt x="5542598" y="243459"/>
                  <a:pt x="5525072" y="243459"/>
                </a:cubicBezTo>
                <a:lnTo>
                  <a:pt x="5373529" y="243459"/>
                </a:lnTo>
                <a:cubicBezTo>
                  <a:pt x="5356098" y="243459"/>
                  <a:pt x="5341715" y="230600"/>
                  <a:pt x="5341715" y="214789"/>
                </a:cubicBezTo>
                <a:lnTo>
                  <a:pt x="5341715" y="62960"/>
                </a:lnTo>
                <a:close/>
                <a:moveTo>
                  <a:pt x="5029772" y="63056"/>
                </a:moveTo>
                <a:cubicBezTo>
                  <a:pt x="5029772" y="47339"/>
                  <a:pt x="5044059" y="34385"/>
                  <a:pt x="5061585" y="34385"/>
                </a:cubicBezTo>
                <a:lnTo>
                  <a:pt x="5213128" y="34385"/>
                </a:lnTo>
                <a:cubicBezTo>
                  <a:pt x="5230559" y="34385"/>
                  <a:pt x="5244942" y="47244"/>
                  <a:pt x="5244942" y="63056"/>
                </a:cubicBezTo>
                <a:lnTo>
                  <a:pt x="5244942" y="214789"/>
                </a:lnTo>
                <a:cubicBezTo>
                  <a:pt x="5244942" y="230505"/>
                  <a:pt x="5230654" y="243459"/>
                  <a:pt x="5213128" y="243459"/>
                </a:cubicBezTo>
                <a:lnTo>
                  <a:pt x="5061585" y="243459"/>
                </a:lnTo>
                <a:cubicBezTo>
                  <a:pt x="5044155" y="243459"/>
                  <a:pt x="5029772" y="230600"/>
                  <a:pt x="5029772" y="214789"/>
                </a:cubicBezTo>
                <a:lnTo>
                  <a:pt x="5029772" y="62960"/>
                </a:lnTo>
                <a:close/>
                <a:moveTo>
                  <a:pt x="4753547" y="63056"/>
                </a:moveTo>
                <a:cubicBezTo>
                  <a:pt x="4753547" y="47339"/>
                  <a:pt x="4767834" y="34385"/>
                  <a:pt x="4785360" y="34385"/>
                </a:cubicBezTo>
                <a:lnTo>
                  <a:pt x="4936903" y="34385"/>
                </a:lnTo>
                <a:cubicBezTo>
                  <a:pt x="4954334" y="34385"/>
                  <a:pt x="4968717" y="47244"/>
                  <a:pt x="4968717" y="63056"/>
                </a:cubicBezTo>
                <a:lnTo>
                  <a:pt x="4968717" y="214789"/>
                </a:lnTo>
                <a:cubicBezTo>
                  <a:pt x="4968717" y="230505"/>
                  <a:pt x="4954429" y="243459"/>
                  <a:pt x="4936903" y="243459"/>
                </a:cubicBezTo>
                <a:lnTo>
                  <a:pt x="4785360" y="243459"/>
                </a:lnTo>
                <a:cubicBezTo>
                  <a:pt x="4767930" y="243459"/>
                  <a:pt x="4753547" y="230600"/>
                  <a:pt x="4753547" y="214789"/>
                </a:cubicBezTo>
                <a:lnTo>
                  <a:pt x="4753547" y="62960"/>
                </a:lnTo>
                <a:close/>
                <a:moveTo>
                  <a:pt x="4477322" y="63056"/>
                </a:moveTo>
                <a:cubicBezTo>
                  <a:pt x="4477322" y="47339"/>
                  <a:pt x="4491609" y="34385"/>
                  <a:pt x="4509135" y="34385"/>
                </a:cubicBezTo>
                <a:lnTo>
                  <a:pt x="4660678" y="34385"/>
                </a:lnTo>
                <a:cubicBezTo>
                  <a:pt x="4678109" y="34385"/>
                  <a:pt x="4692491" y="47244"/>
                  <a:pt x="4692491" y="63056"/>
                </a:cubicBezTo>
                <a:lnTo>
                  <a:pt x="4692491" y="214789"/>
                </a:lnTo>
                <a:cubicBezTo>
                  <a:pt x="4692491" y="230505"/>
                  <a:pt x="4678204" y="243459"/>
                  <a:pt x="4660678" y="243459"/>
                </a:cubicBezTo>
                <a:lnTo>
                  <a:pt x="4509135" y="243459"/>
                </a:lnTo>
                <a:cubicBezTo>
                  <a:pt x="4491705" y="243459"/>
                  <a:pt x="4477322" y="230600"/>
                  <a:pt x="4477322" y="214789"/>
                </a:cubicBezTo>
                <a:lnTo>
                  <a:pt x="4477322" y="62960"/>
                </a:lnTo>
                <a:close/>
                <a:moveTo>
                  <a:pt x="4201097" y="63056"/>
                </a:moveTo>
                <a:cubicBezTo>
                  <a:pt x="4201097" y="47339"/>
                  <a:pt x="4215384" y="34385"/>
                  <a:pt x="4232910" y="34385"/>
                </a:cubicBezTo>
                <a:lnTo>
                  <a:pt x="4384453" y="34385"/>
                </a:lnTo>
                <a:cubicBezTo>
                  <a:pt x="4401884" y="34385"/>
                  <a:pt x="4416266" y="47244"/>
                  <a:pt x="4416266" y="63056"/>
                </a:cubicBezTo>
                <a:lnTo>
                  <a:pt x="4416266" y="214789"/>
                </a:lnTo>
                <a:cubicBezTo>
                  <a:pt x="4416266" y="230505"/>
                  <a:pt x="4401979" y="243459"/>
                  <a:pt x="4384453" y="243459"/>
                </a:cubicBezTo>
                <a:lnTo>
                  <a:pt x="4232910" y="243459"/>
                </a:lnTo>
                <a:cubicBezTo>
                  <a:pt x="4215480" y="243459"/>
                  <a:pt x="4201097" y="230600"/>
                  <a:pt x="4201097" y="214789"/>
                </a:cubicBezTo>
                <a:lnTo>
                  <a:pt x="4201097" y="62960"/>
                </a:lnTo>
                <a:close/>
                <a:moveTo>
                  <a:pt x="3924872" y="63056"/>
                </a:moveTo>
                <a:cubicBezTo>
                  <a:pt x="3924872" y="47339"/>
                  <a:pt x="3939159" y="34385"/>
                  <a:pt x="3956685" y="34385"/>
                </a:cubicBezTo>
                <a:lnTo>
                  <a:pt x="4108228" y="34385"/>
                </a:lnTo>
                <a:cubicBezTo>
                  <a:pt x="4125659" y="34385"/>
                  <a:pt x="4140041" y="47244"/>
                  <a:pt x="4140041" y="63056"/>
                </a:cubicBezTo>
                <a:lnTo>
                  <a:pt x="4140041" y="214789"/>
                </a:lnTo>
                <a:cubicBezTo>
                  <a:pt x="4140041" y="230505"/>
                  <a:pt x="4125754" y="243459"/>
                  <a:pt x="4108228" y="243459"/>
                </a:cubicBezTo>
                <a:lnTo>
                  <a:pt x="3956685" y="243459"/>
                </a:lnTo>
                <a:cubicBezTo>
                  <a:pt x="3939254" y="243459"/>
                  <a:pt x="3924872" y="230600"/>
                  <a:pt x="3924872" y="214789"/>
                </a:cubicBezTo>
                <a:lnTo>
                  <a:pt x="3924872" y="62960"/>
                </a:lnTo>
                <a:close/>
                <a:moveTo>
                  <a:pt x="3648647" y="63056"/>
                </a:moveTo>
                <a:cubicBezTo>
                  <a:pt x="3648647" y="47339"/>
                  <a:pt x="3662934" y="34385"/>
                  <a:pt x="3680460" y="34385"/>
                </a:cubicBezTo>
                <a:lnTo>
                  <a:pt x="3832003" y="34385"/>
                </a:lnTo>
                <a:cubicBezTo>
                  <a:pt x="3849434" y="34385"/>
                  <a:pt x="3863816" y="47244"/>
                  <a:pt x="3863816" y="63056"/>
                </a:cubicBezTo>
                <a:lnTo>
                  <a:pt x="3863816" y="214789"/>
                </a:lnTo>
                <a:cubicBezTo>
                  <a:pt x="3863816" y="230505"/>
                  <a:pt x="3849529" y="243459"/>
                  <a:pt x="3832003" y="243459"/>
                </a:cubicBezTo>
                <a:lnTo>
                  <a:pt x="3680460" y="243459"/>
                </a:lnTo>
                <a:cubicBezTo>
                  <a:pt x="3663029" y="243459"/>
                  <a:pt x="3648647" y="230600"/>
                  <a:pt x="3648647" y="214789"/>
                </a:cubicBezTo>
                <a:lnTo>
                  <a:pt x="3648647" y="62960"/>
                </a:lnTo>
                <a:close/>
                <a:moveTo>
                  <a:pt x="3372422" y="63056"/>
                </a:moveTo>
                <a:cubicBezTo>
                  <a:pt x="3372422" y="47339"/>
                  <a:pt x="3386709" y="34385"/>
                  <a:pt x="3404235" y="34385"/>
                </a:cubicBezTo>
                <a:lnTo>
                  <a:pt x="3555778" y="34385"/>
                </a:lnTo>
                <a:cubicBezTo>
                  <a:pt x="3573209" y="34385"/>
                  <a:pt x="3587591" y="47244"/>
                  <a:pt x="3587591" y="63056"/>
                </a:cubicBezTo>
                <a:lnTo>
                  <a:pt x="3587591" y="214789"/>
                </a:lnTo>
                <a:cubicBezTo>
                  <a:pt x="3587591" y="230505"/>
                  <a:pt x="3573304" y="243459"/>
                  <a:pt x="3555778" y="243459"/>
                </a:cubicBezTo>
                <a:lnTo>
                  <a:pt x="3404235" y="243459"/>
                </a:lnTo>
                <a:cubicBezTo>
                  <a:pt x="3386804" y="243459"/>
                  <a:pt x="3372422" y="230600"/>
                  <a:pt x="3372422" y="214789"/>
                </a:cubicBezTo>
                <a:lnTo>
                  <a:pt x="3372422" y="62960"/>
                </a:lnTo>
                <a:close/>
                <a:moveTo>
                  <a:pt x="3096197" y="63056"/>
                </a:moveTo>
                <a:cubicBezTo>
                  <a:pt x="3096197" y="47339"/>
                  <a:pt x="3110484" y="34385"/>
                  <a:pt x="3128010" y="34385"/>
                </a:cubicBezTo>
                <a:lnTo>
                  <a:pt x="3279553" y="34385"/>
                </a:lnTo>
                <a:cubicBezTo>
                  <a:pt x="3296984" y="34385"/>
                  <a:pt x="3311366" y="47244"/>
                  <a:pt x="3311366" y="63056"/>
                </a:cubicBezTo>
                <a:lnTo>
                  <a:pt x="3311366" y="214789"/>
                </a:lnTo>
                <a:cubicBezTo>
                  <a:pt x="3311366" y="230505"/>
                  <a:pt x="3297079" y="243459"/>
                  <a:pt x="3279553" y="243459"/>
                </a:cubicBezTo>
                <a:lnTo>
                  <a:pt x="3128010" y="243459"/>
                </a:lnTo>
                <a:cubicBezTo>
                  <a:pt x="3110579" y="243459"/>
                  <a:pt x="3096197" y="230600"/>
                  <a:pt x="3096197" y="214789"/>
                </a:cubicBezTo>
                <a:lnTo>
                  <a:pt x="3096197" y="62960"/>
                </a:lnTo>
                <a:close/>
                <a:moveTo>
                  <a:pt x="2819972" y="63056"/>
                </a:moveTo>
                <a:cubicBezTo>
                  <a:pt x="2819972" y="47339"/>
                  <a:pt x="2834259" y="34385"/>
                  <a:pt x="2851785" y="34385"/>
                </a:cubicBezTo>
                <a:lnTo>
                  <a:pt x="3003328" y="34385"/>
                </a:lnTo>
                <a:cubicBezTo>
                  <a:pt x="3020759" y="34385"/>
                  <a:pt x="3035141" y="47244"/>
                  <a:pt x="3035141" y="63056"/>
                </a:cubicBezTo>
                <a:lnTo>
                  <a:pt x="3035141" y="214789"/>
                </a:lnTo>
                <a:cubicBezTo>
                  <a:pt x="3035141" y="230505"/>
                  <a:pt x="3020854" y="243459"/>
                  <a:pt x="3003328" y="243459"/>
                </a:cubicBezTo>
                <a:lnTo>
                  <a:pt x="2851785" y="243459"/>
                </a:lnTo>
                <a:cubicBezTo>
                  <a:pt x="2834354" y="243459"/>
                  <a:pt x="2819972" y="230600"/>
                  <a:pt x="2819972" y="214789"/>
                </a:cubicBezTo>
                <a:lnTo>
                  <a:pt x="2819972" y="62960"/>
                </a:lnTo>
                <a:close/>
                <a:moveTo>
                  <a:pt x="2543747" y="63056"/>
                </a:moveTo>
                <a:cubicBezTo>
                  <a:pt x="2543747" y="47339"/>
                  <a:pt x="2558034" y="34385"/>
                  <a:pt x="2575560" y="34385"/>
                </a:cubicBezTo>
                <a:lnTo>
                  <a:pt x="2727103" y="34385"/>
                </a:lnTo>
                <a:cubicBezTo>
                  <a:pt x="2744534" y="34385"/>
                  <a:pt x="2758916" y="47244"/>
                  <a:pt x="2758916" y="63056"/>
                </a:cubicBezTo>
                <a:lnTo>
                  <a:pt x="2758916" y="214789"/>
                </a:lnTo>
                <a:cubicBezTo>
                  <a:pt x="2758916" y="230505"/>
                  <a:pt x="2744629" y="243459"/>
                  <a:pt x="2727103" y="243459"/>
                </a:cubicBezTo>
                <a:lnTo>
                  <a:pt x="2575560" y="243459"/>
                </a:lnTo>
                <a:cubicBezTo>
                  <a:pt x="2558129" y="243459"/>
                  <a:pt x="2543747" y="230600"/>
                  <a:pt x="2543747" y="214789"/>
                </a:cubicBezTo>
                <a:lnTo>
                  <a:pt x="2543747" y="62960"/>
                </a:lnTo>
                <a:close/>
                <a:moveTo>
                  <a:pt x="2267522" y="63056"/>
                </a:moveTo>
                <a:cubicBezTo>
                  <a:pt x="2267522" y="47339"/>
                  <a:pt x="2281809" y="34385"/>
                  <a:pt x="2299335" y="34385"/>
                </a:cubicBezTo>
                <a:lnTo>
                  <a:pt x="2450878" y="34385"/>
                </a:lnTo>
                <a:cubicBezTo>
                  <a:pt x="2468309" y="34385"/>
                  <a:pt x="2482691" y="47244"/>
                  <a:pt x="2482691" y="63056"/>
                </a:cubicBezTo>
                <a:lnTo>
                  <a:pt x="2482691" y="214789"/>
                </a:lnTo>
                <a:cubicBezTo>
                  <a:pt x="2482691" y="230505"/>
                  <a:pt x="2468404" y="243459"/>
                  <a:pt x="2450878" y="243459"/>
                </a:cubicBezTo>
                <a:lnTo>
                  <a:pt x="2299335" y="243459"/>
                </a:lnTo>
                <a:cubicBezTo>
                  <a:pt x="2281904" y="243459"/>
                  <a:pt x="2267522" y="230600"/>
                  <a:pt x="2267522" y="214789"/>
                </a:cubicBezTo>
                <a:lnTo>
                  <a:pt x="2267522" y="62960"/>
                </a:lnTo>
                <a:close/>
                <a:moveTo>
                  <a:pt x="1991297" y="63056"/>
                </a:moveTo>
                <a:cubicBezTo>
                  <a:pt x="1991297" y="47339"/>
                  <a:pt x="2005584" y="34385"/>
                  <a:pt x="2023110" y="34385"/>
                </a:cubicBezTo>
                <a:lnTo>
                  <a:pt x="2174653" y="34385"/>
                </a:lnTo>
                <a:cubicBezTo>
                  <a:pt x="2192084" y="34385"/>
                  <a:pt x="2206466" y="47244"/>
                  <a:pt x="2206466" y="63056"/>
                </a:cubicBezTo>
                <a:lnTo>
                  <a:pt x="2206466" y="214789"/>
                </a:lnTo>
                <a:cubicBezTo>
                  <a:pt x="2206466" y="230505"/>
                  <a:pt x="2192179" y="243459"/>
                  <a:pt x="2174653" y="243459"/>
                </a:cubicBezTo>
                <a:lnTo>
                  <a:pt x="2023110" y="243459"/>
                </a:lnTo>
                <a:cubicBezTo>
                  <a:pt x="2005679" y="243459"/>
                  <a:pt x="1991297" y="230600"/>
                  <a:pt x="1991297" y="214789"/>
                </a:cubicBezTo>
                <a:lnTo>
                  <a:pt x="1991297" y="62960"/>
                </a:lnTo>
                <a:close/>
                <a:moveTo>
                  <a:pt x="1715072" y="63056"/>
                </a:moveTo>
                <a:cubicBezTo>
                  <a:pt x="1715072" y="47339"/>
                  <a:pt x="1729359" y="34385"/>
                  <a:pt x="1746885" y="34385"/>
                </a:cubicBezTo>
                <a:lnTo>
                  <a:pt x="1898428" y="34385"/>
                </a:lnTo>
                <a:cubicBezTo>
                  <a:pt x="1915859" y="34385"/>
                  <a:pt x="1930241" y="47244"/>
                  <a:pt x="1930241" y="63056"/>
                </a:cubicBezTo>
                <a:lnTo>
                  <a:pt x="1930241" y="214789"/>
                </a:lnTo>
                <a:cubicBezTo>
                  <a:pt x="1930241" y="230505"/>
                  <a:pt x="1915954" y="243459"/>
                  <a:pt x="1898428" y="243459"/>
                </a:cubicBezTo>
                <a:lnTo>
                  <a:pt x="1746885" y="243459"/>
                </a:lnTo>
                <a:cubicBezTo>
                  <a:pt x="1729454" y="243459"/>
                  <a:pt x="1715072" y="230600"/>
                  <a:pt x="1715072" y="214789"/>
                </a:cubicBezTo>
                <a:lnTo>
                  <a:pt x="1715072" y="62960"/>
                </a:lnTo>
                <a:close/>
                <a:moveTo>
                  <a:pt x="1438847" y="63056"/>
                </a:moveTo>
                <a:cubicBezTo>
                  <a:pt x="1438847" y="47339"/>
                  <a:pt x="1453134" y="34385"/>
                  <a:pt x="1470660" y="34385"/>
                </a:cubicBezTo>
                <a:lnTo>
                  <a:pt x="1622203" y="34385"/>
                </a:lnTo>
                <a:cubicBezTo>
                  <a:pt x="1639634" y="34385"/>
                  <a:pt x="1654016" y="47244"/>
                  <a:pt x="1654016" y="63056"/>
                </a:cubicBezTo>
                <a:lnTo>
                  <a:pt x="1654016" y="214789"/>
                </a:lnTo>
                <a:cubicBezTo>
                  <a:pt x="1654016" y="230505"/>
                  <a:pt x="1639729" y="243459"/>
                  <a:pt x="1622203" y="243459"/>
                </a:cubicBezTo>
                <a:lnTo>
                  <a:pt x="1470660" y="243459"/>
                </a:lnTo>
                <a:cubicBezTo>
                  <a:pt x="1453229" y="243459"/>
                  <a:pt x="1438847" y="230600"/>
                  <a:pt x="1438847" y="214789"/>
                </a:cubicBezTo>
                <a:lnTo>
                  <a:pt x="1438847" y="62960"/>
                </a:lnTo>
                <a:close/>
                <a:moveTo>
                  <a:pt x="1162622" y="63056"/>
                </a:moveTo>
                <a:cubicBezTo>
                  <a:pt x="1162622" y="47339"/>
                  <a:pt x="1176909" y="34385"/>
                  <a:pt x="1194435" y="34385"/>
                </a:cubicBezTo>
                <a:lnTo>
                  <a:pt x="1345978" y="34385"/>
                </a:lnTo>
                <a:cubicBezTo>
                  <a:pt x="1363409" y="34385"/>
                  <a:pt x="1377791" y="47244"/>
                  <a:pt x="1377791" y="63056"/>
                </a:cubicBezTo>
                <a:lnTo>
                  <a:pt x="1377791" y="214789"/>
                </a:lnTo>
                <a:cubicBezTo>
                  <a:pt x="1377791" y="230505"/>
                  <a:pt x="1363504" y="243459"/>
                  <a:pt x="1345978" y="243459"/>
                </a:cubicBezTo>
                <a:lnTo>
                  <a:pt x="1194435" y="243459"/>
                </a:lnTo>
                <a:cubicBezTo>
                  <a:pt x="1177004" y="243459"/>
                  <a:pt x="1162622" y="230600"/>
                  <a:pt x="1162622" y="214789"/>
                </a:cubicBezTo>
                <a:lnTo>
                  <a:pt x="1162622" y="62960"/>
                </a:lnTo>
                <a:close/>
                <a:moveTo>
                  <a:pt x="886397" y="63056"/>
                </a:moveTo>
                <a:cubicBezTo>
                  <a:pt x="886397" y="47339"/>
                  <a:pt x="900684" y="34385"/>
                  <a:pt x="918210" y="34385"/>
                </a:cubicBezTo>
                <a:lnTo>
                  <a:pt x="1069753" y="34385"/>
                </a:lnTo>
                <a:cubicBezTo>
                  <a:pt x="1087184" y="34385"/>
                  <a:pt x="1101566" y="47244"/>
                  <a:pt x="1101566" y="63056"/>
                </a:cubicBezTo>
                <a:lnTo>
                  <a:pt x="1101566" y="214789"/>
                </a:lnTo>
                <a:cubicBezTo>
                  <a:pt x="1101566" y="230505"/>
                  <a:pt x="1087279" y="243459"/>
                  <a:pt x="1069753" y="243459"/>
                </a:cubicBezTo>
                <a:lnTo>
                  <a:pt x="918210" y="243459"/>
                </a:lnTo>
                <a:cubicBezTo>
                  <a:pt x="900779" y="243459"/>
                  <a:pt x="886397" y="230600"/>
                  <a:pt x="886397" y="214789"/>
                </a:cubicBezTo>
                <a:lnTo>
                  <a:pt x="886397" y="62960"/>
                </a:lnTo>
                <a:close/>
                <a:moveTo>
                  <a:pt x="610172" y="63056"/>
                </a:moveTo>
                <a:cubicBezTo>
                  <a:pt x="610172" y="47339"/>
                  <a:pt x="624459" y="34385"/>
                  <a:pt x="641985" y="34385"/>
                </a:cubicBezTo>
                <a:lnTo>
                  <a:pt x="793528" y="34385"/>
                </a:lnTo>
                <a:cubicBezTo>
                  <a:pt x="810959" y="34385"/>
                  <a:pt x="825341" y="47244"/>
                  <a:pt x="825341" y="63056"/>
                </a:cubicBezTo>
                <a:lnTo>
                  <a:pt x="825341" y="214789"/>
                </a:lnTo>
                <a:cubicBezTo>
                  <a:pt x="825341" y="230505"/>
                  <a:pt x="811054" y="243459"/>
                  <a:pt x="793528" y="243459"/>
                </a:cubicBezTo>
                <a:lnTo>
                  <a:pt x="641985" y="243459"/>
                </a:lnTo>
                <a:cubicBezTo>
                  <a:pt x="624554" y="243459"/>
                  <a:pt x="610172" y="230600"/>
                  <a:pt x="610172" y="214789"/>
                </a:cubicBezTo>
                <a:lnTo>
                  <a:pt x="610172" y="62960"/>
                </a:lnTo>
                <a:close/>
                <a:moveTo>
                  <a:pt x="333947" y="63056"/>
                </a:moveTo>
                <a:cubicBezTo>
                  <a:pt x="333947" y="47339"/>
                  <a:pt x="348234" y="34385"/>
                  <a:pt x="365760" y="34385"/>
                </a:cubicBezTo>
                <a:lnTo>
                  <a:pt x="517303" y="34385"/>
                </a:lnTo>
                <a:cubicBezTo>
                  <a:pt x="534734" y="34385"/>
                  <a:pt x="549116" y="47244"/>
                  <a:pt x="549116" y="63056"/>
                </a:cubicBezTo>
                <a:lnTo>
                  <a:pt x="549116" y="214789"/>
                </a:lnTo>
                <a:cubicBezTo>
                  <a:pt x="549116" y="230505"/>
                  <a:pt x="534829" y="243459"/>
                  <a:pt x="517303" y="243459"/>
                </a:cubicBezTo>
                <a:lnTo>
                  <a:pt x="365760" y="243459"/>
                </a:lnTo>
                <a:cubicBezTo>
                  <a:pt x="348329" y="243459"/>
                  <a:pt x="333947" y="230600"/>
                  <a:pt x="333947" y="214789"/>
                </a:cubicBezTo>
                <a:lnTo>
                  <a:pt x="333947" y="62960"/>
                </a:lnTo>
                <a:close/>
                <a:moveTo>
                  <a:pt x="57722" y="63056"/>
                </a:moveTo>
                <a:cubicBezTo>
                  <a:pt x="57722" y="47339"/>
                  <a:pt x="72009" y="34385"/>
                  <a:pt x="89535" y="34385"/>
                </a:cubicBezTo>
                <a:lnTo>
                  <a:pt x="241078" y="34385"/>
                </a:lnTo>
                <a:cubicBezTo>
                  <a:pt x="258509" y="34385"/>
                  <a:pt x="272891" y="47244"/>
                  <a:pt x="272891" y="63056"/>
                </a:cubicBezTo>
                <a:lnTo>
                  <a:pt x="272891" y="214789"/>
                </a:lnTo>
                <a:cubicBezTo>
                  <a:pt x="272891" y="230505"/>
                  <a:pt x="258604" y="243459"/>
                  <a:pt x="241078" y="243459"/>
                </a:cubicBezTo>
                <a:lnTo>
                  <a:pt x="89535" y="243459"/>
                </a:lnTo>
                <a:cubicBezTo>
                  <a:pt x="72104" y="243459"/>
                  <a:pt x="57722" y="230600"/>
                  <a:pt x="57722" y="214789"/>
                </a:cubicBezTo>
                <a:lnTo>
                  <a:pt x="57722" y="62960"/>
                </a:ln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pic>
        <p:nvPicPr>
          <p:cNvPr id="68" name="Google Shape;68;p9"/>
          <p:cNvPicPr preferRelativeResize="0"/>
          <p:nvPr/>
        </p:nvPicPr>
        <p:blipFill rotWithShape="1">
          <a:blip r:embed="rId2">
            <a:alphaModFix amt="18000"/>
          </a:blip>
          <a:srcRect b="19" l="0" r="0" t="9"/>
          <a:stretch/>
        </p:blipFill>
        <p:spPr>
          <a:xfrm>
            <a:off x="0" y="0"/>
            <a:ext cx="9144002" cy="5143502"/>
          </a:xfrm>
          <a:prstGeom prst="rect">
            <a:avLst/>
          </a:prstGeom>
          <a:noFill/>
          <a:ln>
            <a:noFill/>
          </a:ln>
        </p:spPr>
      </p:pic>
      <p:sp>
        <p:nvSpPr>
          <p:cNvPr id="69" name="Google Shape;69;p9"/>
          <p:cNvSpPr txBox="1"/>
          <p:nvPr>
            <p:ph type="title"/>
          </p:nvPr>
        </p:nvSpPr>
        <p:spPr>
          <a:xfrm>
            <a:off x="2135550" y="1189100"/>
            <a:ext cx="4872900" cy="196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0" name="Google Shape;70;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71" name="Google Shape;71;p9"/>
          <p:cNvGrpSpPr/>
          <p:nvPr/>
        </p:nvGrpSpPr>
        <p:grpSpPr>
          <a:xfrm>
            <a:off x="302987" y="288516"/>
            <a:ext cx="8538026" cy="4566468"/>
            <a:chOff x="1298853" y="4144865"/>
            <a:chExt cx="3636452" cy="1944916"/>
          </a:xfrm>
        </p:grpSpPr>
        <p:sp>
          <p:nvSpPr>
            <p:cNvPr id="72" name="Google Shape;72;p9"/>
            <p:cNvSpPr/>
            <p:nvPr/>
          </p:nvSpPr>
          <p:spPr>
            <a:xfrm>
              <a:off x="4556060" y="4144865"/>
              <a:ext cx="379245" cy="379245"/>
            </a:xfrm>
            <a:custGeom>
              <a:rect b="b" l="l" r="r" t="t"/>
              <a:pathLst>
                <a:path extrusionOk="0" h="379245" w="379245">
                  <a:moveTo>
                    <a:pt x="379245" y="379245"/>
                  </a:moveTo>
                  <a:lnTo>
                    <a:pt x="379245" y="0"/>
                  </a:ln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9"/>
            <p:cNvSpPr/>
            <p:nvPr/>
          </p:nvSpPr>
          <p:spPr>
            <a:xfrm>
              <a:off x="1298853" y="5710536"/>
              <a:ext cx="379245" cy="379245"/>
            </a:xfrm>
            <a:custGeom>
              <a:rect b="b" l="l" r="r" t="t"/>
              <a:pathLst>
                <a:path extrusionOk="0" h="379245" w="379245">
                  <a:moveTo>
                    <a:pt x="0" y="0"/>
                  </a:moveTo>
                  <a:lnTo>
                    <a:pt x="0" y="379246"/>
                  </a:lnTo>
                  <a:lnTo>
                    <a:pt x="379246" y="379246"/>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 name="Google Shape;74;p9"/>
          <p:cNvGrpSpPr/>
          <p:nvPr/>
        </p:nvGrpSpPr>
        <p:grpSpPr>
          <a:xfrm>
            <a:off x="-2555457" y="-1278102"/>
            <a:ext cx="14447967" cy="7926376"/>
            <a:chOff x="-2555457" y="-1278102"/>
            <a:chExt cx="14447967" cy="7926376"/>
          </a:xfrm>
        </p:grpSpPr>
        <p:sp>
          <p:nvSpPr>
            <p:cNvPr id="75" name="Google Shape;75;p9"/>
            <p:cNvSpPr/>
            <p:nvPr/>
          </p:nvSpPr>
          <p:spPr>
            <a:xfrm rot="-904847">
              <a:off x="2467151" y="4424283"/>
              <a:ext cx="9457050" cy="1011031"/>
            </a:xfrm>
            <a:custGeom>
              <a:rect b="b" l="l" r="r" t="t"/>
              <a:pathLst>
                <a:path extrusionOk="0" h="1165860" w="10935747">
                  <a:moveTo>
                    <a:pt x="5467826" y="0"/>
                  </a:moveTo>
                  <a:lnTo>
                    <a:pt x="0" y="0"/>
                  </a:lnTo>
                  <a:lnTo>
                    <a:pt x="0" y="1165860"/>
                  </a:lnTo>
                  <a:lnTo>
                    <a:pt x="10935748" y="1165860"/>
                  </a:lnTo>
                  <a:lnTo>
                    <a:pt x="10935748" y="0"/>
                  </a:lnTo>
                  <a:lnTo>
                    <a:pt x="5467922" y="0"/>
                  </a:lnTo>
                  <a:close/>
                  <a:moveTo>
                    <a:pt x="10672572" y="57245"/>
                  </a:moveTo>
                  <a:cubicBezTo>
                    <a:pt x="10672572" y="42958"/>
                    <a:pt x="10687336" y="31242"/>
                    <a:pt x="10705434" y="31242"/>
                  </a:cubicBezTo>
                  <a:lnTo>
                    <a:pt x="10862310" y="31242"/>
                  </a:lnTo>
                  <a:cubicBezTo>
                    <a:pt x="10880408" y="31242"/>
                    <a:pt x="10895171" y="42958"/>
                    <a:pt x="10895171" y="57245"/>
                  </a:cubicBezTo>
                  <a:lnTo>
                    <a:pt x="10895171" y="195072"/>
                  </a:lnTo>
                  <a:cubicBezTo>
                    <a:pt x="10895171" y="209360"/>
                    <a:pt x="10880408" y="221075"/>
                    <a:pt x="10862310" y="221075"/>
                  </a:cubicBezTo>
                  <a:lnTo>
                    <a:pt x="10705434" y="221075"/>
                  </a:lnTo>
                  <a:cubicBezTo>
                    <a:pt x="10687336" y="221075"/>
                    <a:pt x="10672572" y="209360"/>
                    <a:pt x="10672572" y="195072"/>
                  </a:cubicBezTo>
                  <a:lnTo>
                    <a:pt x="10672572" y="57245"/>
                  </a:lnTo>
                  <a:close/>
                  <a:moveTo>
                    <a:pt x="10386726" y="57245"/>
                  </a:moveTo>
                  <a:cubicBezTo>
                    <a:pt x="10386726" y="42958"/>
                    <a:pt x="10401491" y="31242"/>
                    <a:pt x="10419588" y="31242"/>
                  </a:cubicBezTo>
                  <a:lnTo>
                    <a:pt x="10576465" y="31242"/>
                  </a:lnTo>
                  <a:cubicBezTo>
                    <a:pt x="10594563" y="31242"/>
                    <a:pt x="10609326" y="42958"/>
                    <a:pt x="10609326" y="57245"/>
                  </a:cubicBezTo>
                  <a:lnTo>
                    <a:pt x="10609326" y="195072"/>
                  </a:lnTo>
                  <a:cubicBezTo>
                    <a:pt x="10609326" y="209360"/>
                    <a:pt x="10594563" y="221075"/>
                    <a:pt x="10576465" y="221075"/>
                  </a:cubicBezTo>
                  <a:lnTo>
                    <a:pt x="10419588" y="221075"/>
                  </a:lnTo>
                  <a:cubicBezTo>
                    <a:pt x="10401491" y="221075"/>
                    <a:pt x="10386726" y="209360"/>
                    <a:pt x="10386726" y="195072"/>
                  </a:cubicBezTo>
                  <a:lnTo>
                    <a:pt x="10386726" y="57245"/>
                  </a:lnTo>
                  <a:close/>
                  <a:moveTo>
                    <a:pt x="10100881" y="57245"/>
                  </a:moveTo>
                  <a:cubicBezTo>
                    <a:pt x="10100881" y="42958"/>
                    <a:pt x="10115645" y="31242"/>
                    <a:pt x="10133743" y="31242"/>
                  </a:cubicBezTo>
                  <a:lnTo>
                    <a:pt x="10290620" y="31242"/>
                  </a:lnTo>
                  <a:cubicBezTo>
                    <a:pt x="10308717" y="31242"/>
                    <a:pt x="10323480" y="42958"/>
                    <a:pt x="10323480" y="57245"/>
                  </a:cubicBezTo>
                  <a:lnTo>
                    <a:pt x="10323480" y="195072"/>
                  </a:lnTo>
                  <a:cubicBezTo>
                    <a:pt x="10323480" y="209360"/>
                    <a:pt x="10308717" y="221075"/>
                    <a:pt x="10290620" y="221075"/>
                  </a:cubicBezTo>
                  <a:lnTo>
                    <a:pt x="10133743" y="221075"/>
                  </a:lnTo>
                  <a:cubicBezTo>
                    <a:pt x="10115645" y="221075"/>
                    <a:pt x="10100881" y="209360"/>
                    <a:pt x="10100881" y="195072"/>
                  </a:cubicBezTo>
                  <a:lnTo>
                    <a:pt x="10100881" y="57245"/>
                  </a:lnTo>
                  <a:close/>
                  <a:moveTo>
                    <a:pt x="9815036" y="57245"/>
                  </a:moveTo>
                  <a:cubicBezTo>
                    <a:pt x="9815036" y="42958"/>
                    <a:pt x="9829800" y="31242"/>
                    <a:pt x="9847898" y="31242"/>
                  </a:cubicBezTo>
                  <a:lnTo>
                    <a:pt x="10004774" y="31242"/>
                  </a:lnTo>
                  <a:cubicBezTo>
                    <a:pt x="10022872" y="31242"/>
                    <a:pt x="10037635" y="42958"/>
                    <a:pt x="10037635" y="57245"/>
                  </a:cubicBezTo>
                  <a:lnTo>
                    <a:pt x="10037635" y="195072"/>
                  </a:lnTo>
                  <a:cubicBezTo>
                    <a:pt x="10037635" y="209360"/>
                    <a:pt x="10022872" y="221075"/>
                    <a:pt x="10004774" y="221075"/>
                  </a:cubicBezTo>
                  <a:lnTo>
                    <a:pt x="9847898" y="221075"/>
                  </a:lnTo>
                  <a:cubicBezTo>
                    <a:pt x="9829800" y="221075"/>
                    <a:pt x="9815036" y="209360"/>
                    <a:pt x="9815036" y="195072"/>
                  </a:cubicBezTo>
                  <a:lnTo>
                    <a:pt x="9815036" y="57245"/>
                  </a:lnTo>
                  <a:close/>
                  <a:moveTo>
                    <a:pt x="9529191" y="57245"/>
                  </a:moveTo>
                  <a:cubicBezTo>
                    <a:pt x="9529191" y="42958"/>
                    <a:pt x="9543955" y="31242"/>
                    <a:pt x="9562052" y="31242"/>
                  </a:cubicBezTo>
                  <a:lnTo>
                    <a:pt x="9718929" y="31242"/>
                  </a:lnTo>
                  <a:cubicBezTo>
                    <a:pt x="9737027" y="31242"/>
                    <a:pt x="9751790" y="42958"/>
                    <a:pt x="9751790" y="57245"/>
                  </a:cubicBezTo>
                  <a:lnTo>
                    <a:pt x="9751790" y="195072"/>
                  </a:lnTo>
                  <a:cubicBezTo>
                    <a:pt x="9751790" y="209360"/>
                    <a:pt x="9737027" y="221075"/>
                    <a:pt x="9718929" y="221075"/>
                  </a:cubicBezTo>
                  <a:lnTo>
                    <a:pt x="9562052" y="221075"/>
                  </a:lnTo>
                  <a:cubicBezTo>
                    <a:pt x="9543955" y="221075"/>
                    <a:pt x="9529191" y="209360"/>
                    <a:pt x="9529191" y="195072"/>
                  </a:cubicBezTo>
                  <a:lnTo>
                    <a:pt x="9529191" y="57245"/>
                  </a:lnTo>
                  <a:close/>
                  <a:moveTo>
                    <a:pt x="9243346" y="57245"/>
                  </a:moveTo>
                  <a:cubicBezTo>
                    <a:pt x="9243346" y="42958"/>
                    <a:pt x="9258109" y="31242"/>
                    <a:pt x="9276207" y="31242"/>
                  </a:cubicBezTo>
                  <a:lnTo>
                    <a:pt x="9433084" y="31242"/>
                  </a:lnTo>
                  <a:cubicBezTo>
                    <a:pt x="9451181" y="31242"/>
                    <a:pt x="9465945" y="42958"/>
                    <a:pt x="9465945" y="57245"/>
                  </a:cubicBezTo>
                  <a:lnTo>
                    <a:pt x="9465945" y="195072"/>
                  </a:lnTo>
                  <a:cubicBezTo>
                    <a:pt x="9465945" y="209360"/>
                    <a:pt x="9451181" y="221075"/>
                    <a:pt x="9433084" y="221075"/>
                  </a:cubicBezTo>
                  <a:lnTo>
                    <a:pt x="9276207" y="221075"/>
                  </a:lnTo>
                  <a:cubicBezTo>
                    <a:pt x="9258109" y="221075"/>
                    <a:pt x="9243346" y="209360"/>
                    <a:pt x="9243346" y="195072"/>
                  </a:cubicBezTo>
                  <a:lnTo>
                    <a:pt x="9243346" y="57245"/>
                  </a:lnTo>
                  <a:close/>
                  <a:moveTo>
                    <a:pt x="8957500" y="57245"/>
                  </a:moveTo>
                  <a:cubicBezTo>
                    <a:pt x="8957500" y="42958"/>
                    <a:pt x="8972264" y="31242"/>
                    <a:pt x="8990362" y="31242"/>
                  </a:cubicBezTo>
                  <a:lnTo>
                    <a:pt x="9147239" y="31242"/>
                  </a:lnTo>
                  <a:cubicBezTo>
                    <a:pt x="9165336" y="31242"/>
                    <a:pt x="9180100" y="42958"/>
                    <a:pt x="9180100" y="57245"/>
                  </a:cubicBezTo>
                  <a:lnTo>
                    <a:pt x="9180100" y="195072"/>
                  </a:lnTo>
                  <a:cubicBezTo>
                    <a:pt x="9180100" y="209360"/>
                    <a:pt x="9165336" y="221075"/>
                    <a:pt x="9147239" y="221075"/>
                  </a:cubicBezTo>
                  <a:lnTo>
                    <a:pt x="8990362" y="221075"/>
                  </a:lnTo>
                  <a:cubicBezTo>
                    <a:pt x="8972264" y="221075"/>
                    <a:pt x="8957500" y="209360"/>
                    <a:pt x="8957500" y="195072"/>
                  </a:cubicBezTo>
                  <a:lnTo>
                    <a:pt x="8957500" y="57245"/>
                  </a:lnTo>
                  <a:close/>
                  <a:moveTo>
                    <a:pt x="8671655" y="57245"/>
                  </a:moveTo>
                  <a:cubicBezTo>
                    <a:pt x="8671655" y="42958"/>
                    <a:pt x="8686419" y="31242"/>
                    <a:pt x="8704516" y="31242"/>
                  </a:cubicBezTo>
                  <a:lnTo>
                    <a:pt x="8861393" y="31242"/>
                  </a:lnTo>
                  <a:cubicBezTo>
                    <a:pt x="8879491" y="31242"/>
                    <a:pt x="8894255" y="42958"/>
                    <a:pt x="8894255" y="57245"/>
                  </a:cubicBezTo>
                  <a:lnTo>
                    <a:pt x="8894255" y="195072"/>
                  </a:lnTo>
                  <a:cubicBezTo>
                    <a:pt x="8894255" y="209360"/>
                    <a:pt x="8879491" y="221075"/>
                    <a:pt x="8861393" y="221075"/>
                  </a:cubicBezTo>
                  <a:lnTo>
                    <a:pt x="8704516" y="221075"/>
                  </a:lnTo>
                  <a:cubicBezTo>
                    <a:pt x="8686419" y="221075"/>
                    <a:pt x="8671655" y="209360"/>
                    <a:pt x="8671655" y="195072"/>
                  </a:cubicBezTo>
                  <a:lnTo>
                    <a:pt x="8671655" y="57245"/>
                  </a:lnTo>
                  <a:close/>
                  <a:moveTo>
                    <a:pt x="8385810" y="57245"/>
                  </a:moveTo>
                  <a:cubicBezTo>
                    <a:pt x="8385810" y="42958"/>
                    <a:pt x="8400574" y="31242"/>
                    <a:pt x="8418671" y="31242"/>
                  </a:cubicBezTo>
                  <a:lnTo>
                    <a:pt x="8575548" y="31242"/>
                  </a:lnTo>
                  <a:cubicBezTo>
                    <a:pt x="8593645" y="31242"/>
                    <a:pt x="8608409" y="42958"/>
                    <a:pt x="8608409" y="57245"/>
                  </a:cubicBezTo>
                  <a:lnTo>
                    <a:pt x="8608409" y="195072"/>
                  </a:lnTo>
                  <a:cubicBezTo>
                    <a:pt x="8608409" y="209360"/>
                    <a:pt x="8593645" y="221075"/>
                    <a:pt x="8575548" y="221075"/>
                  </a:cubicBezTo>
                  <a:lnTo>
                    <a:pt x="8418671" y="221075"/>
                  </a:lnTo>
                  <a:cubicBezTo>
                    <a:pt x="8400574" y="221075"/>
                    <a:pt x="8385810" y="209360"/>
                    <a:pt x="8385810" y="195072"/>
                  </a:cubicBezTo>
                  <a:lnTo>
                    <a:pt x="8385810" y="57245"/>
                  </a:lnTo>
                  <a:close/>
                  <a:moveTo>
                    <a:pt x="8099965" y="57245"/>
                  </a:moveTo>
                  <a:cubicBezTo>
                    <a:pt x="8099965" y="42958"/>
                    <a:pt x="8114729" y="31242"/>
                    <a:pt x="8132827" y="31242"/>
                  </a:cubicBezTo>
                  <a:lnTo>
                    <a:pt x="8289703" y="31242"/>
                  </a:lnTo>
                  <a:cubicBezTo>
                    <a:pt x="8307801" y="31242"/>
                    <a:pt x="8322564" y="42958"/>
                    <a:pt x="8322564" y="57245"/>
                  </a:cubicBezTo>
                  <a:lnTo>
                    <a:pt x="8322564" y="195072"/>
                  </a:lnTo>
                  <a:cubicBezTo>
                    <a:pt x="8322564" y="209360"/>
                    <a:pt x="8307801" y="221075"/>
                    <a:pt x="8289703" y="221075"/>
                  </a:cubicBezTo>
                  <a:lnTo>
                    <a:pt x="8132827" y="221075"/>
                  </a:lnTo>
                  <a:cubicBezTo>
                    <a:pt x="8114729" y="221075"/>
                    <a:pt x="8099965" y="209360"/>
                    <a:pt x="8099965" y="195072"/>
                  </a:cubicBezTo>
                  <a:lnTo>
                    <a:pt x="8099965" y="57245"/>
                  </a:lnTo>
                  <a:close/>
                  <a:moveTo>
                    <a:pt x="7814120" y="57245"/>
                  </a:moveTo>
                  <a:cubicBezTo>
                    <a:pt x="7814120" y="42958"/>
                    <a:pt x="7828883" y="31242"/>
                    <a:pt x="7846981" y="31242"/>
                  </a:cubicBezTo>
                  <a:lnTo>
                    <a:pt x="8003858" y="31242"/>
                  </a:lnTo>
                  <a:cubicBezTo>
                    <a:pt x="8021955" y="31242"/>
                    <a:pt x="8036719" y="42958"/>
                    <a:pt x="8036719" y="57245"/>
                  </a:cubicBezTo>
                  <a:lnTo>
                    <a:pt x="8036719" y="195072"/>
                  </a:lnTo>
                  <a:cubicBezTo>
                    <a:pt x="8036719" y="209360"/>
                    <a:pt x="8021955" y="221075"/>
                    <a:pt x="8003858" y="221075"/>
                  </a:cubicBezTo>
                  <a:lnTo>
                    <a:pt x="7846981" y="221075"/>
                  </a:lnTo>
                  <a:cubicBezTo>
                    <a:pt x="7828883" y="221075"/>
                    <a:pt x="7814120" y="209360"/>
                    <a:pt x="7814120" y="195072"/>
                  </a:cubicBezTo>
                  <a:lnTo>
                    <a:pt x="7814120" y="57245"/>
                  </a:lnTo>
                  <a:close/>
                  <a:moveTo>
                    <a:pt x="7528274" y="57245"/>
                  </a:moveTo>
                  <a:cubicBezTo>
                    <a:pt x="7528274" y="42958"/>
                    <a:pt x="7543038" y="31242"/>
                    <a:pt x="7561136" y="31242"/>
                  </a:cubicBezTo>
                  <a:lnTo>
                    <a:pt x="7718012" y="31242"/>
                  </a:lnTo>
                  <a:cubicBezTo>
                    <a:pt x="7736110" y="31242"/>
                    <a:pt x="7750874" y="42958"/>
                    <a:pt x="7750874" y="57245"/>
                  </a:cubicBezTo>
                  <a:lnTo>
                    <a:pt x="7750874" y="195072"/>
                  </a:lnTo>
                  <a:cubicBezTo>
                    <a:pt x="7750874" y="209360"/>
                    <a:pt x="7736110" y="221075"/>
                    <a:pt x="7718012" y="221075"/>
                  </a:cubicBezTo>
                  <a:lnTo>
                    <a:pt x="7561136" y="221075"/>
                  </a:lnTo>
                  <a:cubicBezTo>
                    <a:pt x="7543038" y="221075"/>
                    <a:pt x="7528274" y="209360"/>
                    <a:pt x="7528274" y="195072"/>
                  </a:cubicBezTo>
                  <a:lnTo>
                    <a:pt x="7528274" y="57245"/>
                  </a:lnTo>
                  <a:close/>
                  <a:moveTo>
                    <a:pt x="7242429" y="57245"/>
                  </a:moveTo>
                  <a:cubicBezTo>
                    <a:pt x="7242429" y="42958"/>
                    <a:pt x="7257193" y="31242"/>
                    <a:pt x="7275290" y="31242"/>
                  </a:cubicBezTo>
                  <a:lnTo>
                    <a:pt x="7432168" y="31242"/>
                  </a:lnTo>
                  <a:cubicBezTo>
                    <a:pt x="7450265" y="31242"/>
                    <a:pt x="7465028" y="42958"/>
                    <a:pt x="7465028" y="57245"/>
                  </a:cubicBezTo>
                  <a:lnTo>
                    <a:pt x="7465028" y="195072"/>
                  </a:lnTo>
                  <a:cubicBezTo>
                    <a:pt x="7465028" y="209360"/>
                    <a:pt x="7450265" y="221075"/>
                    <a:pt x="7432168" y="221075"/>
                  </a:cubicBezTo>
                  <a:lnTo>
                    <a:pt x="7275290" y="221075"/>
                  </a:lnTo>
                  <a:cubicBezTo>
                    <a:pt x="7257193" y="221075"/>
                    <a:pt x="7242429" y="209360"/>
                    <a:pt x="7242429" y="195072"/>
                  </a:cubicBezTo>
                  <a:lnTo>
                    <a:pt x="7242429" y="57245"/>
                  </a:lnTo>
                  <a:close/>
                  <a:moveTo>
                    <a:pt x="6956584" y="57245"/>
                  </a:moveTo>
                  <a:cubicBezTo>
                    <a:pt x="6956584" y="42958"/>
                    <a:pt x="6971348" y="31242"/>
                    <a:pt x="6989445" y="31242"/>
                  </a:cubicBezTo>
                  <a:lnTo>
                    <a:pt x="7146322" y="31242"/>
                  </a:lnTo>
                  <a:cubicBezTo>
                    <a:pt x="7164419" y="31242"/>
                    <a:pt x="7179183" y="42958"/>
                    <a:pt x="7179183" y="57245"/>
                  </a:cubicBezTo>
                  <a:lnTo>
                    <a:pt x="7179183" y="195072"/>
                  </a:lnTo>
                  <a:cubicBezTo>
                    <a:pt x="7179183" y="209360"/>
                    <a:pt x="7164419" y="221075"/>
                    <a:pt x="7146322" y="221075"/>
                  </a:cubicBezTo>
                  <a:lnTo>
                    <a:pt x="6989445" y="221075"/>
                  </a:lnTo>
                  <a:cubicBezTo>
                    <a:pt x="6971348" y="221075"/>
                    <a:pt x="6956584" y="209360"/>
                    <a:pt x="6956584" y="195072"/>
                  </a:cubicBezTo>
                  <a:lnTo>
                    <a:pt x="6956584" y="57245"/>
                  </a:lnTo>
                  <a:close/>
                  <a:moveTo>
                    <a:pt x="6670739" y="57245"/>
                  </a:moveTo>
                  <a:cubicBezTo>
                    <a:pt x="6670739" y="42958"/>
                    <a:pt x="6685503" y="31242"/>
                    <a:pt x="6703600" y="31242"/>
                  </a:cubicBezTo>
                  <a:lnTo>
                    <a:pt x="6860477" y="31242"/>
                  </a:lnTo>
                  <a:cubicBezTo>
                    <a:pt x="6878574" y="31242"/>
                    <a:pt x="6893338" y="42958"/>
                    <a:pt x="6893338" y="57245"/>
                  </a:cubicBezTo>
                  <a:lnTo>
                    <a:pt x="6893338" y="195072"/>
                  </a:lnTo>
                  <a:cubicBezTo>
                    <a:pt x="6893338" y="209360"/>
                    <a:pt x="6878574" y="221075"/>
                    <a:pt x="6860477" y="221075"/>
                  </a:cubicBezTo>
                  <a:lnTo>
                    <a:pt x="6703600" y="221075"/>
                  </a:lnTo>
                  <a:cubicBezTo>
                    <a:pt x="6685503" y="221075"/>
                    <a:pt x="6670739" y="209360"/>
                    <a:pt x="6670739" y="195072"/>
                  </a:cubicBezTo>
                  <a:lnTo>
                    <a:pt x="6670739" y="57245"/>
                  </a:lnTo>
                  <a:close/>
                  <a:moveTo>
                    <a:pt x="6384894" y="57245"/>
                  </a:moveTo>
                  <a:cubicBezTo>
                    <a:pt x="6384894" y="42958"/>
                    <a:pt x="6399657" y="31242"/>
                    <a:pt x="6417755" y="31242"/>
                  </a:cubicBezTo>
                  <a:lnTo>
                    <a:pt x="6574631" y="31242"/>
                  </a:lnTo>
                  <a:cubicBezTo>
                    <a:pt x="6592729" y="31242"/>
                    <a:pt x="6607493" y="42958"/>
                    <a:pt x="6607493" y="57245"/>
                  </a:cubicBezTo>
                  <a:lnTo>
                    <a:pt x="6607493" y="195072"/>
                  </a:lnTo>
                  <a:cubicBezTo>
                    <a:pt x="6607493" y="209360"/>
                    <a:pt x="6592729" y="221075"/>
                    <a:pt x="6574631" y="221075"/>
                  </a:cubicBezTo>
                  <a:lnTo>
                    <a:pt x="6417755" y="221075"/>
                  </a:lnTo>
                  <a:cubicBezTo>
                    <a:pt x="6399657" y="221075"/>
                    <a:pt x="6384894" y="209360"/>
                    <a:pt x="6384894" y="195072"/>
                  </a:cubicBezTo>
                  <a:lnTo>
                    <a:pt x="6384894" y="57245"/>
                  </a:lnTo>
                  <a:close/>
                  <a:moveTo>
                    <a:pt x="6099048" y="57245"/>
                  </a:moveTo>
                  <a:cubicBezTo>
                    <a:pt x="6099048" y="42958"/>
                    <a:pt x="6113812" y="31242"/>
                    <a:pt x="6131910" y="31242"/>
                  </a:cubicBezTo>
                  <a:lnTo>
                    <a:pt x="6288786" y="31242"/>
                  </a:lnTo>
                  <a:cubicBezTo>
                    <a:pt x="6306884" y="31242"/>
                    <a:pt x="6321648" y="42958"/>
                    <a:pt x="6321648" y="57245"/>
                  </a:cubicBezTo>
                  <a:lnTo>
                    <a:pt x="6321648" y="195072"/>
                  </a:lnTo>
                  <a:cubicBezTo>
                    <a:pt x="6321648" y="209360"/>
                    <a:pt x="6306884" y="221075"/>
                    <a:pt x="6288786" y="221075"/>
                  </a:cubicBezTo>
                  <a:lnTo>
                    <a:pt x="6131910" y="221075"/>
                  </a:lnTo>
                  <a:cubicBezTo>
                    <a:pt x="6113812" y="221075"/>
                    <a:pt x="6099048" y="209360"/>
                    <a:pt x="6099048" y="195072"/>
                  </a:cubicBezTo>
                  <a:lnTo>
                    <a:pt x="6099048" y="57245"/>
                  </a:lnTo>
                  <a:close/>
                  <a:moveTo>
                    <a:pt x="5813203" y="57245"/>
                  </a:moveTo>
                  <a:cubicBezTo>
                    <a:pt x="5813203" y="42958"/>
                    <a:pt x="5827967" y="31242"/>
                    <a:pt x="5846064" y="31242"/>
                  </a:cubicBezTo>
                  <a:lnTo>
                    <a:pt x="6002941" y="31242"/>
                  </a:lnTo>
                  <a:cubicBezTo>
                    <a:pt x="6021039" y="31242"/>
                    <a:pt x="6035802" y="42958"/>
                    <a:pt x="6035802" y="57245"/>
                  </a:cubicBezTo>
                  <a:lnTo>
                    <a:pt x="6035802" y="195072"/>
                  </a:lnTo>
                  <a:cubicBezTo>
                    <a:pt x="6035802" y="209360"/>
                    <a:pt x="6021039" y="221075"/>
                    <a:pt x="6002941" y="221075"/>
                  </a:cubicBezTo>
                  <a:lnTo>
                    <a:pt x="5846064" y="221075"/>
                  </a:lnTo>
                  <a:cubicBezTo>
                    <a:pt x="5827967" y="221075"/>
                    <a:pt x="5813203" y="209360"/>
                    <a:pt x="5813203" y="195072"/>
                  </a:cubicBezTo>
                  <a:lnTo>
                    <a:pt x="5813203" y="57245"/>
                  </a:lnTo>
                  <a:close/>
                  <a:moveTo>
                    <a:pt x="5527358" y="57245"/>
                  </a:moveTo>
                  <a:cubicBezTo>
                    <a:pt x="5527358" y="42958"/>
                    <a:pt x="5542121" y="31242"/>
                    <a:pt x="5560219" y="31242"/>
                  </a:cubicBezTo>
                  <a:lnTo>
                    <a:pt x="5717095" y="31242"/>
                  </a:lnTo>
                  <a:cubicBezTo>
                    <a:pt x="5735193" y="31242"/>
                    <a:pt x="5749957" y="42958"/>
                    <a:pt x="5749957" y="57245"/>
                  </a:cubicBezTo>
                  <a:lnTo>
                    <a:pt x="5749957" y="195072"/>
                  </a:lnTo>
                  <a:cubicBezTo>
                    <a:pt x="5749957" y="209360"/>
                    <a:pt x="5735193" y="221075"/>
                    <a:pt x="5717095" y="221075"/>
                  </a:cubicBezTo>
                  <a:lnTo>
                    <a:pt x="5560219" y="221075"/>
                  </a:lnTo>
                  <a:cubicBezTo>
                    <a:pt x="5542121" y="221075"/>
                    <a:pt x="5527358" y="209360"/>
                    <a:pt x="5527358" y="195072"/>
                  </a:cubicBezTo>
                  <a:lnTo>
                    <a:pt x="5527358" y="57245"/>
                  </a:lnTo>
                  <a:close/>
                  <a:moveTo>
                    <a:pt x="5204555" y="57245"/>
                  </a:moveTo>
                  <a:cubicBezTo>
                    <a:pt x="5204555" y="42958"/>
                    <a:pt x="5219319" y="31242"/>
                    <a:pt x="5237417" y="31242"/>
                  </a:cubicBezTo>
                  <a:lnTo>
                    <a:pt x="5394294" y="31242"/>
                  </a:lnTo>
                  <a:cubicBezTo>
                    <a:pt x="5412391" y="31242"/>
                    <a:pt x="5427155" y="42958"/>
                    <a:pt x="5427155" y="57245"/>
                  </a:cubicBezTo>
                  <a:lnTo>
                    <a:pt x="5427155" y="195072"/>
                  </a:lnTo>
                  <a:cubicBezTo>
                    <a:pt x="5427155" y="209360"/>
                    <a:pt x="5412391" y="221075"/>
                    <a:pt x="5394294" y="221075"/>
                  </a:cubicBezTo>
                  <a:lnTo>
                    <a:pt x="5237417" y="221075"/>
                  </a:lnTo>
                  <a:cubicBezTo>
                    <a:pt x="5219319" y="221075"/>
                    <a:pt x="5204555" y="209360"/>
                    <a:pt x="5204555" y="195072"/>
                  </a:cubicBezTo>
                  <a:lnTo>
                    <a:pt x="5204555" y="57245"/>
                  </a:lnTo>
                  <a:close/>
                  <a:moveTo>
                    <a:pt x="4918710" y="57245"/>
                  </a:moveTo>
                  <a:cubicBezTo>
                    <a:pt x="4918710" y="42958"/>
                    <a:pt x="4933474" y="31242"/>
                    <a:pt x="4951571" y="31242"/>
                  </a:cubicBezTo>
                  <a:lnTo>
                    <a:pt x="5108448" y="31242"/>
                  </a:lnTo>
                  <a:cubicBezTo>
                    <a:pt x="5126545" y="31242"/>
                    <a:pt x="5141310" y="42958"/>
                    <a:pt x="5141310" y="57245"/>
                  </a:cubicBezTo>
                  <a:lnTo>
                    <a:pt x="5141310" y="195072"/>
                  </a:lnTo>
                  <a:cubicBezTo>
                    <a:pt x="5141310" y="209360"/>
                    <a:pt x="5126545" y="221075"/>
                    <a:pt x="5108448" y="221075"/>
                  </a:cubicBezTo>
                  <a:lnTo>
                    <a:pt x="4951571" y="221075"/>
                  </a:lnTo>
                  <a:cubicBezTo>
                    <a:pt x="4933474" y="221075"/>
                    <a:pt x="4918710" y="209360"/>
                    <a:pt x="4918710" y="195072"/>
                  </a:cubicBezTo>
                  <a:lnTo>
                    <a:pt x="4918710" y="57245"/>
                  </a:lnTo>
                  <a:close/>
                  <a:moveTo>
                    <a:pt x="4632865" y="57245"/>
                  </a:moveTo>
                  <a:cubicBezTo>
                    <a:pt x="4632865" y="42958"/>
                    <a:pt x="4647629" y="31242"/>
                    <a:pt x="4665726" y="31242"/>
                  </a:cubicBezTo>
                  <a:lnTo>
                    <a:pt x="4822603" y="31242"/>
                  </a:lnTo>
                  <a:cubicBezTo>
                    <a:pt x="4840700" y="31242"/>
                    <a:pt x="4855464" y="42958"/>
                    <a:pt x="4855464" y="57245"/>
                  </a:cubicBezTo>
                  <a:lnTo>
                    <a:pt x="4855464" y="195072"/>
                  </a:lnTo>
                  <a:cubicBezTo>
                    <a:pt x="4855464" y="209360"/>
                    <a:pt x="4840700" y="221075"/>
                    <a:pt x="4822603" y="221075"/>
                  </a:cubicBezTo>
                  <a:lnTo>
                    <a:pt x="4665726" y="221075"/>
                  </a:lnTo>
                  <a:cubicBezTo>
                    <a:pt x="4647629" y="221075"/>
                    <a:pt x="4632865" y="209360"/>
                    <a:pt x="4632865" y="195072"/>
                  </a:cubicBezTo>
                  <a:lnTo>
                    <a:pt x="4632865" y="57245"/>
                  </a:lnTo>
                  <a:close/>
                  <a:moveTo>
                    <a:pt x="4347020" y="57245"/>
                  </a:moveTo>
                  <a:cubicBezTo>
                    <a:pt x="4347020" y="42958"/>
                    <a:pt x="4361783" y="31242"/>
                    <a:pt x="4379881" y="31242"/>
                  </a:cubicBezTo>
                  <a:lnTo>
                    <a:pt x="4536758" y="31242"/>
                  </a:lnTo>
                  <a:cubicBezTo>
                    <a:pt x="4554855" y="31242"/>
                    <a:pt x="4569619" y="42958"/>
                    <a:pt x="4569619" y="57245"/>
                  </a:cubicBezTo>
                  <a:lnTo>
                    <a:pt x="4569619" y="195072"/>
                  </a:lnTo>
                  <a:cubicBezTo>
                    <a:pt x="4569619" y="209360"/>
                    <a:pt x="4554855" y="221075"/>
                    <a:pt x="4536758" y="221075"/>
                  </a:cubicBezTo>
                  <a:lnTo>
                    <a:pt x="4379881" y="221075"/>
                  </a:lnTo>
                  <a:cubicBezTo>
                    <a:pt x="4361783" y="221075"/>
                    <a:pt x="4347020" y="209360"/>
                    <a:pt x="4347020" y="195072"/>
                  </a:cubicBezTo>
                  <a:lnTo>
                    <a:pt x="4347020" y="57245"/>
                  </a:lnTo>
                  <a:close/>
                  <a:moveTo>
                    <a:pt x="4061174" y="57245"/>
                  </a:moveTo>
                  <a:cubicBezTo>
                    <a:pt x="4061174" y="42958"/>
                    <a:pt x="4075938" y="31242"/>
                    <a:pt x="4094036" y="31242"/>
                  </a:cubicBezTo>
                  <a:lnTo>
                    <a:pt x="4250913" y="31242"/>
                  </a:lnTo>
                  <a:cubicBezTo>
                    <a:pt x="4269010" y="31242"/>
                    <a:pt x="4283774" y="42958"/>
                    <a:pt x="4283774" y="57245"/>
                  </a:cubicBezTo>
                  <a:lnTo>
                    <a:pt x="4283774" y="195072"/>
                  </a:lnTo>
                  <a:cubicBezTo>
                    <a:pt x="4283774" y="209360"/>
                    <a:pt x="4269010" y="221075"/>
                    <a:pt x="4250913" y="221075"/>
                  </a:cubicBezTo>
                  <a:lnTo>
                    <a:pt x="4094036" y="221075"/>
                  </a:lnTo>
                  <a:cubicBezTo>
                    <a:pt x="4075938" y="221075"/>
                    <a:pt x="4061174" y="209360"/>
                    <a:pt x="4061174" y="195072"/>
                  </a:cubicBezTo>
                  <a:lnTo>
                    <a:pt x="4061174" y="57245"/>
                  </a:lnTo>
                  <a:close/>
                  <a:moveTo>
                    <a:pt x="3775329" y="57245"/>
                  </a:moveTo>
                  <a:cubicBezTo>
                    <a:pt x="3775329" y="42958"/>
                    <a:pt x="3790093" y="31242"/>
                    <a:pt x="3808190" y="31242"/>
                  </a:cubicBezTo>
                  <a:lnTo>
                    <a:pt x="3965067" y="31242"/>
                  </a:lnTo>
                  <a:cubicBezTo>
                    <a:pt x="3983165" y="31242"/>
                    <a:pt x="3997928" y="42958"/>
                    <a:pt x="3997928" y="57245"/>
                  </a:cubicBezTo>
                  <a:lnTo>
                    <a:pt x="3997928" y="195072"/>
                  </a:lnTo>
                  <a:cubicBezTo>
                    <a:pt x="3997928" y="209360"/>
                    <a:pt x="3983165" y="221075"/>
                    <a:pt x="3965067" y="221075"/>
                  </a:cubicBezTo>
                  <a:lnTo>
                    <a:pt x="3808190" y="221075"/>
                  </a:lnTo>
                  <a:cubicBezTo>
                    <a:pt x="3790093" y="221075"/>
                    <a:pt x="3775329" y="209360"/>
                    <a:pt x="3775329" y="195072"/>
                  </a:cubicBezTo>
                  <a:lnTo>
                    <a:pt x="3775329" y="57245"/>
                  </a:lnTo>
                  <a:close/>
                  <a:moveTo>
                    <a:pt x="3489484" y="57245"/>
                  </a:moveTo>
                  <a:cubicBezTo>
                    <a:pt x="3489484" y="42958"/>
                    <a:pt x="3504248" y="31242"/>
                    <a:pt x="3522345" y="31242"/>
                  </a:cubicBezTo>
                  <a:lnTo>
                    <a:pt x="3679222" y="31242"/>
                  </a:lnTo>
                  <a:cubicBezTo>
                    <a:pt x="3697320" y="31242"/>
                    <a:pt x="3712083" y="42958"/>
                    <a:pt x="3712083" y="57245"/>
                  </a:cubicBezTo>
                  <a:lnTo>
                    <a:pt x="3712083" y="195072"/>
                  </a:lnTo>
                  <a:cubicBezTo>
                    <a:pt x="3712083" y="209360"/>
                    <a:pt x="3697320" y="221075"/>
                    <a:pt x="3679222" y="221075"/>
                  </a:cubicBezTo>
                  <a:lnTo>
                    <a:pt x="3522345" y="221075"/>
                  </a:lnTo>
                  <a:cubicBezTo>
                    <a:pt x="3504248" y="221075"/>
                    <a:pt x="3489484" y="209360"/>
                    <a:pt x="3489484" y="195072"/>
                  </a:cubicBezTo>
                  <a:lnTo>
                    <a:pt x="3489484" y="57245"/>
                  </a:lnTo>
                  <a:close/>
                  <a:moveTo>
                    <a:pt x="3203639" y="57245"/>
                  </a:moveTo>
                  <a:cubicBezTo>
                    <a:pt x="3203639" y="42958"/>
                    <a:pt x="3218403" y="31242"/>
                    <a:pt x="3236500" y="31242"/>
                  </a:cubicBezTo>
                  <a:lnTo>
                    <a:pt x="3393377" y="31242"/>
                  </a:lnTo>
                  <a:cubicBezTo>
                    <a:pt x="3411474" y="31242"/>
                    <a:pt x="3426238" y="42958"/>
                    <a:pt x="3426238" y="57245"/>
                  </a:cubicBezTo>
                  <a:lnTo>
                    <a:pt x="3426238" y="195072"/>
                  </a:lnTo>
                  <a:cubicBezTo>
                    <a:pt x="3426238" y="209360"/>
                    <a:pt x="3411474" y="221075"/>
                    <a:pt x="3393377" y="221075"/>
                  </a:cubicBezTo>
                  <a:lnTo>
                    <a:pt x="3236500" y="221075"/>
                  </a:lnTo>
                  <a:cubicBezTo>
                    <a:pt x="3218403" y="221075"/>
                    <a:pt x="3203639" y="209360"/>
                    <a:pt x="3203639" y="195072"/>
                  </a:cubicBezTo>
                  <a:lnTo>
                    <a:pt x="3203639" y="57245"/>
                  </a:lnTo>
                  <a:close/>
                  <a:moveTo>
                    <a:pt x="2917793" y="57245"/>
                  </a:moveTo>
                  <a:cubicBezTo>
                    <a:pt x="2917793" y="42958"/>
                    <a:pt x="2932557" y="31242"/>
                    <a:pt x="2950655" y="31242"/>
                  </a:cubicBezTo>
                  <a:lnTo>
                    <a:pt x="3107531" y="31242"/>
                  </a:lnTo>
                  <a:cubicBezTo>
                    <a:pt x="3125629" y="31242"/>
                    <a:pt x="3140393" y="42958"/>
                    <a:pt x="3140393" y="57245"/>
                  </a:cubicBezTo>
                  <a:lnTo>
                    <a:pt x="3140393" y="195072"/>
                  </a:lnTo>
                  <a:cubicBezTo>
                    <a:pt x="3140393" y="209360"/>
                    <a:pt x="3125629" y="221075"/>
                    <a:pt x="3107531" y="221075"/>
                  </a:cubicBezTo>
                  <a:lnTo>
                    <a:pt x="2950655" y="221075"/>
                  </a:lnTo>
                  <a:cubicBezTo>
                    <a:pt x="2932557" y="221075"/>
                    <a:pt x="2917793" y="209360"/>
                    <a:pt x="2917793" y="195072"/>
                  </a:cubicBezTo>
                  <a:lnTo>
                    <a:pt x="2917793" y="57245"/>
                  </a:lnTo>
                  <a:close/>
                  <a:moveTo>
                    <a:pt x="2631948" y="57245"/>
                  </a:moveTo>
                  <a:cubicBezTo>
                    <a:pt x="2631948" y="42958"/>
                    <a:pt x="2646712" y="31242"/>
                    <a:pt x="2664809" y="31242"/>
                  </a:cubicBezTo>
                  <a:lnTo>
                    <a:pt x="2821686" y="31242"/>
                  </a:lnTo>
                  <a:cubicBezTo>
                    <a:pt x="2839784" y="31242"/>
                    <a:pt x="2854547" y="42958"/>
                    <a:pt x="2854547" y="57245"/>
                  </a:cubicBezTo>
                  <a:lnTo>
                    <a:pt x="2854547" y="195072"/>
                  </a:lnTo>
                  <a:cubicBezTo>
                    <a:pt x="2854547" y="209360"/>
                    <a:pt x="2839784" y="221075"/>
                    <a:pt x="2821686" y="221075"/>
                  </a:cubicBezTo>
                  <a:lnTo>
                    <a:pt x="2664809" y="221075"/>
                  </a:lnTo>
                  <a:cubicBezTo>
                    <a:pt x="2646712" y="221075"/>
                    <a:pt x="2631948" y="209360"/>
                    <a:pt x="2631948" y="195072"/>
                  </a:cubicBezTo>
                  <a:lnTo>
                    <a:pt x="2631948" y="57245"/>
                  </a:lnTo>
                  <a:close/>
                  <a:moveTo>
                    <a:pt x="2346103" y="57245"/>
                  </a:moveTo>
                  <a:cubicBezTo>
                    <a:pt x="2346103" y="42958"/>
                    <a:pt x="2360867" y="31242"/>
                    <a:pt x="2378964" y="31242"/>
                  </a:cubicBezTo>
                  <a:lnTo>
                    <a:pt x="2535841" y="31242"/>
                  </a:lnTo>
                  <a:cubicBezTo>
                    <a:pt x="2553938" y="31242"/>
                    <a:pt x="2568702" y="42958"/>
                    <a:pt x="2568702" y="57245"/>
                  </a:cubicBezTo>
                  <a:lnTo>
                    <a:pt x="2568702" y="195072"/>
                  </a:lnTo>
                  <a:cubicBezTo>
                    <a:pt x="2568702" y="209360"/>
                    <a:pt x="2553938" y="221075"/>
                    <a:pt x="2535841" y="221075"/>
                  </a:cubicBezTo>
                  <a:lnTo>
                    <a:pt x="2378964" y="221075"/>
                  </a:lnTo>
                  <a:cubicBezTo>
                    <a:pt x="2360867" y="221075"/>
                    <a:pt x="2346103" y="209360"/>
                    <a:pt x="2346103" y="195072"/>
                  </a:cubicBezTo>
                  <a:lnTo>
                    <a:pt x="2346103" y="57245"/>
                  </a:lnTo>
                  <a:close/>
                  <a:moveTo>
                    <a:pt x="2060258" y="57245"/>
                  </a:moveTo>
                  <a:cubicBezTo>
                    <a:pt x="2060258" y="42958"/>
                    <a:pt x="2075021" y="31242"/>
                    <a:pt x="2093119" y="31242"/>
                  </a:cubicBezTo>
                  <a:lnTo>
                    <a:pt x="2249996" y="31242"/>
                  </a:lnTo>
                  <a:cubicBezTo>
                    <a:pt x="2268093" y="31242"/>
                    <a:pt x="2282857" y="42958"/>
                    <a:pt x="2282857" y="57245"/>
                  </a:cubicBezTo>
                  <a:lnTo>
                    <a:pt x="2282857" y="195072"/>
                  </a:lnTo>
                  <a:cubicBezTo>
                    <a:pt x="2282857" y="209360"/>
                    <a:pt x="2268093" y="221075"/>
                    <a:pt x="2249996" y="221075"/>
                  </a:cubicBezTo>
                  <a:lnTo>
                    <a:pt x="2093119" y="221075"/>
                  </a:lnTo>
                  <a:cubicBezTo>
                    <a:pt x="2075021" y="221075"/>
                    <a:pt x="2060258" y="209360"/>
                    <a:pt x="2060258" y="195072"/>
                  </a:cubicBezTo>
                  <a:lnTo>
                    <a:pt x="2060258" y="57245"/>
                  </a:lnTo>
                  <a:close/>
                  <a:moveTo>
                    <a:pt x="1774412" y="57245"/>
                  </a:moveTo>
                  <a:cubicBezTo>
                    <a:pt x="1774412" y="42958"/>
                    <a:pt x="1789176" y="31242"/>
                    <a:pt x="1807274" y="31242"/>
                  </a:cubicBezTo>
                  <a:lnTo>
                    <a:pt x="1964150" y="31242"/>
                  </a:lnTo>
                  <a:cubicBezTo>
                    <a:pt x="1982248" y="31242"/>
                    <a:pt x="1997012" y="42958"/>
                    <a:pt x="1997012" y="57245"/>
                  </a:cubicBezTo>
                  <a:lnTo>
                    <a:pt x="1997012" y="195072"/>
                  </a:lnTo>
                  <a:cubicBezTo>
                    <a:pt x="1997012" y="209360"/>
                    <a:pt x="1982248" y="221075"/>
                    <a:pt x="1964150" y="221075"/>
                  </a:cubicBezTo>
                  <a:lnTo>
                    <a:pt x="1807274" y="221075"/>
                  </a:lnTo>
                  <a:cubicBezTo>
                    <a:pt x="1789176" y="221075"/>
                    <a:pt x="1774412" y="209360"/>
                    <a:pt x="1774412" y="195072"/>
                  </a:cubicBezTo>
                  <a:lnTo>
                    <a:pt x="1774412" y="57245"/>
                  </a:lnTo>
                  <a:close/>
                  <a:moveTo>
                    <a:pt x="1488567" y="57245"/>
                  </a:moveTo>
                  <a:cubicBezTo>
                    <a:pt x="1488567" y="42958"/>
                    <a:pt x="1503331" y="31242"/>
                    <a:pt x="1521428" y="31242"/>
                  </a:cubicBezTo>
                  <a:lnTo>
                    <a:pt x="1678305" y="31242"/>
                  </a:lnTo>
                  <a:cubicBezTo>
                    <a:pt x="1696403" y="31242"/>
                    <a:pt x="1711166" y="42958"/>
                    <a:pt x="1711166" y="57245"/>
                  </a:cubicBezTo>
                  <a:lnTo>
                    <a:pt x="1711166" y="195072"/>
                  </a:lnTo>
                  <a:cubicBezTo>
                    <a:pt x="1711166" y="209360"/>
                    <a:pt x="1696403" y="221075"/>
                    <a:pt x="1678305" y="221075"/>
                  </a:cubicBezTo>
                  <a:lnTo>
                    <a:pt x="1521428" y="221075"/>
                  </a:lnTo>
                  <a:cubicBezTo>
                    <a:pt x="1503331" y="221075"/>
                    <a:pt x="1488567" y="209360"/>
                    <a:pt x="1488567" y="195072"/>
                  </a:cubicBezTo>
                  <a:lnTo>
                    <a:pt x="1488567" y="57245"/>
                  </a:lnTo>
                  <a:close/>
                  <a:moveTo>
                    <a:pt x="1202722" y="57245"/>
                  </a:moveTo>
                  <a:cubicBezTo>
                    <a:pt x="1202722" y="42958"/>
                    <a:pt x="1217486" y="31242"/>
                    <a:pt x="1235583" y="31242"/>
                  </a:cubicBezTo>
                  <a:lnTo>
                    <a:pt x="1392460" y="31242"/>
                  </a:lnTo>
                  <a:cubicBezTo>
                    <a:pt x="1410557" y="31242"/>
                    <a:pt x="1425321" y="42958"/>
                    <a:pt x="1425321" y="57245"/>
                  </a:cubicBezTo>
                  <a:lnTo>
                    <a:pt x="1425321" y="195072"/>
                  </a:lnTo>
                  <a:cubicBezTo>
                    <a:pt x="1425321" y="209360"/>
                    <a:pt x="1410557" y="221075"/>
                    <a:pt x="1392460" y="221075"/>
                  </a:cubicBezTo>
                  <a:lnTo>
                    <a:pt x="1235583" y="221075"/>
                  </a:lnTo>
                  <a:cubicBezTo>
                    <a:pt x="1217486" y="221075"/>
                    <a:pt x="1202722" y="209360"/>
                    <a:pt x="1202722" y="195072"/>
                  </a:cubicBezTo>
                  <a:lnTo>
                    <a:pt x="1202722" y="57245"/>
                  </a:lnTo>
                  <a:close/>
                  <a:moveTo>
                    <a:pt x="916877" y="57245"/>
                  </a:moveTo>
                  <a:cubicBezTo>
                    <a:pt x="916877" y="42958"/>
                    <a:pt x="931640" y="31242"/>
                    <a:pt x="949738" y="31242"/>
                  </a:cubicBezTo>
                  <a:lnTo>
                    <a:pt x="1106615" y="31242"/>
                  </a:lnTo>
                  <a:cubicBezTo>
                    <a:pt x="1124712" y="31242"/>
                    <a:pt x="1139476" y="42958"/>
                    <a:pt x="1139476" y="57245"/>
                  </a:cubicBezTo>
                  <a:lnTo>
                    <a:pt x="1139476" y="195072"/>
                  </a:lnTo>
                  <a:cubicBezTo>
                    <a:pt x="1139476" y="209360"/>
                    <a:pt x="1124712" y="221075"/>
                    <a:pt x="1106615" y="221075"/>
                  </a:cubicBezTo>
                  <a:lnTo>
                    <a:pt x="949738" y="221075"/>
                  </a:lnTo>
                  <a:cubicBezTo>
                    <a:pt x="931640" y="221075"/>
                    <a:pt x="916877" y="209360"/>
                    <a:pt x="916877" y="195072"/>
                  </a:cubicBezTo>
                  <a:lnTo>
                    <a:pt x="916877" y="57245"/>
                  </a:lnTo>
                  <a:close/>
                  <a:moveTo>
                    <a:pt x="631031" y="57245"/>
                  </a:moveTo>
                  <a:cubicBezTo>
                    <a:pt x="631031" y="42958"/>
                    <a:pt x="645795" y="31242"/>
                    <a:pt x="663893" y="31242"/>
                  </a:cubicBezTo>
                  <a:lnTo>
                    <a:pt x="820769" y="31242"/>
                  </a:lnTo>
                  <a:cubicBezTo>
                    <a:pt x="838867" y="31242"/>
                    <a:pt x="853631" y="42958"/>
                    <a:pt x="853631" y="57245"/>
                  </a:cubicBezTo>
                  <a:lnTo>
                    <a:pt x="853631" y="195072"/>
                  </a:lnTo>
                  <a:cubicBezTo>
                    <a:pt x="853631" y="209360"/>
                    <a:pt x="838867" y="221075"/>
                    <a:pt x="820769" y="221075"/>
                  </a:cubicBezTo>
                  <a:lnTo>
                    <a:pt x="663893" y="221075"/>
                  </a:lnTo>
                  <a:cubicBezTo>
                    <a:pt x="645795" y="221075"/>
                    <a:pt x="631031" y="209360"/>
                    <a:pt x="631031" y="195072"/>
                  </a:cubicBezTo>
                  <a:lnTo>
                    <a:pt x="631031" y="57245"/>
                  </a:lnTo>
                  <a:close/>
                  <a:moveTo>
                    <a:pt x="345186" y="57245"/>
                  </a:moveTo>
                  <a:cubicBezTo>
                    <a:pt x="345186" y="42958"/>
                    <a:pt x="359950" y="31242"/>
                    <a:pt x="378047" y="31242"/>
                  </a:cubicBezTo>
                  <a:lnTo>
                    <a:pt x="534924" y="31242"/>
                  </a:lnTo>
                  <a:cubicBezTo>
                    <a:pt x="553022" y="31242"/>
                    <a:pt x="567785" y="42958"/>
                    <a:pt x="567785" y="57245"/>
                  </a:cubicBezTo>
                  <a:lnTo>
                    <a:pt x="567785" y="195072"/>
                  </a:lnTo>
                  <a:cubicBezTo>
                    <a:pt x="567785" y="209360"/>
                    <a:pt x="553022" y="221075"/>
                    <a:pt x="534924" y="221075"/>
                  </a:cubicBezTo>
                  <a:lnTo>
                    <a:pt x="378047" y="221075"/>
                  </a:lnTo>
                  <a:cubicBezTo>
                    <a:pt x="359950" y="221075"/>
                    <a:pt x="345186" y="209360"/>
                    <a:pt x="345186" y="195072"/>
                  </a:cubicBezTo>
                  <a:lnTo>
                    <a:pt x="345186" y="57245"/>
                  </a:lnTo>
                  <a:close/>
                  <a:moveTo>
                    <a:pt x="59341" y="57245"/>
                  </a:moveTo>
                  <a:cubicBezTo>
                    <a:pt x="59341" y="42958"/>
                    <a:pt x="74105" y="31242"/>
                    <a:pt x="92202" y="31242"/>
                  </a:cubicBezTo>
                  <a:lnTo>
                    <a:pt x="249079" y="31242"/>
                  </a:lnTo>
                  <a:cubicBezTo>
                    <a:pt x="267176" y="31242"/>
                    <a:pt x="281940" y="42958"/>
                    <a:pt x="281940" y="57245"/>
                  </a:cubicBezTo>
                  <a:lnTo>
                    <a:pt x="281940" y="195072"/>
                  </a:lnTo>
                  <a:cubicBezTo>
                    <a:pt x="281940" y="209360"/>
                    <a:pt x="267176" y="221075"/>
                    <a:pt x="249079" y="221075"/>
                  </a:cubicBezTo>
                  <a:lnTo>
                    <a:pt x="92583" y="221075"/>
                  </a:lnTo>
                  <a:cubicBezTo>
                    <a:pt x="74486" y="221075"/>
                    <a:pt x="59722" y="209360"/>
                    <a:pt x="59722" y="195072"/>
                  </a:cubicBezTo>
                  <a:lnTo>
                    <a:pt x="59722" y="57245"/>
                  </a:lnTo>
                  <a:close/>
                  <a:moveTo>
                    <a:pt x="5290947" y="413575"/>
                  </a:moveTo>
                  <a:lnTo>
                    <a:pt x="5290947" y="721043"/>
                  </a:lnTo>
                  <a:cubicBezTo>
                    <a:pt x="5290947" y="778288"/>
                    <a:pt x="5231797" y="825151"/>
                    <a:pt x="5159407" y="825151"/>
                  </a:cubicBezTo>
                  <a:lnTo>
                    <a:pt x="4628198" y="825151"/>
                  </a:lnTo>
                  <a:cubicBezTo>
                    <a:pt x="4555808" y="825151"/>
                    <a:pt x="4496657" y="778288"/>
                    <a:pt x="4496657" y="721043"/>
                  </a:cubicBezTo>
                  <a:lnTo>
                    <a:pt x="4496657" y="413575"/>
                  </a:lnTo>
                  <a:cubicBezTo>
                    <a:pt x="4496657" y="356330"/>
                    <a:pt x="4555808" y="309467"/>
                    <a:pt x="4628198" y="309467"/>
                  </a:cubicBezTo>
                  <a:lnTo>
                    <a:pt x="5159407" y="309467"/>
                  </a:lnTo>
                  <a:cubicBezTo>
                    <a:pt x="5231797" y="309467"/>
                    <a:pt x="5290947" y="356330"/>
                    <a:pt x="5290947" y="413575"/>
                  </a:cubicBezTo>
                  <a:close/>
                  <a:moveTo>
                    <a:pt x="4210812" y="413575"/>
                  </a:moveTo>
                  <a:lnTo>
                    <a:pt x="4210812" y="721043"/>
                  </a:lnTo>
                  <a:cubicBezTo>
                    <a:pt x="4210812" y="778288"/>
                    <a:pt x="4151662" y="825151"/>
                    <a:pt x="4079272" y="825151"/>
                  </a:cubicBezTo>
                  <a:lnTo>
                    <a:pt x="3548063" y="825151"/>
                  </a:lnTo>
                  <a:cubicBezTo>
                    <a:pt x="3475673" y="825151"/>
                    <a:pt x="3416522" y="778288"/>
                    <a:pt x="3416522" y="721043"/>
                  </a:cubicBezTo>
                  <a:lnTo>
                    <a:pt x="3416522" y="413575"/>
                  </a:lnTo>
                  <a:cubicBezTo>
                    <a:pt x="3416522" y="356330"/>
                    <a:pt x="3475673" y="309467"/>
                    <a:pt x="3548063" y="309467"/>
                  </a:cubicBezTo>
                  <a:lnTo>
                    <a:pt x="4079272" y="309467"/>
                  </a:lnTo>
                  <a:cubicBezTo>
                    <a:pt x="4151662" y="309467"/>
                    <a:pt x="4210812" y="356330"/>
                    <a:pt x="4210812" y="413575"/>
                  </a:cubicBezTo>
                  <a:close/>
                  <a:moveTo>
                    <a:pt x="3130677" y="413575"/>
                  </a:moveTo>
                  <a:lnTo>
                    <a:pt x="3130677" y="721043"/>
                  </a:lnTo>
                  <a:cubicBezTo>
                    <a:pt x="3130677" y="778288"/>
                    <a:pt x="3071527" y="825151"/>
                    <a:pt x="2999137" y="825151"/>
                  </a:cubicBezTo>
                  <a:lnTo>
                    <a:pt x="2467928" y="825151"/>
                  </a:lnTo>
                  <a:cubicBezTo>
                    <a:pt x="2395538" y="825151"/>
                    <a:pt x="2336387" y="778288"/>
                    <a:pt x="2336387" y="721043"/>
                  </a:cubicBezTo>
                  <a:lnTo>
                    <a:pt x="2336387" y="413575"/>
                  </a:lnTo>
                  <a:cubicBezTo>
                    <a:pt x="2336387" y="356330"/>
                    <a:pt x="2395538" y="309467"/>
                    <a:pt x="2467928" y="309467"/>
                  </a:cubicBezTo>
                  <a:lnTo>
                    <a:pt x="2999137" y="309467"/>
                  </a:lnTo>
                  <a:cubicBezTo>
                    <a:pt x="3071527" y="309467"/>
                    <a:pt x="3130677" y="356330"/>
                    <a:pt x="3130677" y="413575"/>
                  </a:cubicBezTo>
                  <a:close/>
                  <a:moveTo>
                    <a:pt x="2050542" y="413575"/>
                  </a:moveTo>
                  <a:lnTo>
                    <a:pt x="2050542" y="721043"/>
                  </a:lnTo>
                  <a:cubicBezTo>
                    <a:pt x="2050542" y="778288"/>
                    <a:pt x="1991392" y="825151"/>
                    <a:pt x="1919002" y="825151"/>
                  </a:cubicBezTo>
                  <a:lnTo>
                    <a:pt x="1387793" y="825151"/>
                  </a:lnTo>
                  <a:cubicBezTo>
                    <a:pt x="1315403" y="825151"/>
                    <a:pt x="1256252" y="778288"/>
                    <a:pt x="1256252" y="721043"/>
                  </a:cubicBezTo>
                  <a:lnTo>
                    <a:pt x="1256252" y="413575"/>
                  </a:lnTo>
                  <a:cubicBezTo>
                    <a:pt x="1256252" y="356330"/>
                    <a:pt x="1315403" y="309467"/>
                    <a:pt x="1387793" y="309467"/>
                  </a:cubicBezTo>
                  <a:lnTo>
                    <a:pt x="1919002" y="309467"/>
                  </a:lnTo>
                  <a:cubicBezTo>
                    <a:pt x="1991392" y="309467"/>
                    <a:pt x="2050542" y="356330"/>
                    <a:pt x="2050542" y="413575"/>
                  </a:cubicBezTo>
                  <a:close/>
                  <a:moveTo>
                    <a:pt x="970407" y="413575"/>
                  </a:moveTo>
                  <a:lnTo>
                    <a:pt x="970407" y="721043"/>
                  </a:lnTo>
                  <a:cubicBezTo>
                    <a:pt x="970407" y="778288"/>
                    <a:pt x="911257" y="825151"/>
                    <a:pt x="838867" y="825151"/>
                  </a:cubicBezTo>
                  <a:lnTo>
                    <a:pt x="307658" y="825151"/>
                  </a:lnTo>
                  <a:cubicBezTo>
                    <a:pt x="235268" y="825151"/>
                    <a:pt x="176117" y="778288"/>
                    <a:pt x="176117" y="721043"/>
                  </a:cubicBezTo>
                  <a:lnTo>
                    <a:pt x="176117" y="413575"/>
                  </a:lnTo>
                  <a:cubicBezTo>
                    <a:pt x="176117" y="356330"/>
                    <a:pt x="235268" y="309467"/>
                    <a:pt x="307658" y="309467"/>
                  </a:cubicBezTo>
                  <a:lnTo>
                    <a:pt x="838867" y="309467"/>
                  </a:lnTo>
                  <a:cubicBezTo>
                    <a:pt x="911257" y="309467"/>
                    <a:pt x="970407" y="356330"/>
                    <a:pt x="970407" y="413575"/>
                  </a:cubicBezTo>
                  <a:close/>
                  <a:moveTo>
                    <a:pt x="263081" y="1108615"/>
                  </a:moveTo>
                  <a:cubicBezTo>
                    <a:pt x="263081" y="1122902"/>
                    <a:pt x="248317" y="1134618"/>
                    <a:pt x="230219" y="1134618"/>
                  </a:cubicBezTo>
                  <a:lnTo>
                    <a:pt x="73343" y="1134618"/>
                  </a:lnTo>
                  <a:cubicBezTo>
                    <a:pt x="55245" y="1134618"/>
                    <a:pt x="40481" y="1122902"/>
                    <a:pt x="40481" y="1108615"/>
                  </a:cubicBezTo>
                  <a:lnTo>
                    <a:pt x="40481" y="970788"/>
                  </a:lnTo>
                  <a:cubicBezTo>
                    <a:pt x="40481" y="956501"/>
                    <a:pt x="55245" y="944785"/>
                    <a:pt x="73343" y="944785"/>
                  </a:cubicBezTo>
                  <a:lnTo>
                    <a:pt x="230219" y="944785"/>
                  </a:lnTo>
                  <a:cubicBezTo>
                    <a:pt x="248317" y="944785"/>
                    <a:pt x="263081" y="956501"/>
                    <a:pt x="263081" y="970788"/>
                  </a:cubicBezTo>
                  <a:lnTo>
                    <a:pt x="263081" y="1108615"/>
                  </a:lnTo>
                  <a:close/>
                  <a:moveTo>
                    <a:pt x="548926" y="1108615"/>
                  </a:moveTo>
                  <a:cubicBezTo>
                    <a:pt x="548926" y="1122902"/>
                    <a:pt x="534162" y="1134618"/>
                    <a:pt x="516065" y="1134618"/>
                  </a:cubicBezTo>
                  <a:lnTo>
                    <a:pt x="359188" y="1134618"/>
                  </a:lnTo>
                  <a:cubicBezTo>
                    <a:pt x="341090" y="1134618"/>
                    <a:pt x="326326" y="1122902"/>
                    <a:pt x="326326" y="1108615"/>
                  </a:cubicBezTo>
                  <a:lnTo>
                    <a:pt x="326326" y="970788"/>
                  </a:lnTo>
                  <a:cubicBezTo>
                    <a:pt x="326326" y="956501"/>
                    <a:pt x="341090" y="944785"/>
                    <a:pt x="359188" y="944785"/>
                  </a:cubicBezTo>
                  <a:lnTo>
                    <a:pt x="516065" y="944785"/>
                  </a:lnTo>
                  <a:cubicBezTo>
                    <a:pt x="534162" y="944785"/>
                    <a:pt x="548926" y="956501"/>
                    <a:pt x="548926" y="970788"/>
                  </a:cubicBezTo>
                  <a:lnTo>
                    <a:pt x="548926" y="1108615"/>
                  </a:lnTo>
                  <a:close/>
                  <a:moveTo>
                    <a:pt x="834771" y="1108615"/>
                  </a:moveTo>
                  <a:cubicBezTo>
                    <a:pt x="834771" y="1122902"/>
                    <a:pt x="820007" y="1134618"/>
                    <a:pt x="801910" y="1134618"/>
                  </a:cubicBezTo>
                  <a:lnTo>
                    <a:pt x="645033" y="1134618"/>
                  </a:lnTo>
                  <a:cubicBezTo>
                    <a:pt x="626936" y="1134618"/>
                    <a:pt x="612172" y="1122902"/>
                    <a:pt x="612172" y="1108615"/>
                  </a:cubicBezTo>
                  <a:lnTo>
                    <a:pt x="612172" y="970788"/>
                  </a:lnTo>
                  <a:cubicBezTo>
                    <a:pt x="612172" y="956501"/>
                    <a:pt x="626936" y="944785"/>
                    <a:pt x="645033" y="944785"/>
                  </a:cubicBezTo>
                  <a:lnTo>
                    <a:pt x="801910" y="944785"/>
                  </a:lnTo>
                  <a:cubicBezTo>
                    <a:pt x="820007" y="944785"/>
                    <a:pt x="834771" y="956501"/>
                    <a:pt x="834771" y="970788"/>
                  </a:cubicBezTo>
                  <a:lnTo>
                    <a:pt x="834771" y="1108615"/>
                  </a:lnTo>
                  <a:close/>
                  <a:moveTo>
                    <a:pt x="1120616" y="1108615"/>
                  </a:moveTo>
                  <a:cubicBezTo>
                    <a:pt x="1120616" y="1122902"/>
                    <a:pt x="1105853" y="1134618"/>
                    <a:pt x="1087755" y="1134618"/>
                  </a:cubicBezTo>
                  <a:lnTo>
                    <a:pt x="930878" y="1134618"/>
                  </a:lnTo>
                  <a:cubicBezTo>
                    <a:pt x="912781" y="1134618"/>
                    <a:pt x="898017" y="1122902"/>
                    <a:pt x="898017" y="1108615"/>
                  </a:cubicBezTo>
                  <a:lnTo>
                    <a:pt x="898017" y="970788"/>
                  </a:lnTo>
                  <a:cubicBezTo>
                    <a:pt x="898017" y="956501"/>
                    <a:pt x="912781" y="944785"/>
                    <a:pt x="930878" y="944785"/>
                  </a:cubicBezTo>
                  <a:lnTo>
                    <a:pt x="1087755" y="944785"/>
                  </a:lnTo>
                  <a:cubicBezTo>
                    <a:pt x="1105853" y="944785"/>
                    <a:pt x="1120616" y="956501"/>
                    <a:pt x="1120616" y="970788"/>
                  </a:cubicBezTo>
                  <a:lnTo>
                    <a:pt x="1120616" y="1108615"/>
                  </a:lnTo>
                  <a:close/>
                  <a:moveTo>
                    <a:pt x="1406462" y="1108615"/>
                  </a:moveTo>
                  <a:cubicBezTo>
                    <a:pt x="1406462" y="1122902"/>
                    <a:pt x="1391698" y="1134618"/>
                    <a:pt x="1373600" y="1134618"/>
                  </a:cubicBezTo>
                  <a:lnTo>
                    <a:pt x="1216724" y="1134618"/>
                  </a:lnTo>
                  <a:cubicBezTo>
                    <a:pt x="1198626" y="1134618"/>
                    <a:pt x="1183862" y="1122902"/>
                    <a:pt x="1183862" y="1108615"/>
                  </a:cubicBezTo>
                  <a:lnTo>
                    <a:pt x="1183862" y="970788"/>
                  </a:lnTo>
                  <a:cubicBezTo>
                    <a:pt x="1183862" y="956501"/>
                    <a:pt x="1198626" y="944785"/>
                    <a:pt x="1216724" y="944785"/>
                  </a:cubicBezTo>
                  <a:lnTo>
                    <a:pt x="1373600" y="944785"/>
                  </a:lnTo>
                  <a:cubicBezTo>
                    <a:pt x="1391698" y="944785"/>
                    <a:pt x="1406462" y="956501"/>
                    <a:pt x="1406462" y="970788"/>
                  </a:cubicBezTo>
                  <a:lnTo>
                    <a:pt x="1406462" y="1108615"/>
                  </a:lnTo>
                  <a:close/>
                  <a:moveTo>
                    <a:pt x="1692307" y="1108615"/>
                  </a:moveTo>
                  <a:cubicBezTo>
                    <a:pt x="1692307" y="1122902"/>
                    <a:pt x="1677543" y="1134618"/>
                    <a:pt x="1659446" y="1134618"/>
                  </a:cubicBezTo>
                  <a:lnTo>
                    <a:pt x="1502569" y="1134618"/>
                  </a:lnTo>
                  <a:cubicBezTo>
                    <a:pt x="1484471" y="1134618"/>
                    <a:pt x="1469708" y="1122902"/>
                    <a:pt x="1469708" y="1108615"/>
                  </a:cubicBezTo>
                  <a:lnTo>
                    <a:pt x="1469708" y="970788"/>
                  </a:lnTo>
                  <a:cubicBezTo>
                    <a:pt x="1469708" y="956501"/>
                    <a:pt x="1484471" y="944785"/>
                    <a:pt x="1502569" y="944785"/>
                  </a:cubicBezTo>
                  <a:lnTo>
                    <a:pt x="1659446" y="944785"/>
                  </a:lnTo>
                  <a:cubicBezTo>
                    <a:pt x="1677543" y="944785"/>
                    <a:pt x="1692307" y="956501"/>
                    <a:pt x="1692307" y="970788"/>
                  </a:cubicBezTo>
                  <a:lnTo>
                    <a:pt x="1692307" y="1108615"/>
                  </a:lnTo>
                  <a:close/>
                  <a:moveTo>
                    <a:pt x="1978152" y="1108615"/>
                  </a:moveTo>
                  <a:cubicBezTo>
                    <a:pt x="1978152" y="1122902"/>
                    <a:pt x="1963388" y="1134618"/>
                    <a:pt x="1945291" y="1134618"/>
                  </a:cubicBezTo>
                  <a:lnTo>
                    <a:pt x="1788414" y="1134618"/>
                  </a:lnTo>
                  <a:cubicBezTo>
                    <a:pt x="1770317" y="1134618"/>
                    <a:pt x="1755553" y="1122902"/>
                    <a:pt x="1755553" y="1108615"/>
                  </a:cubicBezTo>
                  <a:lnTo>
                    <a:pt x="1755553" y="970788"/>
                  </a:lnTo>
                  <a:cubicBezTo>
                    <a:pt x="1755553" y="956501"/>
                    <a:pt x="1770317" y="944785"/>
                    <a:pt x="1788414" y="944785"/>
                  </a:cubicBezTo>
                  <a:lnTo>
                    <a:pt x="1945291" y="944785"/>
                  </a:lnTo>
                  <a:cubicBezTo>
                    <a:pt x="1963388" y="944785"/>
                    <a:pt x="1978152" y="956501"/>
                    <a:pt x="1978152" y="970788"/>
                  </a:cubicBezTo>
                  <a:lnTo>
                    <a:pt x="1978152" y="1108615"/>
                  </a:lnTo>
                  <a:close/>
                  <a:moveTo>
                    <a:pt x="2263997" y="1108615"/>
                  </a:moveTo>
                  <a:cubicBezTo>
                    <a:pt x="2263997" y="1122902"/>
                    <a:pt x="2249234" y="1134618"/>
                    <a:pt x="2231136" y="1134618"/>
                  </a:cubicBezTo>
                  <a:lnTo>
                    <a:pt x="2074259" y="1134618"/>
                  </a:lnTo>
                  <a:cubicBezTo>
                    <a:pt x="2056162" y="1134618"/>
                    <a:pt x="2041398" y="1122902"/>
                    <a:pt x="2041398" y="1108615"/>
                  </a:cubicBezTo>
                  <a:lnTo>
                    <a:pt x="2041398" y="970788"/>
                  </a:lnTo>
                  <a:cubicBezTo>
                    <a:pt x="2041398" y="956501"/>
                    <a:pt x="2056162" y="944785"/>
                    <a:pt x="2074259" y="944785"/>
                  </a:cubicBezTo>
                  <a:lnTo>
                    <a:pt x="2231136" y="944785"/>
                  </a:lnTo>
                  <a:cubicBezTo>
                    <a:pt x="2249234" y="944785"/>
                    <a:pt x="2263997" y="956501"/>
                    <a:pt x="2263997" y="970788"/>
                  </a:cubicBezTo>
                  <a:lnTo>
                    <a:pt x="2263997" y="1108615"/>
                  </a:lnTo>
                  <a:close/>
                  <a:moveTo>
                    <a:pt x="2549843" y="1108615"/>
                  </a:moveTo>
                  <a:cubicBezTo>
                    <a:pt x="2549843" y="1122902"/>
                    <a:pt x="2535079" y="1134618"/>
                    <a:pt x="2516981" y="1134618"/>
                  </a:cubicBezTo>
                  <a:lnTo>
                    <a:pt x="2360105" y="1134618"/>
                  </a:lnTo>
                  <a:cubicBezTo>
                    <a:pt x="2342007" y="1134618"/>
                    <a:pt x="2327243" y="1122902"/>
                    <a:pt x="2327243" y="1108615"/>
                  </a:cubicBezTo>
                  <a:lnTo>
                    <a:pt x="2327243" y="970788"/>
                  </a:lnTo>
                  <a:cubicBezTo>
                    <a:pt x="2327243" y="956501"/>
                    <a:pt x="2342007" y="944785"/>
                    <a:pt x="2360105" y="944785"/>
                  </a:cubicBezTo>
                  <a:lnTo>
                    <a:pt x="2516981" y="944785"/>
                  </a:lnTo>
                  <a:cubicBezTo>
                    <a:pt x="2535079" y="944785"/>
                    <a:pt x="2549843" y="956501"/>
                    <a:pt x="2549843" y="970788"/>
                  </a:cubicBezTo>
                  <a:lnTo>
                    <a:pt x="2549843" y="1108615"/>
                  </a:lnTo>
                  <a:close/>
                  <a:moveTo>
                    <a:pt x="2835688" y="1108615"/>
                  </a:moveTo>
                  <a:cubicBezTo>
                    <a:pt x="2835688" y="1122902"/>
                    <a:pt x="2820924" y="1134618"/>
                    <a:pt x="2802827" y="1134618"/>
                  </a:cubicBezTo>
                  <a:lnTo>
                    <a:pt x="2645950" y="1134618"/>
                  </a:lnTo>
                  <a:cubicBezTo>
                    <a:pt x="2627853" y="1134618"/>
                    <a:pt x="2613089" y="1122902"/>
                    <a:pt x="2613089" y="1108615"/>
                  </a:cubicBezTo>
                  <a:lnTo>
                    <a:pt x="2613089" y="970788"/>
                  </a:lnTo>
                  <a:cubicBezTo>
                    <a:pt x="2613089" y="956501"/>
                    <a:pt x="2627853" y="944785"/>
                    <a:pt x="2645950" y="944785"/>
                  </a:cubicBezTo>
                  <a:lnTo>
                    <a:pt x="2802827" y="944785"/>
                  </a:lnTo>
                  <a:cubicBezTo>
                    <a:pt x="2820924" y="944785"/>
                    <a:pt x="2835688" y="956501"/>
                    <a:pt x="2835688" y="970788"/>
                  </a:cubicBezTo>
                  <a:lnTo>
                    <a:pt x="2835688" y="1108615"/>
                  </a:lnTo>
                  <a:close/>
                  <a:moveTo>
                    <a:pt x="3121533" y="1108615"/>
                  </a:moveTo>
                  <a:cubicBezTo>
                    <a:pt x="3121533" y="1122902"/>
                    <a:pt x="3106770" y="1134618"/>
                    <a:pt x="3088672" y="1134618"/>
                  </a:cubicBezTo>
                  <a:lnTo>
                    <a:pt x="2931795" y="1134618"/>
                  </a:lnTo>
                  <a:cubicBezTo>
                    <a:pt x="2913698" y="1134618"/>
                    <a:pt x="2898934" y="1122902"/>
                    <a:pt x="2898934" y="1108615"/>
                  </a:cubicBezTo>
                  <a:lnTo>
                    <a:pt x="2898934" y="970788"/>
                  </a:lnTo>
                  <a:cubicBezTo>
                    <a:pt x="2898934" y="956501"/>
                    <a:pt x="2913698" y="944785"/>
                    <a:pt x="2931795" y="944785"/>
                  </a:cubicBezTo>
                  <a:lnTo>
                    <a:pt x="3088672" y="944785"/>
                  </a:lnTo>
                  <a:cubicBezTo>
                    <a:pt x="3106770" y="944785"/>
                    <a:pt x="3121533" y="956501"/>
                    <a:pt x="3121533" y="970788"/>
                  </a:cubicBezTo>
                  <a:lnTo>
                    <a:pt x="3121533" y="1108615"/>
                  </a:lnTo>
                  <a:close/>
                  <a:moveTo>
                    <a:pt x="3407378" y="1108615"/>
                  </a:moveTo>
                  <a:cubicBezTo>
                    <a:pt x="3407378" y="1122902"/>
                    <a:pt x="3392615" y="1134618"/>
                    <a:pt x="3374517" y="1134618"/>
                  </a:cubicBezTo>
                  <a:lnTo>
                    <a:pt x="3217640" y="1134618"/>
                  </a:lnTo>
                  <a:cubicBezTo>
                    <a:pt x="3199543" y="1134618"/>
                    <a:pt x="3184779" y="1122902"/>
                    <a:pt x="3184779" y="1108615"/>
                  </a:cubicBezTo>
                  <a:lnTo>
                    <a:pt x="3184779" y="970788"/>
                  </a:lnTo>
                  <a:cubicBezTo>
                    <a:pt x="3184779" y="956501"/>
                    <a:pt x="3199543" y="944785"/>
                    <a:pt x="3217640" y="944785"/>
                  </a:cubicBezTo>
                  <a:lnTo>
                    <a:pt x="3374517" y="944785"/>
                  </a:lnTo>
                  <a:cubicBezTo>
                    <a:pt x="3392615" y="944785"/>
                    <a:pt x="3407378" y="956501"/>
                    <a:pt x="3407378" y="970788"/>
                  </a:cubicBezTo>
                  <a:lnTo>
                    <a:pt x="3407378" y="1108615"/>
                  </a:lnTo>
                  <a:close/>
                  <a:moveTo>
                    <a:pt x="3693224" y="1108615"/>
                  </a:moveTo>
                  <a:cubicBezTo>
                    <a:pt x="3693224" y="1122902"/>
                    <a:pt x="3678460" y="1134618"/>
                    <a:pt x="3660362" y="1134618"/>
                  </a:cubicBezTo>
                  <a:lnTo>
                    <a:pt x="3503486" y="1134618"/>
                  </a:lnTo>
                  <a:cubicBezTo>
                    <a:pt x="3485388" y="1134618"/>
                    <a:pt x="3470624" y="1122902"/>
                    <a:pt x="3470624" y="1108615"/>
                  </a:cubicBezTo>
                  <a:lnTo>
                    <a:pt x="3470624" y="970788"/>
                  </a:lnTo>
                  <a:cubicBezTo>
                    <a:pt x="3470624" y="956501"/>
                    <a:pt x="3485388" y="944785"/>
                    <a:pt x="3503486" y="944785"/>
                  </a:cubicBezTo>
                  <a:lnTo>
                    <a:pt x="3660362" y="944785"/>
                  </a:lnTo>
                  <a:cubicBezTo>
                    <a:pt x="3678460" y="944785"/>
                    <a:pt x="3693224" y="956501"/>
                    <a:pt x="3693224" y="970788"/>
                  </a:cubicBezTo>
                  <a:lnTo>
                    <a:pt x="3693224" y="1108615"/>
                  </a:lnTo>
                  <a:close/>
                  <a:moveTo>
                    <a:pt x="3979069" y="1108615"/>
                  </a:moveTo>
                  <a:cubicBezTo>
                    <a:pt x="3979069" y="1122902"/>
                    <a:pt x="3964305" y="1134618"/>
                    <a:pt x="3946208" y="1134618"/>
                  </a:cubicBezTo>
                  <a:lnTo>
                    <a:pt x="3789331" y="1134618"/>
                  </a:lnTo>
                  <a:cubicBezTo>
                    <a:pt x="3771233" y="1134618"/>
                    <a:pt x="3756470" y="1122902"/>
                    <a:pt x="3756470" y="1108615"/>
                  </a:cubicBezTo>
                  <a:lnTo>
                    <a:pt x="3756470" y="970788"/>
                  </a:lnTo>
                  <a:cubicBezTo>
                    <a:pt x="3756470" y="956501"/>
                    <a:pt x="3771233" y="944785"/>
                    <a:pt x="3789331" y="944785"/>
                  </a:cubicBezTo>
                  <a:lnTo>
                    <a:pt x="3946208" y="944785"/>
                  </a:lnTo>
                  <a:cubicBezTo>
                    <a:pt x="3964305" y="944785"/>
                    <a:pt x="3979069" y="956501"/>
                    <a:pt x="3979069" y="970788"/>
                  </a:cubicBezTo>
                  <a:lnTo>
                    <a:pt x="3979069" y="1108615"/>
                  </a:lnTo>
                  <a:close/>
                  <a:moveTo>
                    <a:pt x="4264914" y="1108615"/>
                  </a:moveTo>
                  <a:cubicBezTo>
                    <a:pt x="4264914" y="1122902"/>
                    <a:pt x="4250150" y="1134618"/>
                    <a:pt x="4232053" y="1134618"/>
                  </a:cubicBezTo>
                  <a:lnTo>
                    <a:pt x="4075176" y="1134618"/>
                  </a:lnTo>
                  <a:cubicBezTo>
                    <a:pt x="4057079" y="1134618"/>
                    <a:pt x="4042315" y="1122902"/>
                    <a:pt x="4042315" y="1108615"/>
                  </a:cubicBezTo>
                  <a:lnTo>
                    <a:pt x="4042315" y="970788"/>
                  </a:lnTo>
                  <a:cubicBezTo>
                    <a:pt x="4042315" y="956501"/>
                    <a:pt x="4057079" y="944785"/>
                    <a:pt x="4075176" y="944785"/>
                  </a:cubicBezTo>
                  <a:lnTo>
                    <a:pt x="4232053" y="944785"/>
                  </a:lnTo>
                  <a:cubicBezTo>
                    <a:pt x="4250150" y="944785"/>
                    <a:pt x="4264914" y="956501"/>
                    <a:pt x="4264914" y="970788"/>
                  </a:cubicBezTo>
                  <a:lnTo>
                    <a:pt x="4264914" y="1108615"/>
                  </a:lnTo>
                  <a:close/>
                  <a:moveTo>
                    <a:pt x="4550759" y="1108615"/>
                  </a:moveTo>
                  <a:cubicBezTo>
                    <a:pt x="4550759" y="1122902"/>
                    <a:pt x="4535996" y="1134618"/>
                    <a:pt x="4517898" y="1134618"/>
                  </a:cubicBezTo>
                  <a:lnTo>
                    <a:pt x="4361022" y="1134618"/>
                  </a:lnTo>
                  <a:cubicBezTo>
                    <a:pt x="4342924" y="1134618"/>
                    <a:pt x="4328160" y="1122902"/>
                    <a:pt x="4328160" y="1108615"/>
                  </a:cubicBezTo>
                  <a:lnTo>
                    <a:pt x="4328160" y="970788"/>
                  </a:lnTo>
                  <a:cubicBezTo>
                    <a:pt x="4328160" y="956501"/>
                    <a:pt x="4342924" y="944785"/>
                    <a:pt x="4361022" y="944785"/>
                  </a:cubicBezTo>
                  <a:lnTo>
                    <a:pt x="4517898" y="944785"/>
                  </a:lnTo>
                  <a:cubicBezTo>
                    <a:pt x="4535996" y="944785"/>
                    <a:pt x="4550759" y="956501"/>
                    <a:pt x="4550759" y="970788"/>
                  </a:cubicBezTo>
                  <a:lnTo>
                    <a:pt x="4550759" y="1108615"/>
                  </a:lnTo>
                  <a:close/>
                  <a:moveTo>
                    <a:pt x="4836605" y="1108615"/>
                  </a:moveTo>
                  <a:cubicBezTo>
                    <a:pt x="4836605" y="1122902"/>
                    <a:pt x="4821841" y="1134618"/>
                    <a:pt x="4803743" y="1134618"/>
                  </a:cubicBezTo>
                  <a:lnTo>
                    <a:pt x="4646867" y="1134618"/>
                  </a:lnTo>
                  <a:cubicBezTo>
                    <a:pt x="4628769" y="1134618"/>
                    <a:pt x="4614006" y="1122902"/>
                    <a:pt x="4614006" y="1108615"/>
                  </a:cubicBezTo>
                  <a:lnTo>
                    <a:pt x="4614006" y="970788"/>
                  </a:lnTo>
                  <a:cubicBezTo>
                    <a:pt x="4614006" y="956501"/>
                    <a:pt x="4628769" y="944785"/>
                    <a:pt x="4646867" y="944785"/>
                  </a:cubicBezTo>
                  <a:lnTo>
                    <a:pt x="4803743" y="944785"/>
                  </a:lnTo>
                  <a:cubicBezTo>
                    <a:pt x="4821841" y="944785"/>
                    <a:pt x="4836605" y="956501"/>
                    <a:pt x="4836605" y="970788"/>
                  </a:cubicBezTo>
                  <a:lnTo>
                    <a:pt x="4836605" y="1108615"/>
                  </a:lnTo>
                  <a:close/>
                  <a:moveTo>
                    <a:pt x="5122450" y="1108615"/>
                  </a:moveTo>
                  <a:cubicBezTo>
                    <a:pt x="5122450" y="1122902"/>
                    <a:pt x="5107686" y="1134618"/>
                    <a:pt x="5089589" y="1134618"/>
                  </a:cubicBezTo>
                  <a:lnTo>
                    <a:pt x="4932712" y="1134618"/>
                  </a:lnTo>
                  <a:cubicBezTo>
                    <a:pt x="4914614" y="1134618"/>
                    <a:pt x="4899851" y="1122902"/>
                    <a:pt x="4899851" y="1108615"/>
                  </a:cubicBezTo>
                  <a:lnTo>
                    <a:pt x="4899851" y="970788"/>
                  </a:lnTo>
                  <a:cubicBezTo>
                    <a:pt x="4899851" y="956501"/>
                    <a:pt x="4914614" y="944785"/>
                    <a:pt x="4932712" y="944785"/>
                  </a:cubicBezTo>
                  <a:lnTo>
                    <a:pt x="5089589" y="944785"/>
                  </a:lnTo>
                  <a:cubicBezTo>
                    <a:pt x="5107686" y="944785"/>
                    <a:pt x="5122450" y="956501"/>
                    <a:pt x="5122450" y="970788"/>
                  </a:cubicBezTo>
                  <a:lnTo>
                    <a:pt x="5122450" y="1108615"/>
                  </a:lnTo>
                  <a:close/>
                  <a:moveTo>
                    <a:pt x="5408295" y="1108615"/>
                  </a:moveTo>
                  <a:cubicBezTo>
                    <a:pt x="5408295" y="1122902"/>
                    <a:pt x="5393531" y="1134618"/>
                    <a:pt x="5375434" y="1134618"/>
                  </a:cubicBezTo>
                  <a:lnTo>
                    <a:pt x="5218557" y="1134618"/>
                  </a:lnTo>
                  <a:cubicBezTo>
                    <a:pt x="5200460" y="1134618"/>
                    <a:pt x="5185696" y="1122902"/>
                    <a:pt x="5185696" y="1108615"/>
                  </a:cubicBezTo>
                  <a:lnTo>
                    <a:pt x="5185696" y="970788"/>
                  </a:lnTo>
                  <a:cubicBezTo>
                    <a:pt x="5185696" y="956501"/>
                    <a:pt x="5200460" y="944785"/>
                    <a:pt x="5218557" y="944785"/>
                  </a:cubicBezTo>
                  <a:lnTo>
                    <a:pt x="5375434" y="944785"/>
                  </a:lnTo>
                  <a:cubicBezTo>
                    <a:pt x="5393531" y="944785"/>
                    <a:pt x="5408295" y="956501"/>
                    <a:pt x="5408295" y="970788"/>
                  </a:cubicBezTo>
                  <a:lnTo>
                    <a:pt x="5408295" y="1108615"/>
                  </a:lnTo>
                  <a:close/>
                  <a:moveTo>
                    <a:pt x="5731098" y="1108615"/>
                  </a:moveTo>
                  <a:cubicBezTo>
                    <a:pt x="5731098" y="1122902"/>
                    <a:pt x="5716334" y="1134618"/>
                    <a:pt x="5698236" y="1134618"/>
                  </a:cubicBezTo>
                  <a:lnTo>
                    <a:pt x="5541360" y="1134618"/>
                  </a:lnTo>
                  <a:cubicBezTo>
                    <a:pt x="5523262" y="1134618"/>
                    <a:pt x="5508498" y="1122902"/>
                    <a:pt x="5508498" y="1108615"/>
                  </a:cubicBezTo>
                  <a:lnTo>
                    <a:pt x="5508498" y="970788"/>
                  </a:lnTo>
                  <a:cubicBezTo>
                    <a:pt x="5508498" y="956501"/>
                    <a:pt x="5523262" y="944785"/>
                    <a:pt x="5541360" y="944785"/>
                  </a:cubicBezTo>
                  <a:lnTo>
                    <a:pt x="5698236" y="944785"/>
                  </a:lnTo>
                  <a:cubicBezTo>
                    <a:pt x="5716334" y="944785"/>
                    <a:pt x="5731098" y="956501"/>
                    <a:pt x="5731098" y="970788"/>
                  </a:cubicBezTo>
                  <a:lnTo>
                    <a:pt x="5731098" y="1108615"/>
                  </a:lnTo>
                  <a:close/>
                  <a:moveTo>
                    <a:pt x="6016943" y="1108615"/>
                  </a:moveTo>
                  <a:cubicBezTo>
                    <a:pt x="6016943" y="1122902"/>
                    <a:pt x="6002179" y="1134618"/>
                    <a:pt x="5984081" y="1134618"/>
                  </a:cubicBezTo>
                  <a:lnTo>
                    <a:pt x="5827205" y="1134618"/>
                  </a:lnTo>
                  <a:cubicBezTo>
                    <a:pt x="5809107" y="1134618"/>
                    <a:pt x="5794344" y="1122902"/>
                    <a:pt x="5794344" y="1108615"/>
                  </a:cubicBezTo>
                  <a:lnTo>
                    <a:pt x="5794344" y="970788"/>
                  </a:lnTo>
                  <a:cubicBezTo>
                    <a:pt x="5794344" y="956501"/>
                    <a:pt x="5809107" y="944785"/>
                    <a:pt x="5827205" y="944785"/>
                  </a:cubicBezTo>
                  <a:lnTo>
                    <a:pt x="5984081" y="944785"/>
                  </a:lnTo>
                  <a:cubicBezTo>
                    <a:pt x="6002179" y="944785"/>
                    <a:pt x="6016943" y="956501"/>
                    <a:pt x="6016943" y="970788"/>
                  </a:cubicBezTo>
                  <a:lnTo>
                    <a:pt x="6016943" y="1108615"/>
                  </a:lnTo>
                  <a:close/>
                  <a:moveTo>
                    <a:pt x="6302788" y="1108615"/>
                  </a:moveTo>
                  <a:cubicBezTo>
                    <a:pt x="6302788" y="1122902"/>
                    <a:pt x="6288024" y="1134618"/>
                    <a:pt x="6269927" y="1134618"/>
                  </a:cubicBezTo>
                  <a:lnTo>
                    <a:pt x="6113050" y="1134618"/>
                  </a:lnTo>
                  <a:cubicBezTo>
                    <a:pt x="6094953" y="1134618"/>
                    <a:pt x="6080189" y="1122902"/>
                    <a:pt x="6080189" y="1108615"/>
                  </a:cubicBezTo>
                  <a:lnTo>
                    <a:pt x="6080189" y="970788"/>
                  </a:lnTo>
                  <a:cubicBezTo>
                    <a:pt x="6080189" y="956501"/>
                    <a:pt x="6094953" y="944785"/>
                    <a:pt x="6113050" y="944785"/>
                  </a:cubicBezTo>
                  <a:lnTo>
                    <a:pt x="6269927" y="944785"/>
                  </a:lnTo>
                  <a:cubicBezTo>
                    <a:pt x="6288024" y="944785"/>
                    <a:pt x="6302788" y="956501"/>
                    <a:pt x="6302788" y="970788"/>
                  </a:cubicBezTo>
                  <a:lnTo>
                    <a:pt x="6302788" y="1108615"/>
                  </a:lnTo>
                  <a:close/>
                  <a:moveTo>
                    <a:pt x="6588633" y="1108615"/>
                  </a:moveTo>
                  <a:cubicBezTo>
                    <a:pt x="6588633" y="1122902"/>
                    <a:pt x="6573869" y="1134618"/>
                    <a:pt x="6555772" y="1134618"/>
                  </a:cubicBezTo>
                  <a:lnTo>
                    <a:pt x="6398895" y="1134618"/>
                  </a:lnTo>
                  <a:cubicBezTo>
                    <a:pt x="6380798" y="1134618"/>
                    <a:pt x="6366034" y="1122902"/>
                    <a:pt x="6366034" y="1108615"/>
                  </a:cubicBezTo>
                  <a:lnTo>
                    <a:pt x="6366034" y="970788"/>
                  </a:lnTo>
                  <a:cubicBezTo>
                    <a:pt x="6366034" y="956501"/>
                    <a:pt x="6380798" y="944785"/>
                    <a:pt x="6398895" y="944785"/>
                  </a:cubicBezTo>
                  <a:lnTo>
                    <a:pt x="6555772" y="944785"/>
                  </a:lnTo>
                  <a:cubicBezTo>
                    <a:pt x="6573869" y="944785"/>
                    <a:pt x="6588633" y="956501"/>
                    <a:pt x="6588633" y="970788"/>
                  </a:cubicBezTo>
                  <a:lnTo>
                    <a:pt x="6588633" y="1108615"/>
                  </a:lnTo>
                  <a:close/>
                  <a:moveTo>
                    <a:pt x="6874478" y="1108615"/>
                  </a:moveTo>
                  <a:cubicBezTo>
                    <a:pt x="6874478" y="1122902"/>
                    <a:pt x="6859715" y="1134618"/>
                    <a:pt x="6841618" y="1134618"/>
                  </a:cubicBezTo>
                  <a:lnTo>
                    <a:pt x="6684740" y="1134618"/>
                  </a:lnTo>
                  <a:cubicBezTo>
                    <a:pt x="6666643" y="1134618"/>
                    <a:pt x="6651879" y="1122902"/>
                    <a:pt x="6651879" y="1108615"/>
                  </a:cubicBezTo>
                  <a:lnTo>
                    <a:pt x="6651879" y="970788"/>
                  </a:lnTo>
                  <a:cubicBezTo>
                    <a:pt x="6651879" y="956501"/>
                    <a:pt x="6666643" y="944785"/>
                    <a:pt x="6684740" y="944785"/>
                  </a:cubicBezTo>
                  <a:lnTo>
                    <a:pt x="6841618" y="944785"/>
                  </a:lnTo>
                  <a:cubicBezTo>
                    <a:pt x="6859715" y="944785"/>
                    <a:pt x="6874478" y="956501"/>
                    <a:pt x="6874478" y="970788"/>
                  </a:cubicBezTo>
                  <a:lnTo>
                    <a:pt x="6874478" y="1108615"/>
                  </a:lnTo>
                  <a:close/>
                  <a:moveTo>
                    <a:pt x="7160324" y="1108615"/>
                  </a:moveTo>
                  <a:cubicBezTo>
                    <a:pt x="7160324" y="1122902"/>
                    <a:pt x="7145560" y="1134618"/>
                    <a:pt x="7127462" y="1134618"/>
                  </a:cubicBezTo>
                  <a:lnTo>
                    <a:pt x="6970586" y="1134618"/>
                  </a:lnTo>
                  <a:cubicBezTo>
                    <a:pt x="6952488" y="1134618"/>
                    <a:pt x="6937724" y="1122902"/>
                    <a:pt x="6937724" y="1108615"/>
                  </a:cubicBezTo>
                  <a:lnTo>
                    <a:pt x="6937724" y="970788"/>
                  </a:lnTo>
                  <a:cubicBezTo>
                    <a:pt x="6937724" y="956501"/>
                    <a:pt x="6952488" y="944785"/>
                    <a:pt x="6970586" y="944785"/>
                  </a:cubicBezTo>
                  <a:lnTo>
                    <a:pt x="7127462" y="944785"/>
                  </a:lnTo>
                  <a:cubicBezTo>
                    <a:pt x="7145560" y="944785"/>
                    <a:pt x="7160324" y="956501"/>
                    <a:pt x="7160324" y="970788"/>
                  </a:cubicBezTo>
                  <a:lnTo>
                    <a:pt x="7160324" y="1108615"/>
                  </a:lnTo>
                  <a:close/>
                  <a:moveTo>
                    <a:pt x="7446169" y="1108615"/>
                  </a:moveTo>
                  <a:cubicBezTo>
                    <a:pt x="7446169" y="1122902"/>
                    <a:pt x="7431405" y="1134618"/>
                    <a:pt x="7413308" y="1134618"/>
                  </a:cubicBezTo>
                  <a:lnTo>
                    <a:pt x="7256431" y="1134618"/>
                  </a:lnTo>
                  <a:cubicBezTo>
                    <a:pt x="7238333" y="1134618"/>
                    <a:pt x="7223570" y="1122902"/>
                    <a:pt x="7223570" y="1108615"/>
                  </a:cubicBezTo>
                  <a:lnTo>
                    <a:pt x="7223570" y="970788"/>
                  </a:lnTo>
                  <a:cubicBezTo>
                    <a:pt x="7223570" y="956501"/>
                    <a:pt x="7238333" y="944785"/>
                    <a:pt x="7256431" y="944785"/>
                  </a:cubicBezTo>
                  <a:lnTo>
                    <a:pt x="7413308" y="944785"/>
                  </a:lnTo>
                  <a:cubicBezTo>
                    <a:pt x="7431405" y="944785"/>
                    <a:pt x="7446169" y="956501"/>
                    <a:pt x="7446169" y="970788"/>
                  </a:cubicBezTo>
                  <a:lnTo>
                    <a:pt x="7446169" y="1108615"/>
                  </a:lnTo>
                  <a:close/>
                  <a:moveTo>
                    <a:pt x="7732014" y="1108615"/>
                  </a:moveTo>
                  <a:cubicBezTo>
                    <a:pt x="7732014" y="1122902"/>
                    <a:pt x="7717251" y="1134618"/>
                    <a:pt x="7699153" y="1134618"/>
                  </a:cubicBezTo>
                  <a:lnTo>
                    <a:pt x="7542277" y="1134618"/>
                  </a:lnTo>
                  <a:cubicBezTo>
                    <a:pt x="7524179" y="1134618"/>
                    <a:pt x="7509415" y="1122902"/>
                    <a:pt x="7509415" y="1108615"/>
                  </a:cubicBezTo>
                  <a:lnTo>
                    <a:pt x="7509415" y="970788"/>
                  </a:lnTo>
                  <a:cubicBezTo>
                    <a:pt x="7509415" y="956501"/>
                    <a:pt x="7524179" y="944785"/>
                    <a:pt x="7542277" y="944785"/>
                  </a:cubicBezTo>
                  <a:lnTo>
                    <a:pt x="7699153" y="944785"/>
                  </a:lnTo>
                  <a:cubicBezTo>
                    <a:pt x="7717251" y="944785"/>
                    <a:pt x="7732014" y="956501"/>
                    <a:pt x="7732014" y="970788"/>
                  </a:cubicBezTo>
                  <a:lnTo>
                    <a:pt x="7732014" y="1108615"/>
                  </a:lnTo>
                  <a:close/>
                  <a:moveTo>
                    <a:pt x="8017860" y="1108615"/>
                  </a:moveTo>
                  <a:cubicBezTo>
                    <a:pt x="8017860" y="1122902"/>
                    <a:pt x="8003095" y="1134618"/>
                    <a:pt x="7984998" y="1134618"/>
                  </a:cubicBezTo>
                  <a:lnTo>
                    <a:pt x="7828121" y="1134618"/>
                  </a:lnTo>
                  <a:cubicBezTo>
                    <a:pt x="7810024" y="1134618"/>
                    <a:pt x="7795260" y="1122902"/>
                    <a:pt x="7795260" y="1108615"/>
                  </a:cubicBezTo>
                  <a:lnTo>
                    <a:pt x="7795260" y="970788"/>
                  </a:lnTo>
                  <a:cubicBezTo>
                    <a:pt x="7795260" y="956501"/>
                    <a:pt x="7810024" y="944785"/>
                    <a:pt x="7828121" y="944785"/>
                  </a:cubicBezTo>
                  <a:lnTo>
                    <a:pt x="7984998" y="944785"/>
                  </a:lnTo>
                  <a:cubicBezTo>
                    <a:pt x="8003095" y="944785"/>
                    <a:pt x="8017860" y="956501"/>
                    <a:pt x="8017860" y="970788"/>
                  </a:cubicBezTo>
                  <a:lnTo>
                    <a:pt x="8017860" y="1108615"/>
                  </a:lnTo>
                  <a:close/>
                  <a:moveTo>
                    <a:pt x="8303705" y="1108615"/>
                  </a:moveTo>
                  <a:cubicBezTo>
                    <a:pt x="8303705" y="1122902"/>
                    <a:pt x="8288941" y="1134618"/>
                    <a:pt x="8270844" y="1134618"/>
                  </a:cubicBezTo>
                  <a:lnTo>
                    <a:pt x="8113967" y="1134618"/>
                  </a:lnTo>
                  <a:cubicBezTo>
                    <a:pt x="8095869" y="1134618"/>
                    <a:pt x="8081105" y="1122902"/>
                    <a:pt x="8081105" y="1108615"/>
                  </a:cubicBezTo>
                  <a:lnTo>
                    <a:pt x="8081105" y="970788"/>
                  </a:lnTo>
                  <a:cubicBezTo>
                    <a:pt x="8081105" y="956501"/>
                    <a:pt x="8095869" y="944785"/>
                    <a:pt x="8113967" y="944785"/>
                  </a:cubicBezTo>
                  <a:lnTo>
                    <a:pt x="8270844" y="944785"/>
                  </a:lnTo>
                  <a:cubicBezTo>
                    <a:pt x="8288941" y="944785"/>
                    <a:pt x="8303705" y="956501"/>
                    <a:pt x="8303705" y="970788"/>
                  </a:cubicBezTo>
                  <a:lnTo>
                    <a:pt x="8303705" y="1108615"/>
                  </a:lnTo>
                  <a:close/>
                  <a:moveTo>
                    <a:pt x="8589550" y="1108615"/>
                  </a:moveTo>
                  <a:cubicBezTo>
                    <a:pt x="8589550" y="1122902"/>
                    <a:pt x="8574786" y="1134618"/>
                    <a:pt x="8556689" y="1134618"/>
                  </a:cubicBezTo>
                  <a:lnTo>
                    <a:pt x="8399812" y="1134618"/>
                  </a:lnTo>
                  <a:cubicBezTo>
                    <a:pt x="8381714" y="1134618"/>
                    <a:pt x="8366951" y="1122902"/>
                    <a:pt x="8366951" y="1108615"/>
                  </a:cubicBezTo>
                  <a:lnTo>
                    <a:pt x="8366951" y="970788"/>
                  </a:lnTo>
                  <a:cubicBezTo>
                    <a:pt x="8366951" y="956501"/>
                    <a:pt x="8381714" y="944785"/>
                    <a:pt x="8399812" y="944785"/>
                  </a:cubicBezTo>
                  <a:lnTo>
                    <a:pt x="8556689" y="944785"/>
                  </a:lnTo>
                  <a:cubicBezTo>
                    <a:pt x="8574786" y="944785"/>
                    <a:pt x="8589550" y="956501"/>
                    <a:pt x="8589550" y="970788"/>
                  </a:cubicBezTo>
                  <a:lnTo>
                    <a:pt x="8589550" y="1108615"/>
                  </a:lnTo>
                  <a:close/>
                  <a:moveTo>
                    <a:pt x="8875395" y="1108615"/>
                  </a:moveTo>
                  <a:cubicBezTo>
                    <a:pt x="8875395" y="1122902"/>
                    <a:pt x="8860631" y="1134618"/>
                    <a:pt x="8842534" y="1134618"/>
                  </a:cubicBezTo>
                  <a:lnTo>
                    <a:pt x="8685657" y="1134618"/>
                  </a:lnTo>
                  <a:cubicBezTo>
                    <a:pt x="8667559" y="1134618"/>
                    <a:pt x="8652796" y="1122902"/>
                    <a:pt x="8652796" y="1108615"/>
                  </a:cubicBezTo>
                  <a:lnTo>
                    <a:pt x="8652796" y="970788"/>
                  </a:lnTo>
                  <a:cubicBezTo>
                    <a:pt x="8652796" y="956501"/>
                    <a:pt x="8667559" y="944785"/>
                    <a:pt x="8685657" y="944785"/>
                  </a:cubicBezTo>
                  <a:lnTo>
                    <a:pt x="8842534" y="944785"/>
                  </a:lnTo>
                  <a:cubicBezTo>
                    <a:pt x="8860631" y="944785"/>
                    <a:pt x="8875395" y="956501"/>
                    <a:pt x="8875395" y="970788"/>
                  </a:cubicBezTo>
                  <a:lnTo>
                    <a:pt x="8875395" y="1108615"/>
                  </a:lnTo>
                  <a:close/>
                  <a:moveTo>
                    <a:pt x="9161240" y="1108615"/>
                  </a:moveTo>
                  <a:cubicBezTo>
                    <a:pt x="9161240" y="1122902"/>
                    <a:pt x="9146477" y="1134618"/>
                    <a:pt x="9128379" y="1134618"/>
                  </a:cubicBezTo>
                  <a:lnTo>
                    <a:pt x="8971502" y="1134618"/>
                  </a:lnTo>
                  <a:cubicBezTo>
                    <a:pt x="8953405" y="1134618"/>
                    <a:pt x="8938641" y="1122902"/>
                    <a:pt x="8938641" y="1108615"/>
                  </a:cubicBezTo>
                  <a:lnTo>
                    <a:pt x="8938641" y="970788"/>
                  </a:lnTo>
                  <a:cubicBezTo>
                    <a:pt x="8938641" y="956501"/>
                    <a:pt x="8953405" y="944785"/>
                    <a:pt x="8971502" y="944785"/>
                  </a:cubicBezTo>
                  <a:lnTo>
                    <a:pt x="9128379" y="944785"/>
                  </a:lnTo>
                  <a:cubicBezTo>
                    <a:pt x="9146477" y="944785"/>
                    <a:pt x="9161240" y="956501"/>
                    <a:pt x="9161240" y="970788"/>
                  </a:cubicBezTo>
                  <a:lnTo>
                    <a:pt x="9161240" y="1108615"/>
                  </a:lnTo>
                  <a:close/>
                  <a:moveTo>
                    <a:pt x="9447086" y="1108615"/>
                  </a:moveTo>
                  <a:cubicBezTo>
                    <a:pt x="9447086" y="1122902"/>
                    <a:pt x="9432322" y="1134618"/>
                    <a:pt x="9414224" y="1134618"/>
                  </a:cubicBezTo>
                  <a:lnTo>
                    <a:pt x="9257348" y="1134618"/>
                  </a:lnTo>
                  <a:cubicBezTo>
                    <a:pt x="9239250" y="1134618"/>
                    <a:pt x="9224486" y="1122902"/>
                    <a:pt x="9224486" y="1108615"/>
                  </a:cubicBezTo>
                  <a:lnTo>
                    <a:pt x="9224486" y="970788"/>
                  </a:lnTo>
                  <a:cubicBezTo>
                    <a:pt x="9224486" y="956501"/>
                    <a:pt x="9239250" y="944785"/>
                    <a:pt x="9257348" y="944785"/>
                  </a:cubicBezTo>
                  <a:lnTo>
                    <a:pt x="9414224" y="944785"/>
                  </a:lnTo>
                  <a:cubicBezTo>
                    <a:pt x="9432322" y="944785"/>
                    <a:pt x="9447086" y="956501"/>
                    <a:pt x="9447086" y="970788"/>
                  </a:cubicBezTo>
                  <a:lnTo>
                    <a:pt x="9447086" y="1108615"/>
                  </a:lnTo>
                  <a:close/>
                  <a:moveTo>
                    <a:pt x="9732931" y="1108615"/>
                  </a:moveTo>
                  <a:cubicBezTo>
                    <a:pt x="9732931" y="1122902"/>
                    <a:pt x="9718167" y="1134618"/>
                    <a:pt x="9700070" y="1134618"/>
                  </a:cubicBezTo>
                  <a:lnTo>
                    <a:pt x="9543192" y="1134618"/>
                  </a:lnTo>
                  <a:cubicBezTo>
                    <a:pt x="9525095" y="1134618"/>
                    <a:pt x="9510332" y="1122902"/>
                    <a:pt x="9510332" y="1108615"/>
                  </a:cubicBezTo>
                  <a:lnTo>
                    <a:pt x="9510332" y="970788"/>
                  </a:lnTo>
                  <a:cubicBezTo>
                    <a:pt x="9510332" y="956501"/>
                    <a:pt x="9525095" y="944785"/>
                    <a:pt x="9543192" y="944785"/>
                  </a:cubicBezTo>
                  <a:lnTo>
                    <a:pt x="9700070" y="944785"/>
                  </a:lnTo>
                  <a:cubicBezTo>
                    <a:pt x="9718167" y="944785"/>
                    <a:pt x="9732931" y="956501"/>
                    <a:pt x="9732931" y="970788"/>
                  </a:cubicBezTo>
                  <a:lnTo>
                    <a:pt x="9732931" y="1108615"/>
                  </a:lnTo>
                  <a:close/>
                  <a:moveTo>
                    <a:pt x="10018776" y="1108615"/>
                  </a:moveTo>
                  <a:cubicBezTo>
                    <a:pt x="10018776" y="1122902"/>
                    <a:pt x="10004013" y="1134618"/>
                    <a:pt x="9985915" y="1134618"/>
                  </a:cubicBezTo>
                  <a:lnTo>
                    <a:pt x="9829038" y="1134618"/>
                  </a:lnTo>
                  <a:cubicBezTo>
                    <a:pt x="9810941" y="1134618"/>
                    <a:pt x="9796176" y="1122902"/>
                    <a:pt x="9796176" y="1108615"/>
                  </a:cubicBezTo>
                  <a:lnTo>
                    <a:pt x="9796176" y="970788"/>
                  </a:lnTo>
                  <a:cubicBezTo>
                    <a:pt x="9796176" y="956501"/>
                    <a:pt x="9810941" y="944785"/>
                    <a:pt x="9829038" y="944785"/>
                  </a:cubicBezTo>
                  <a:lnTo>
                    <a:pt x="9985915" y="944785"/>
                  </a:lnTo>
                  <a:cubicBezTo>
                    <a:pt x="10004013" y="944785"/>
                    <a:pt x="10018776" y="956501"/>
                    <a:pt x="10018776" y="970788"/>
                  </a:cubicBezTo>
                  <a:lnTo>
                    <a:pt x="10018776" y="1108615"/>
                  </a:lnTo>
                  <a:close/>
                  <a:moveTo>
                    <a:pt x="10304621" y="1108615"/>
                  </a:moveTo>
                  <a:cubicBezTo>
                    <a:pt x="10304621" y="1122902"/>
                    <a:pt x="10289858" y="1134618"/>
                    <a:pt x="10271760" y="1134618"/>
                  </a:cubicBezTo>
                  <a:lnTo>
                    <a:pt x="10114884" y="1134618"/>
                  </a:lnTo>
                  <a:cubicBezTo>
                    <a:pt x="10096786" y="1134618"/>
                    <a:pt x="10082022" y="1122902"/>
                    <a:pt x="10082022" y="1108615"/>
                  </a:cubicBezTo>
                  <a:lnTo>
                    <a:pt x="10082022" y="970788"/>
                  </a:lnTo>
                  <a:cubicBezTo>
                    <a:pt x="10082022" y="956501"/>
                    <a:pt x="10096786" y="944785"/>
                    <a:pt x="10114884" y="944785"/>
                  </a:cubicBezTo>
                  <a:lnTo>
                    <a:pt x="10271760" y="944785"/>
                  </a:lnTo>
                  <a:cubicBezTo>
                    <a:pt x="10289858" y="944785"/>
                    <a:pt x="10304621" y="956501"/>
                    <a:pt x="10304621" y="970788"/>
                  </a:cubicBezTo>
                  <a:lnTo>
                    <a:pt x="10304621" y="1108615"/>
                  </a:lnTo>
                  <a:close/>
                  <a:moveTo>
                    <a:pt x="10590466" y="1108615"/>
                  </a:moveTo>
                  <a:cubicBezTo>
                    <a:pt x="10590466" y="1122902"/>
                    <a:pt x="10575703" y="1134618"/>
                    <a:pt x="10557606" y="1134618"/>
                  </a:cubicBezTo>
                  <a:lnTo>
                    <a:pt x="10400728" y="1134618"/>
                  </a:lnTo>
                  <a:cubicBezTo>
                    <a:pt x="10382631" y="1134618"/>
                    <a:pt x="10367867" y="1122902"/>
                    <a:pt x="10367867" y="1108615"/>
                  </a:cubicBezTo>
                  <a:lnTo>
                    <a:pt x="10367867" y="970788"/>
                  </a:lnTo>
                  <a:cubicBezTo>
                    <a:pt x="10367867" y="956501"/>
                    <a:pt x="10382631" y="944785"/>
                    <a:pt x="10400728" y="944785"/>
                  </a:cubicBezTo>
                  <a:lnTo>
                    <a:pt x="10557606" y="944785"/>
                  </a:lnTo>
                  <a:cubicBezTo>
                    <a:pt x="10575703" y="944785"/>
                    <a:pt x="10590466" y="956501"/>
                    <a:pt x="10590466" y="970788"/>
                  </a:cubicBezTo>
                  <a:lnTo>
                    <a:pt x="10590466" y="1108615"/>
                  </a:lnTo>
                  <a:close/>
                  <a:moveTo>
                    <a:pt x="10876312" y="1108615"/>
                  </a:moveTo>
                  <a:cubicBezTo>
                    <a:pt x="10876312" y="1122902"/>
                    <a:pt x="10861547" y="1134618"/>
                    <a:pt x="10843451" y="1134618"/>
                  </a:cubicBezTo>
                  <a:lnTo>
                    <a:pt x="10686573" y="1134618"/>
                  </a:lnTo>
                  <a:cubicBezTo>
                    <a:pt x="10668477" y="1134618"/>
                    <a:pt x="10653712" y="1122902"/>
                    <a:pt x="10653712" y="1108615"/>
                  </a:cubicBezTo>
                  <a:lnTo>
                    <a:pt x="10653712" y="970788"/>
                  </a:lnTo>
                  <a:cubicBezTo>
                    <a:pt x="10653712" y="956501"/>
                    <a:pt x="10668477" y="944785"/>
                    <a:pt x="10686573" y="944785"/>
                  </a:cubicBezTo>
                  <a:lnTo>
                    <a:pt x="10843451" y="944785"/>
                  </a:lnTo>
                  <a:cubicBezTo>
                    <a:pt x="10861547" y="944785"/>
                    <a:pt x="10876312" y="956501"/>
                    <a:pt x="10876312" y="970788"/>
                  </a:cubicBezTo>
                  <a:lnTo>
                    <a:pt x="10876312" y="1108615"/>
                  </a:lnTo>
                  <a:close/>
                  <a:moveTo>
                    <a:pt x="5644706" y="721043"/>
                  </a:moveTo>
                  <a:lnTo>
                    <a:pt x="5644706" y="413575"/>
                  </a:lnTo>
                  <a:cubicBezTo>
                    <a:pt x="5644706" y="356330"/>
                    <a:pt x="5703856" y="309467"/>
                    <a:pt x="5776246" y="309467"/>
                  </a:cubicBezTo>
                  <a:lnTo>
                    <a:pt x="6307455" y="309467"/>
                  </a:lnTo>
                  <a:cubicBezTo>
                    <a:pt x="6379845" y="309467"/>
                    <a:pt x="6438996" y="356330"/>
                    <a:pt x="6438996" y="413575"/>
                  </a:cubicBezTo>
                  <a:lnTo>
                    <a:pt x="6438996" y="721043"/>
                  </a:lnTo>
                  <a:cubicBezTo>
                    <a:pt x="6438996" y="778288"/>
                    <a:pt x="6379845" y="825151"/>
                    <a:pt x="6307455" y="825151"/>
                  </a:cubicBezTo>
                  <a:lnTo>
                    <a:pt x="5776246" y="825151"/>
                  </a:lnTo>
                  <a:cubicBezTo>
                    <a:pt x="5703856" y="825151"/>
                    <a:pt x="5644706" y="778288"/>
                    <a:pt x="5644706" y="721043"/>
                  </a:cubicBezTo>
                  <a:close/>
                  <a:moveTo>
                    <a:pt x="6724841" y="721043"/>
                  </a:moveTo>
                  <a:lnTo>
                    <a:pt x="6724841" y="413575"/>
                  </a:lnTo>
                  <a:cubicBezTo>
                    <a:pt x="6724841" y="356330"/>
                    <a:pt x="6783991" y="309467"/>
                    <a:pt x="6856381" y="309467"/>
                  </a:cubicBezTo>
                  <a:lnTo>
                    <a:pt x="7387590" y="309467"/>
                  </a:lnTo>
                  <a:cubicBezTo>
                    <a:pt x="7459980" y="309467"/>
                    <a:pt x="7519130" y="356330"/>
                    <a:pt x="7519130" y="413575"/>
                  </a:cubicBezTo>
                  <a:lnTo>
                    <a:pt x="7519130" y="721043"/>
                  </a:lnTo>
                  <a:cubicBezTo>
                    <a:pt x="7519130" y="778288"/>
                    <a:pt x="7459980" y="825151"/>
                    <a:pt x="7387590" y="825151"/>
                  </a:cubicBezTo>
                  <a:lnTo>
                    <a:pt x="6856381" y="825151"/>
                  </a:lnTo>
                  <a:cubicBezTo>
                    <a:pt x="6783991" y="825151"/>
                    <a:pt x="6724841" y="778288"/>
                    <a:pt x="6724841" y="721043"/>
                  </a:cubicBezTo>
                  <a:close/>
                  <a:moveTo>
                    <a:pt x="7804976" y="721043"/>
                  </a:moveTo>
                  <a:lnTo>
                    <a:pt x="7804976" y="413575"/>
                  </a:lnTo>
                  <a:cubicBezTo>
                    <a:pt x="7804976" y="356330"/>
                    <a:pt x="7864126" y="309467"/>
                    <a:pt x="7936516" y="309467"/>
                  </a:cubicBezTo>
                  <a:lnTo>
                    <a:pt x="8467725" y="309467"/>
                  </a:lnTo>
                  <a:cubicBezTo>
                    <a:pt x="8540115" y="309467"/>
                    <a:pt x="8599265" y="356330"/>
                    <a:pt x="8599265" y="413575"/>
                  </a:cubicBezTo>
                  <a:lnTo>
                    <a:pt x="8599265" y="721043"/>
                  </a:lnTo>
                  <a:cubicBezTo>
                    <a:pt x="8599265" y="778288"/>
                    <a:pt x="8540115" y="825151"/>
                    <a:pt x="8467725" y="825151"/>
                  </a:cubicBezTo>
                  <a:lnTo>
                    <a:pt x="7936516" y="825151"/>
                  </a:lnTo>
                  <a:cubicBezTo>
                    <a:pt x="7864126" y="825151"/>
                    <a:pt x="7804976" y="778288"/>
                    <a:pt x="7804976" y="721043"/>
                  </a:cubicBezTo>
                  <a:close/>
                  <a:moveTo>
                    <a:pt x="8885111" y="721043"/>
                  </a:moveTo>
                  <a:lnTo>
                    <a:pt x="8885111" y="413575"/>
                  </a:lnTo>
                  <a:cubicBezTo>
                    <a:pt x="8885111" y="356330"/>
                    <a:pt x="8944261" y="309467"/>
                    <a:pt x="9016651" y="309467"/>
                  </a:cubicBezTo>
                  <a:lnTo>
                    <a:pt x="9547860" y="309467"/>
                  </a:lnTo>
                  <a:cubicBezTo>
                    <a:pt x="9620250" y="309467"/>
                    <a:pt x="9679400" y="356330"/>
                    <a:pt x="9679400" y="413575"/>
                  </a:cubicBezTo>
                  <a:lnTo>
                    <a:pt x="9679400" y="721043"/>
                  </a:lnTo>
                  <a:cubicBezTo>
                    <a:pt x="9679400" y="778288"/>
                    <a:pt x="9620250" y="825151"/>
                    <a:pt x="9547860" y="825151"/>
                  </a:cubicBezTo>
                  <a:lnTo>
                    <a:pt x="9016651" y="825151"/>
                  </a:lnTo>
                  <a:cubicBezTo>
                    <a:pt x="8944261" y="825151"/>
                    <a:pt x="8885111" y="778288"/>
                    <a:pt x="8885111" y="721043"/>
                  </a:cubicBezTo>
                  <a:close/>
                  <a:moveTo>
                    <a:pt x="9965245" y="721043"/>
                  </a:moveTo>
                  <a:lnTo>
                    <a:pt x="9965245" y="413575"/>
                  </a:lnTo>
                  <a:cubicBezTo>
                    <a:pt x="9965245" y="356330"/>
                    <a:pt x="10024396" y="309467"/>
                    <a:pt x="10096786" y="309467"/>
                  </a:cubicBezTo>
                  <a:lnTo>
                    <a:pt x="10627995" y="309467"/>
                  </a:lnTo>
                  <a:cubicBezTo>
                    <a:pt x="10700385" y="309467"/>
                    <a:pt x="10759535" y="356330"/>
                    <a:pt x="10759535" y="413575"/>
                  </a:cubicBezTo>
                  <a:lnTo>
                    <a:pt x="10759535" y="721043"/>
                  </a:lnTo>
                  <a:cubicBezTo>
                    <a:pt x="10759535" y="778288"/>
                    <a:pt x="10700385" y="825151"/>
                    <a:pt x="10627995" y="825151"/>
                  </a:cubicBezTo>
                  <a:lnTo>
                    <a:pt x="10096786" y="825151"/>
                  </a:lnTo>
                  <a:cubicBezTo>
                    <a:pt x="10024396" y="825151"/>
                    <a:pt x="9965245" y="778288"/>
                    <a:pt x="9965245" y="721043"/>
                  </a:cubicBez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9"/>
            <p:cNvSpPr/>
            <p:nvPr/>
          </p:nvSpPr>
          <p:spPr>
            <a:xfrm rot="-904847">
              <a:off x="-2587149" y="-65142"/>
              <a:ext cx="9457050" cy="1011031"/>
            </a:xfrm>
            <a:custGeom>
              <a:rect b="b" l="l" r="r" t="t"/>
              <a:pathLst>
                <a:path extrusionOk="0" h="1165860" w="10935747">
                  <a:moveTo>
                    <a:pt x="5467826" y="0"/>
                  </a:moveTo>
                  <a:lnTo>
                    <a:pt x="0" y="0"/>
                  </a:lnTo>
                  <a:lnTo>
                    <a:pt x="0" y="1165860"/>
                  </a:lnTo>
                  <a:lnTo>
                    <a:pt x="10935748" y="1165860"/>
                  </a:lnTo>
                  <a:lnTo>
                    <a:pt x="10935748" y="0"/>
                  </a:lnTo>
                  <a:lnTo>
                    <a:pt x="5467922" y="0"/>
                  </a:lnTo>
                  <a:close/>
                  <a:moveTo>
                    <a:pt x="10672572" y="57245"/>
                  </a:moveTo>
                  <a:cubicBezTo>
                    <a:pt x="10672572" y="42958"/>
                    <a:pt x="10687336" y="31242"/>
                    <a:pt x="10705434" y="31242"/>
                  </a:cubicBezTo>
                  <a:lnTo>
                    <a:pt x="10862310" y="31242"/>
                  </a:lnTo>
                  <a:cubicBezTo>
                    <a:pt x="10880408" y="31242"/>
                    <a:pt x="10895171" y="42958"/>
                    <a:pt x="10895171" y="57245"/>
                  </a:cubicBezTo>
                  <a:lnTo>
                    <a:pt x="10895171" y="195072"/>
                  </a:lnTo>
                  <a:cubicBezTo>
                    <a:pt x="10895171" y="209360"/>
                    <a:pt x="10880408" y="221075"/>
                    <a:pt x="10862310" y="221075"/>
                  </a:cubicBezTo>
                  <a:lnTo>
                    <a:pt x="10705434" y="221075"/>
                  </a:lnTo>
                  <a:cubicBezTo>
                    <a:pt x="10687336" y="221075"/>
                    <a:pt x="10672572" y="209360"/>
                    <a:pt x="10672572" y="195072"/>
                  </a:cubicBezTo>
                  <a:lnTo>
                    <a:pt x="10672572" y="57245"/>
                  </a:lnTo>
                  <a:close/>
                  <a:moveTo>
                    <a:pt x="10386726" y="57245"/>
                  </a:moveTo>
                  <a:cubicBezTo>
                    <a:pt x="10386726" y="42958"/>
                    <a:pt x="10401491" y="31242"/>
                    <a:pt x="10419588" y="31242"/>
                  </a:cubicBezTo>
                  <a:lnTo>
                    <a:pt x="10576465" y="31242"/>
                  </a:lnTo>
                  <a:cubicBezTo>
                    <a:pt x="10594563" y="31242"/>
                    <a:pt x="10609326" y="42958"/>
                    <a:pt x="10609326" y="57245"/>
                  </a:cubicBezTo>
                  <a:lnTo>
                    <a:pt x="10609326" y="195072"/>
                  </a:lnTo>
                  <a:cubicBezTo>
                    <a:pt x="10609326" y="209360"/>
                    <a:pt x="10594563" y="221075"/>
                    <a:pt x="10576465" y="221075"/>
                  </a:cubicBezTo>
                  <a:lnTo>
                    <a:pt x="10419588" y="221075"/>
                  </a:lnTo>
                  <a:cubicBezTo>
                    <a:pt x="10401491" y="221075"/>
                    <a:pt x="10386726" y="209360"/>
                    <a:pt x="10386726" y="195072"/>
                  </a:cubicBezTo>
                  <a:lnTo>
                    <a:pt x="10386726" y="57245"/>
                  </a:lnTo>
                  <a:close/>
                  <a:moveTo>
                    <a:pt x="10100881" y="57245"/>
                  </a:moveTo>
                  <a:cubicBezTo>
                    <a:pt x="10100881" y="42958"/>
                    <a:pt x="10115645" y="31242"/>
                    <a:pt x="10133743" y="31242"/>
                  </a:cubicBezTo>
                  <a:lnTo>
                    <a:pt x="10290620" y="31242"/>
                  </a:lnTo>
                  <a:cubicBezTo>
                    <a:pt x="10308717" y="31242"/>
                    <a:pt x="10323480" y="42958"/>
                    <a:pt x="10323480" y="57245"/>
                  </a:cubicBezTo>
                  <a:lnTo>
                    <a:pt x="10323480" y="195072"/>
                  </a:lnTo>
                  <a:cubicBezTo>
                    <a:pt x="10323480" y="209360"/>
                    <a:pt x="10308717" y="221075"/>
                    <a:pt x="10290620" y="221075"/>
                  </a:cubicBezTo>
                  <a:lnTo>
                    <a:pt x="10133743" y="221075"/>
                  </a:lnTo>
                  <a:cubicBezTo>
                    <a:pt x="10115645" y="221075"/>
                    <a:pt x="10100881" y="209360"/>
                    <a:pt x="10100881" y="195072"/>
                  </a:cubicBezTo>
                  <a:lnTo>
                    <a:pt x="10100881" y="57245"/>
                  </a:lnTo>
                  <a:close/>
                  <a:moveTo>
                    <a:pt x="9815036" y="57245"/>
                  </a:moveTo>
                  <a:cubicBezTo>
                    <a:pt x="9815036" y="42958"/>
                    <a:pt x="9829800" y="31242"/>
                    <a:pt x="9847898" y="31242"/>
                  </a:cubicBezTo>
                  <a:lnTo>
                    <a:pt x="10004774" y="31242"/>
                  </a:lnTo>
                  <a:cubicBezTo>
                    <a:pt x="10022872" y="31242"/>
                    <a:pt x="10037635" y="42958"/>
                    <a:pt x="10037635" y="57245"/>
                  </a:cubicBezTo>
                  <a:lnTo>
                    <a:pt x="10037635" y="195072"/>
                  </a:lnTo>
                  <a:cubicBezTo>
                    <a:pt x="10037635" y="209360"/>
                    <a:pt x="10022872" y="221075"/>
                    <a:pt x="10004774" y="221075"/>
                  </a:cubicBezTo>
                  <a:lnTo>
                    <a:pt x="9847898" y="221075"/>
                  </a:lnTo>
                  <a:cubicBezTo>
                    <a:pt x="9829800" y="221075"/>
                    <a:pt x="9815036" y="209360"/>
                    <a:pt x="9815036" y="195072"/>
                  </a:cubicBezTo>
                  <a:lnTo>
                    <a:pt x="9815036" y="57245"/>
                  </a:lnTo>
                  <a:close/>
                  <a:moveTo>
                    <a:pt x="9529191" y="57245"/>
                  </a:moveTo>
                  <a:cubicBezTo>
                    <a:pt x="9529191" y="42958"/>
                    <a:pt x="9543955" y="31242"/>
                    <a:pt x="9562052" y="31242"/>
                  </a:cubicBezTo>
                  <a:lnTo>
                    <a:pt x="9718929" y="31242"/>
                  </a:lnTo>
                  <a:cubicBezTo>
                    <a:pt x="9737027" y="31242"/>
                    <a:pt x="9751790" y="42958"/>
                    <a:pt x="9751790" y="57245"/>
                  </a:cubicBezTo>
                  <a:lnTo>
                    <a:pt x="9751790" y="195072"/>
                  </a:lnTo>
                  <a:cubicBezTo>
                    <a:pt x="9751790" y="209360"/>
                    <a:pt x="9737027" y="221075"/>
                    <a:pt x="9718929" y="221075"/>
                  </a:cubicBezTo>
                  <a:lnTo>
                    <a:pt x="9562052" y="221075"/>
                  </a:lnTo>
                  <a:cubicBezTo>
                    <a:pt x="9543955" y="221075"/>
                    <a:pt x="9529191" y="209360"/>
                    <a:pt x="9529191" y="195072"/>
                  </a:cubicBezTo>
                  <a:lnTo>
                    <a:pt x="9529191" y="57245"/>
                  </a:lnTo>
                  <a:close/>
                  <a:moveTo>
                    <a:pt x="9243346" y="57245"/>
                  </a:moveTo>
                  <a:cubicBezTo>
                    <a:pt x="9243346" y="42958"/>
                    <a:pt x="9258109" y="31242"/>
                    <a:pt x="9276207" y="31242"/>
                  </a:cubicBezTo>
                  <a:lnTo>
                    <a:pt x="9433084" y="31242"/>
                  </a:lnTo>
                  <a:cubicBezTo>
                    <a:pt x="9451181" y="31242"/>
                    <a:pt x="9465945" y="42958"/>
                    <a:pt x="9465945" y="57245"/>
                  </a:cubicBezTo>
                  <a:lnTo>
                    <a:pt x="9465945" y="195072"/>
                  </a:lnTo>
                  <a:cubicBezTo>
                    <a:pt x="9465945" y="209360"/>
                    <a:pt x="9451181" y="221075"/>
                    <a:pt x="9433084" y="221075"/>
                  </a:cubicBezTo>
                  <a:lnTo>
                    <a:pt x="9276207" y="221075"/>
                  </a:lnTo>
                  <a:cubicBezTo>
                    <a:pt x="9258109" y="221075"/>
                    <a:pt x="9243346" y="209360"/>
                    <a:pt x="9243346" y="195072"/>
                  </a:cubicBezTo>
                  <a:lnTo>
                    <a:pt x="9243346" y="57245"/>
                  </a:lnTo>
                  <a:close/>
                  <a:moveTo>
                    <a:pt x="8957500" y="57245"/>
                  </a:moveTo>
                  <a:cubicBezTo>
                    <a:pt x="8957500" y="42958"/>
                    <a:pt x="8972264" y="31242"/>
                    <a:pt x="8990362" y="31242"/>
                  </a:cubicBezTo>
                  <a:lnTo>
                    <a:pt x="9147239" y="31242"/>
                  </a:lnTo>
                  <a:cubicBezTo>
                    <a:pt x="9165336" y="31242"/>
                    <a:pt x="9180100" y="42958"/>
                    <a:pt x="9180100" y="57245"/>
                  </a:cubicBezTo>
                  <a:lnTo>
                    <a:pt x="9180100" y="195072"/>
                  </a:lnTo>
                  <a:cubicBezTo>
                    <a:pt x="9180100" y="209360"/>
                    <a:pt x="9165336" y="221075"/>
                    <a:pt x="9147239" y="221075"/>
                  </a:cubicBezTo>
                  <a:lnTo>
                    <a:pt x="8990362" y="221075"/>
                  </a:lnTo>
                  <a:cubicBezTo>
                    <a:pt x="8972264" y="221075"/>
                    <a:pt x="8957500" y="209360"/>
                    <a:pt x="8957500" y="195072"/>
                  </a:cubicBezTo>
                  <a:lnTo>
                    <a:pt x="8957500" y="57245"/>
                  </a:lnTo>
                  <a:close/>
                  <a:moveTo>
                    <a:pt x="8671655" y="57245"/>
                  </a:moveTo>
                  <a:cubicBezTo>
                    <a:pt x="8671655" y="42958"/>
                    <a:pt x="8686419" y="31242"/>
                    <a:pt x="8704516" y="31242"/>
                  </a:cubicBezTo>
                  <a:lnTo>
                    <a:pt x="8861393" y="31242"/>
                  </a:lnTo>
                  <a:cubicBezTo>
                    <a:pt x="8879491" y="31242"/>
                    <a:pt x="8894255" y="42958"/>
                    <a:pt x="8894255" y="57245"/>
                  </a:cubicBezTo>
                  <a:lnTo>
                    <a:pt x="8894255" y="195072"/>
                  </a:lnTo>
                  <a:cubicBezTo>
                    <a:pt x="8894255" y="209360"/>
                    <a:pt x="8879491" y="221075"/>
                    <a:pt x="8861393" y="221075"/>
                  </a:cubicBezTo>
                  <a:lnTo>
                    <a:pt x="8704516" y="221075"/>
                  </a:lnTo>
                  <a:cubicBezTo>
                    <a:pt x="8686419" y="221075"/>
                    <a:pt x="8671655" y="209360"/>
                    <a:pt x="8671655" y="195072"/>
                  </a:cubicBezTo>
                  <a:lnTo>
                    <a:pt x="8671655" y="57245"/>
                  </a:lnTo>
                  <a:close/>
                  <a:moveTo>
                    <a:pt x="8385810" y="57245"/>
                  </a:moveTo>
                  <a:cubicBezTo>
                    <a:pt x="8385810" y="42958"/>
                    <a:pt x="8400574" y="31242"/>
                    <a:pt x="8418671" y="31242"/>
                  </a:cubicBezTo>
                  <a:lnTo>
                    <a:pt x="8575548" y="31242"/>
                  </a:lnTo>
                  <a:cubicBezTo>
                    <a:pt x="8593645" y="31242"/>
                    <a:pt x="8608409" y="42958"/>
                    <a:pt x="8608409" y="57245"/>
                  </a:cubicBezTo>
                  <a:lnTo>
                    <a:pt x="8608409" y="195072"/>
                  </a:lnTo>
                  <a:cubicBezTo>
                    <a:pt x="8608409" y="209360"/>
                    <a:pt x="8593645" y="221075"/>
                    <a:pt x="8575548" y="221075"/>
                  </a:cubicBezTo>
                  <a:lnTo>
                    <a:pt x="8418671" y="221075"/>
                  </a:lnTo>
                  <a:cubicBezTo>
                    <a:pt x="8400574" y="221075"/>
                    <a:pt x="8385810" y="209360"/>
                    <a:pt x="8385810" y="195072"/>
                  </a:cubicBezTo>
                  <a:lnTo>
                    <a:pt x="8385810" y="57245"/>
                  </a:lnTo>
                  <a:close/>
                  <a:moveTo>
                    <a:pt x="8099965" y="57245"/>
                  </a:moveTo>
                  <a:cubicBezTo>
                    <a:pt x="8099965" y="42958"/>
                    <a:pt x="8114729" y="31242"/>
                    <a:pt x="8132827" y="31242"/>
                  </a:cubicBezTo>
                  <a:lnTo>
                    <a:pt x="8289703" y="31242"/>
                  </a:lnTo>
                  <a:cubicBezTo>
                    <a:pt x="8307801" y="31242"/>
                    <a:pt x="8322564" y="42958"/>
                    <a:pt x="8322564" y="57245"/>
                  </a:cubicBezTo>
                  <a:lnTo>
                    <a:pt x="8322564" y="195072"/>
                  </a:lnTo>
                  <a:cubicBezTo>
                    <a:pt x="8322564" y="209360"/>
                    <a:pt x="8307801" y="221075"/>
                    <a:pt x="8289703" y="221075"/>
                  </a:cubicBezTo>
                  <a:lnTo>
                    <a:pt x="8132827" y="221075"/>
                  </a:lnTo>
                  <a:cubicBezTo>
                    <a:pt x="8114729" y="221075"/>
                    <a:pt x="8099965" y="209360"/>
                    <a:pt x="8099965" y="195072"/>
                  </a:cubicBezTo>
                  <a:lnTo>
                    <a:pt x="8099965" y="57245"/>
                  </a:lnTo>
                  <a:close/>
                  <a:moveTo>
                    <a:pt x="7814120" y="57245"/>
                  </a:moveTo>
                  <a:cubicBezTo>
                    <a:pt x="7814120" y="42958"/>
                    <a:pt x="7828883" y="31242"/>
                    <a:pt x="7846981" y="31242"/>
                  </a:cubicBezTo>
                  <a:lnTo>
                    <a:pt x="8003858" y="31242"/>
                  </a:lnTo>
                  <a:cubicBezTo>
                    <a:pt x="8021955" y="31242"/>
                    <a:pt x="8036719" y="42958"/>
                    <a:pt x="8036719" y="57245"/>
                  </a:cubicBezTo>
                  <a:lnTo>
                    <a:pt x="8036719" y="195072"/>
                  </a:lnTo>
                  <a:cubicBezTo>
                    <a:pt x="8036719" y="209360"/>
                    <a:pt x="8021955" y="221075"/>
                    <a:pt x="8003858" y="221075"/>
                  </a:cubicBezTo>
                  <a:lnTo>
                    <a:pt x="7846981" y="221075"/>
                  </a:lnTo>
                  <a:cubicBezTo>
                    <a:pt x="7828883" y="221075"/>
                    <a:pt x="7814120" y="209360"/>
                    <a:pt x="7814120" y="195072"/>
                  </a:cubicBezTo>
                  <a:lnTo>
                    <a:pt x="7814120" y="57245"/>
                  </a:lnTo>
                  <a:close/>
                  <a:moveTo>
                    <a:pt x="7528274" y="57245"/>
                  </a:moveTo>
                  <a:cubicBezTo>
                    <a:pt x="7528274" y="42958"/>
                    <a:pt x="7543038" y="31242"/>
                    <a:pt x="7561136" y="31242"/>
                  </a:cubicBezTo>
                  <a:lnTo>
                    <a:pt x="7718012" y="31242"/>
                  </a:lnTo>
                  <a:cubicBezTo>
                    <a:pt x="7736110" y="31242"/>
                    <a:pt x="7750874" y="42958"/>
                    <a:pt x="7750874" y="57245"/>
                  </a:cubicBezTo>
                  <a:lnTo>
                    <a:pt x="7750874" y="195072"/>
                  </a:lnTo>
                  <a:cubicBezTo>
                    <a:pt x="7750874" y="209360"/>
                    <a:pt x="7736110" y="221075"/>
                    <a:pt x="7718012" y="221075"/>
                  </a:cubicBezTo>
                  <a:lnTo>
                    <a:pt x="7561136" y="221075"/>
                  </a:lnTo>
                  <a:cubicBezTo>
                    <a:pt x="7543038" y="221075"/>
                    <a:pt x="7528274" y="209360"/>
                    <a:pt x="7528274" y="195072"/>
                  </a:cubicBezTo>
                  <a:lnTo>
                    <a:pt x="7528274" y="57245"/>
                  </a:lnTo>
                  <a:close/>
                  <a:moveTo>
                    <a:pt x="7242429" y="57245"/>
                  </a:moveTo>
                  <a:cubicBezTo>
                    <a:pt x="7242429" y="42958"/>
                    <a:pt x="7257193" y="31242"/>
                    <a:pt x="7275290" y="31242"/>
                  </a:cubicBezTo>
                  <a:lnTo>
                    <a:pt x="7432168" y="31242"/>
                  </a:lnTo>
                  <a:cubicBezTo>
                    <a:pt x="7450265" y="31242"/>
                    <a:pt x="7465028" y="42958"/>
                    <a:pt x="7465028" y="57245"/>
                  </a:cubicBezTo>
                  <a:lnTo>
                    <a:pt x="7465028" y="195072"/>
                  </a:lnTo>
                  <a:cubicBezTo>
                    <a:pt x="7465028" y="209360"/>
                    <a:pt x="7450265" y="221075"/>
                    <a:pt x="7432168" y="221075"/>
                  </a:cubicBezTo>
                  <a:lnTo>
                    <a:pt x="7275290" y="221075"/>
                  </a:lnTo>
                  <a:cubicBezTo>
                    <a:pt x="7257193" y="221075"/>
                    <a:pt x="7242429" y="209360"/>
                    <a:pt x="7242429" y="195072"/>
                  </a:cubicBezTo>
                  <a:lnTo>
                    <a:pt x="7242429" y="57245"/>
                  </a:lnTo>
                  <a:close/>
                  <a:moveTo>
                    <a:pt x="6956584" y="57245"/>
                  </a:moveTo>
                  <a:cubicBezTo>
                    <a:pt x="6956584" y="42958"/>
                    <a:pt x="6971348" y="31242"/>
                    <a:pt x="6989445" y="31242"/>
                  </a:cubicBezTo>
                  <a:lnTo>
                    <a:pt x="7146322" y="31242"/>
                  </a:lnTo>
                  <a:cubicBezTo>
                    <a:pt x="7164419" y="31242"/>
                    <a:pt x="7179183" y="42958"/>
                    <a:pt x="7179183" y="57245"/>
                  </a:cubicBezTo>
                  <a:lnTo>
                    <a:pt x="7179183" y="195072"/>
                  </a:lnTo>
                  <a:cubicBezTo>
                    <a:pt x="7179183" y="209360"/>
                    <a:pt x="7164419" y="221075"/>
                    <a:pt x="7146322" y="221075"/>
                  </a:cubicBezTo>
                  <a:lnTo>
                    <a:pt x="6989445" y="221075"/>
                  </a:lnTo>
                  <a:cubicBezTo>
                    <a:pt x="6971348" y="221075"/>
                    <a:pt x="6956584" y="209360"/>
                    <a:pt x="6956584" y="195072"/>
                  </a:cubicBezTo>
                  <a:lnTo>
                    <a:pt x="6956584" y="57245"/>
                  </a:lnTo>
                  <a:close/>
                  <a:moveTo>
                    <a:pt x="6670739" y="57245"/>
                  </a:moveTo>
                  <a:cubicBezTo>
                    <a:pt x="6670739" y="42958"/>
                    <a:pt x="6685503" y="31242"/>
                    <a:pt x="6703600" y="31242"/>
                  </a:cubicBezTo>
                  <a:lnTo>
                    <a:pt x="6860477" y="31242"/>
                  </a:lnTo>
                  <a:cubicBezTo>
                    <a:pt x="6878574" y="31242"/>
                    <a:pt x="6893338" y="42958"/>
                    <a:pt x="6893338" y="57245"/>
                  </a:cubicBezTo>
                  <a:lnTo>
                    <a:pt x="6893338" y="195072"/>
                  </a:lnTo>
                  <a:cubicBezTo>
                    <a:pt x="6893338" y="209360"/>
                    <a:pt x="6878574" y="221075"/>
                    <a:pt x="6860477" y="221075"/>
                  </a:cubicBezTo>
                  <a:lnTo>
                    <a:pt x="6703600" y="221075"/>
                  </a:lnTo>
                  <a:cubicBezTo>
                    <a:pt x="6685503" y="221075"/>
                    <a:pt x="6670739" y="209360"/>
                    <a:pt x="6670739" y="195072"/>
                  </a:cubicBezTo>
                  <a:lnTo>
                    <a:pt x="6670739" y="57245"/>
                  </a:lnTo>
                  <a:close/>
                  <a:moveTo>
                    <a:pt x="6384894" y="57245"/>
                  </a:moveTo>
                  <a:cubicBezTo>
                    <a:pt x="6384894" y="42958"/>
                    <a:pt x="6399657" y="31242"/>
                    <a:pt x="6417755" y="31242"/>
                  </a:cubicBezTo>
                  <a:lnTo>
                    <a:pt x="6574631" y="31242"/>
                  </a:lnTo>
                  <a:cubicBezTo>
                    <a:pt x="6592729" y="31242"/>
                    <a:pt x="6607493" y="42958"/>
                    <a:pt x="6607493" y="57245"/>
                  </a:cubicBezTo>
                  <a:lnTo>
                    <a:pt x="6607493" y="195072"/>
                  </a:lnTo>
                  <a:cubicBezTo>
                    <a:pt x="6607493" y="209360"/>
                    <a:pt x="6592729" y="221075"/>
                    <a:pt x="6574631" y="221075"/>
                  </a:cubicBezTo>
                  <a:lnTo>
                    <a:pt x="6417755" y="221075"/>
                  </a:lnTo>
                  <a:cubicBezTo>
                    <a:pt x="6399657" y="221075"/>
                    <a:pt x="6384894" y="209360"/>
                    <a:pt x="6384894" y="195072"/>
                  </a:cubicBezTo>
                  <a:lnTo>
                    <a:pt x="6384894" y="57245"/>
                  </a:lnTo>
                  <a:close/>
                  <a:moveTo>
                    <a:pt x="6099048" y="57245"/>
                  </a:moveTo>
                  <a:cubicBezTo>
                    <a:pt x="6099048" y="42958"/>
                    <a:pt x="6113812" y="31242"/>
                    <a:pt x="6131910" y="31242"/>
                  </a:cubicBezTo>
                  <a:lnTo>
                    <a:pt x="6288786" y="31242"/>
                  </a:lnTo>
                  <a:cubicBezTo>
                    <a:pt x="6306884" y="31242"/>
                    <a:pt x="6321648" y="42958"/>
                    <a:pt x="6321648" y="57245"/>
                  </a:cubicBezTo>
                  <a:lnTo>
                    <a:pt x="6321648" y="195072"/>
                  </a:lnTo>
                  <a:cubicBezTo>
                    <a:pt x="6321648" y="209360"/>
                    <a:pt x="6306884" y="221075"/>
                    <a:pt x="6288786" y="221075"/>
                  </a:cubicBezTo>
                  <a:lnTo>
                    <a:pt x="6131910" y="221075"/>
                  </a:lnTo>
                  <a:cubicBezTo>
                    <a:pt x="6113812" y="221075"/>
                    <a:pt x="6099048" y="209360"/>
                    <a:pt x="6099048" y="195072"/>
                  </a:cubicBezTo>
                  <a:lnTo>
                    <a:pt x="6099048" y="57245"/>
                  </a:lnTo>
                  <a:close/>
                  <a:moveTo>
                    <a:pt x="5813203" y="57245"/>
                  </a:moveTo>
                  <a:cubicBezTo>
                    <a:pt x="5813203" y="42958"/>
                    <a:pt x="5827967" y="31242"/>
                    <a:pt x="5846064" y="31242"/>
                  </a:cubicBezTo>
                  <a:lnTo>
                    <a:pt x="6002941" y="31242"/>
                  </a:lnTo>
                  <a:cubicBezTo>
                    <a:pt x="6021039" y="31242"/>
                    <a:pt x="6035802" y="42958"/>
                    <a:pt x="6035802" y="57245"/>
                  </a:cubicBezTo>
                  <a:lnTo>
                    <a:pt x="6035802" y="195072"/>
                  </a:lnTo>
                  <a:cubicBezTo>
                    <a:pt x="6035802" y="209360"/>
                    <a:pt x="6021039" y="221075"/>
                    <a:pt x="6002941" y="221075"/>
                  </a:cubicBezTo>
                  <a:lnTo>
                    <a:pt x="5846064" y="221075"/>
                  </a:lnTo>
                  <a:cubicBezTo>
                    <a:pt x="5827967" y="221075"/>
                    <a:pt x="5813203" y="209360"/>
                    <a:pt x="5813203" y="195072"/>
                  </a:cubicBezTo>
                  <a:lnTo>
                    <a:pt x="5813203" y="57245"/>
                  </a:lnTo>
                  <a:close/>
                  <a:moveTo>
                    <a:pt x="5527358" y="57245"/>
                  </a:moveTo>
                  <a:cubicBezTo>
                    <a:pt x="5527358" y="42958"/>
                    <a:pt x="5542121" y="31242"/>
                    <a:pt x="5560219" y="31242"/>
                  </a:cubicBezTo>
                  <a:lnTo>
                    <a:pt x="5717095" y="31242"/>
                  </a:lnTo>
                  <a:cubicBezTo>
                    <a:pt x="5735193" y="31242"/>
                    <a:pt x="5749957" y="42958"/>
                    <a:pt x="5749957" y="57245"/>
                  </a:cubicBezTo>
                  <a:lnTo>
                    <a:pt x="5749957" y="195072"/>
                  </a:lnTo>
                  <a:cubicBezTo>
                    <a:pt x="5749957" y="209360"/>
                    <a:pt x="5735193" y="221075"/>
                    <a:pt x="5717095" y="221075"/>
                  </a:cubicBezTo>
                  <a:lnTo>
                    <a:pt x="5560219" y="221075"/>
                  </a:lnTo>
                  <a:cubicBezTo>
                    <a:pt x="5542121" y="221075"/>
                    <a:pt x="5527358" y="209360"/>
                    <a:pt x="5527358" y="195072"/>
                  </a:cubicBezTo>
                  <a:lnTo>
                    <a:pt x="5527358" y="57245"/>
                  </a:lnTo>
                  <a:close/>
                  <a:moveTo>
                    <a:pt x="5204555" y="57245"/>
                  </a:moveTo>
                  <a:cubicBezTo>
                    <a:pt x="5204555" y="42958"/>
                    <a:pt x="5219319" y="31242"/>
                    <a:pt x="5237417" y="31242"/>
                  </a:cubicBezTo>
                  <a:lnTo>
                    <a:pt x="5394294" y="31242"/>
                  </a:lnTo>
                  <a:cubicBezTo>
                    <a:pt x="5412391" y="31242"/>
                    <a:pt x="5427155" y="42958"/>
                    <a:pt x="5427155" y="57245"/>
                  </a:cubicBezTo>
                  <a:lnTo>
                    <a:pt x="5427155" y="195072"/>
                  </a:lnTo>
                  <a:cubicBezTo>
                    <a:pt x="5427155" y="209360"/>
                    <a:pt x="5412391" y="221075"/>
                    <a:pt x="5394294" y="221075"/>
                  </a:cubicBezTo>
                  <a:lnTo>
                    <a:pt x="5237417" y="221075"/>
                  </a:lnTo>
                  <a:cubicBezTo>
                    <a:pt x="5219319" y="221075"/>
                    <a:pt x="5204555" y="209360"/>
                    <a:pt x="5204555" y="195072"/>
                  </a:cubicBezTo>
                  <a:lnTo>
                    <a:pt x="5204555" y="57245"/>
                  </a:lnTo>
                  <a:close/>
                  <a:moveTo>
                    <a:pt x="4918710" y="57245"/>
                  </a:moveTo>
                  <a:cubicBezTo>
                    <a:pt x="4918710" y="42958"/>
                    <a:pt x="4933474" y="31242"/>
                    <a:pt x="4951571" y="31242"/>
                  </a:cubicBezTo>
                  <a:lnTo>
                    <a:pt x="5108448" y="31242"/>
                  </a:lnTo>
                  <a:cubicBezTo>
                    <a:pt x="5126545" y="31242"/>
                    <a:pt x="5141310" y="42958"/>
                    <a:pt x="5141310" y="57245"/>
                  </a:cubicBezTo>
                  <a:lnTo>
                    <a:pt x="5141310" y="195072"/>
                  </a:lnTo>
                  <a:cubicBezTo>
                    <a:pt x="5141310" y="209360"/>
                    <a:pt x="5126545" y="221075"/>
                    <a:pt x="5108448" y="221075"/>
                  </a:cubicBezTo>
                  <a:lnTo>
                    <a:pt x="4951571" y="221075"/>
                  </a:lnTo>
                  <a:cubicBezTo>
                    <a:pt x="4933474" y="221075"/>
                    <a:pt x="4918710" y="209360"/>
                    <a:pt x="4918710" y="195072"/>
                  </a:cubicBezTo>
                  <a:lnTo>
                    <a:pt x="4918710" y="57245"/>
                  </a:lnTo>
                  <a:close/>
                  <a:moveTo>
                    <a:pt x="4632865" y="57245"/>
                  </a:moveTo>
                  <a:cubicBezTo>
                    <a:pt x="4632865" y="42958"/>
                    <a:pt x="4647629" y="31242"/>
                    <a:pt x="4665726" y="31242"/>
                  </a:cubicBezTo>
                  <a:lnTo>
                    <a:pt x="4822603" y="31242"/>
                  </a:lnTo>
                  <a:cubicBezTo>
                    <a:pt x="4840700" y="31242"/>
                    <a:pt x="4855464" y="42958"/>
                    <a:pt x="4855464" y="57245"/>
                  </a:cubicBezTo>
                  <a:lnTo>
                    <a:pt x="4855464" y="195072"/>
                  </a:lnTo>
                  <a:cubicBezTo>
                    <a:pt x="4855464" y="209360"/>
                    <a:pt x="4840700" y="221075"/>
                    <a:pt x="4822603" y="221075"/>
                  </a:cubicBezTo>
                  <a:lnTo>
                    <a:pt x="4665726" y="221075"/>
                  </a:lnTo>
                  <a:cubicBezTo>
                    <a:pt x="4647629" y="221075"/>
                    <a:pt x="4632865" y="209360"/>
                    <a:pt x="4632865" y="195072"/>
                  </a:cubicBezTo>
                  <a:lnTo>
                    <a:pt x="4632865" y="57245"/>
                  </a:lnTo>
                  <a:close/>
                  <a:moveTo>
                    <a:pt x="4347020" y="57245"/>
                  </a:moveTo>
                  <a:cubicBezTo>
                    <a:pt x="4347020" y="42958"/>
                    <a:pt x="4361783" y="31242"/>
                    <a:pt x="4379881" y="31242"/>
                  </a:cubicBezTo>
                  <a:lnTo>
                    <a:pt x="4536758" y="31242"/>
                  </a:lnTo>
                  <a:cubicBezTo>
                    <a:pt x="4554855" y="31242"/>
                    <a:pt x="4569619" y="42958"/>
                    <a:pt x="4569619" y="57245"/>
                  </a:cubicBezTo>
                  <a:lnTo>
                    <a:pt x="4569619" y="195072"/>
                  </a:lnTo>
                  <a:cubicBezTo>
                    <a:pt x="4569619" y="209360"/>
                    <a:pt x="4554855" y="221075"/>
                    <a:pt x="4536758" y="221075"/>
                  </a:cubicBezTo>
                  <a:lnTo>
                    <a:pt x="4379881" y="221075"/>
                  </a:lnTo>
                  <a:cubicBezTo>
                    <a:pt x="4361783" y="221075"/>
                    <a:pt x="4347020" y="209360"/>
                    <a:pt x="4347020" y="195072"/>
                  </a:cubicBezTo>
                  <a:lnTo>
                    <a:pt x="4347020" y="57245"/>
                  </a:lnTo>
                  <a:close/>
                  <a:moveTo>
                    <a:pt x="4061174" y="57245"/>
                  </a:moveTo>
                  <a:cubicBezTo>
                    <a:pt x="4061174" y="42958"/>
                    <a:pt x="4075938" y="31242"/>
                    <a:pt x="4094036" y="31242"/>
                  </a:cubicBezTo>
                  <a:lnTo>
                    <a:pt x="4250913" y="31242"/>
                  </a:lnTo>
                  <a:cubicBezTo>
                    <a:pt x="4269010" y="31242"/>
                    <a:pt x="4283774" y="42958"/>
                    <a:pt x="4283774" y="57245"/>
                  </a:cubicBezTo>
                  <a:lnTo>
                    <a:pt x="4283774" y="195072"/>
                  </a:lnTo>
                  <a:cubicBezTo>
                    <a:pt x="4283774" y="209360"/>
                    <a:pt x="4269010" y="221075"/>
                    <a:pt x="4250913" y="221075"/>
                  </a:cubicBezTo>
                  <a:lnTo>
                    <a:pt x="4094036" y="221075"/>
                  </a:lnTo>
                  <a:cubicBezTo>
                    <a:pt x="4075938" y="221075"/>
                    <a:pt x="4061174" y="209360"/>
                    <a:pt x="4061174" y="195072"/>
                  </a:cubicBezTo>
                  <a:lnTo>
                    <a:pt x="4061174" y="57245"/>
                  </a:lnTo>
                  <a:close/>
                  <a:moveTo>
                    <a:pt x="3775329" y="57245"/>
                  </a:moveTo>
                  <a:cubicBezTo>
                    <a:pt x="3775329" y="42958"/>
                    <a:pt x="3790093" y="31242"/>
                    <a:pt x="3808190" y="31242"/>
                  </a:cubicBezTo>
                  <a:lnTo>
                    <a:pt x="3965067" y="31242"/>
                  </a:lnTo>
                  <a:cubicBezTo>
                    <a:pt x="3983165" y="31242"/>
                    <a:pt x="3997928" y="42958"/>
                    <a:pt x="3997928" y="57245"/>
                  </a:cubicBezTo>
                  <a:lnTo>
                    <a:pt x="3997928" y="195072"/>
                  </a:lnTo>
                  <a:cubicBezTo>
                    <a:pt x="3997928" y="209360"/>
                    <a:pt x="3983165" y="221075"/>
                    <a:pt x="3965067" y="221075"/>
                  </a:cubicBezTo>
                  <a:lnTo>
                    <a:pt x="3808190" y="221075"/>
                  </a:lnTo>
                  <a:cubicBezTo>
                    <a:pt x="3790093" y="221075"/>
                    <a:pt x="3775329" y="209360"/>
                    <a:pt x="3775329" y="195072"/>
                  </a:cubicBezTo>
                  <a:lnTo>
                    <a:pt x="3775329" y="57245"/>
                  </a:lnTo>
                  <a:close/>
                  <a:moveTo>
                    <a:pt x="3489484" y="57245"/>
                  </a:moveTo>
                  <a:cubicBezTo>
                    <a:pt x="3489484" y="42958"/>
                    <a:pt x="3504248" y="31242"/>
                    <a:pt x="3522345" y="31242"/>
                  </a:cubicBezTo>
                  <a:lnTo>
                    <a:pt x="3679222" y="31242"/>
                  </a:lnTo>
                  <a:cubicBezTo>
                    <a:pt x="3697320" y="31242"/>
                    <a:pt x="3712083" y="42958"/>
                    <a:pt x="3712083" y="57245"/>
                  </a:cubicBezTo>
                  <a:lnTo>
                    <a:pt x="3712083" y="195072"/>
                  </a:lnTo>
                  <a:cubicBezTo>
                    <a:pt x="3712083" y="209360"/>
                    <a:pt x="3697320" y="221075"/>
                    <a:pt x="3679222" y="221075"/>
                  </a:cubicBezTo>
                  <a:lnTo>
                    <a:pt x="3522345" y="221075"/>
                  </a:lnTo>
                  <a:cubicBezTo>
                    <a:pt x="3504248" y="221075"/>
                    <a:pt x="3489484" y="209360"/>
                    <a:pt x="3489484" y="195072"/>
                  </a:cubicBezTo>
                  <a:lnTo>
                    <a:pt x="3489484" y="57245"/>
                  </a:lnTo>
                  <a:close/>
                  <a:moveTo>
                    <a:pt x="3203639" y="57245"/>
                  </a:moveTo>
                  <a:cubicBezTo>
                    <a:pt x="3203639" y="42958"/>
                    <a:pt x="3218403" y="31242"/>
                    <a:pt x="3236500" y="31242"/>
                  </a:cubicBezTo>
                  <a:lnTo>
                    <a:pt x="3393377" y="31242"/>
                  </a:lnTo>
                  <a:cubicBezTo>
                    <a:pt x="3411474" y="31242"/>
                    <a:pt x="3426238" y="42958"/>
                    <a:pt x="3426238" y="57245"/>
                  </a:cubicBezTo>
                  <a:lnTo>
                    <a:pt x="3426238" y="195072"/>
                  </a:lnTo>
                  <a:cubicBezTo>
                    <a:pt x="3426238" y="209360"/>
                    <a:pt x="3411474" y="221075"/>
                    <a:pt x="3393377" y="221075"/>
                  </a:cubicBezTo>
                  <a:lnTo>
                    <a:pt x="3236500" y="221075"/>
                  </a:lnTo>
                  <a:cubicBezTo>
                    <a:pt x="3218403" y="221075"/>
                    <a:pt x="3203639" y="209360"/>
                    <a:pt x="3203639" y="195072"/>
                  </a:cubicBezTo>
                  <a:lnTo>
                    <a:pt x="3203639" y="57245"/>
                  </a:lnTo>
                  <a:close/>
                  <a:moveTo>
                    <a:pt x="2917793" y="57245"/>
                  </a:moveTo>
                  <a:cubicBezTo>
                    <a:pt x="2917793" y="42958"/>
                    <a:pt x="2932557" y="31242"/>
                    <a:pt x="2950655" y="31242"/>
                  </a:cubicBezTo>
                  <a:lnTo>
                    <a:pt x="3107531" y="31242"/>
                  </a:lnTo>
                  <a:cubicBezTo>
                    <a:pt x="3125629" y="31242"/>
                    <a:pt x="3140393" y="42958"/>
                    <a:pt x="3140393" y="57245"/>
                  </a:cubicBezTo>
                  <a:lnTo>
                    <a:pt x="3140393" y="195072"/>
                  </a:lnTo>
                  <a:cubicBezTo>
                    <a:pt x="3140393" y="209360"/>
                    <a:pt x="3125629" y="221075"/>
                    <a:pt x="3107531" y="221075"/>
                  </a:cubicBezTo>
                  <a:lnTo>
                    <a:pt x="2950655" y="221075"/>
                  </a:lnTo>
                  <a:cubicBezTo>
                    <a:pt x="2932557" y="221075"/>
                    <a:pt x="2917793" y="209360"/>
                    <a:pt x="2917793" y="195072"/>
                  </a:cubicBezTo>
                  <a:lnTo>
                    <a:pt x="2917793" y="57245"/>
                  </a:lnTo>
                  <a:close/>
                  <a:moveTo>
                    <a:pt x="2631948" y="57245"/>
                  </a:moveTo>
                  <a:cubicBezTo>
                    <a:pt x="2631948" y="42958"/>
                    <a:pt x="2646712" y="31242"/>
                    <a:pt x="2664809" y="31242"/>
                  </a:cubicBezTo>
                  <a:lnTo>
                    <a:pt x="2821686" y="31242"/>
                  </a:lnTo>
                  <a:cubicBezTo>
                    <a:pt x="2839784" y="31242"/>
                    <a:pt x="2854547" y="42958"/>
                    <a:pt x="2854547" y="57245"/>
                  </a:cubicBezTo>
                  <a:lnTo>
                    <a:pt x="2854547" y="195072"/>
                  </a:lnTo>
                  <a:cubicBezTo>
                    <a:pt x="2854547" y="209360"/>
                    <a:pt x="2839784" y="221075"/>
                    <a:pt x="2821686" y="221075"/>
                  </a:cubicBezTo>
                  <a:lnTo>
                    <a:pt x="2664809" y="221075"/>
                  </a:lnTo>
                  <a:cubicBezTo>
                    <a:pt x="2646712" y="221075"/>
                    <a:pt x="2631948" y="209360"/>
                    <a:pt x="2631948" y="195072"/>
                  </a:cubicBezTo>
                  <a:lnTo>
                    <a:pt x="2631948" y="57245"/>
                  </a:lnTo>
                  <a:close/>
                  <a:moveTo>
                    <a:pt x="2346103" y="57245"/>
                  </a:moveTo>
                  <a:cubicBezTo>
                    <a:pt x="2346103" y="42958"/>
                    <a:pt x="2360867" y="31242"/>
                    <a:pt x="2378964" y="31242"/>
                  </a:cubicBezTo>
                  <a:lnTo>
                    <a:pt x="2535841" y="31242"/>
                  </a:lnTo>
                  <a:cubicBezTo>
                    <a:pt x="2553938" y="31242"/>
                    <a:pt x="2568702" y="42958"/>
                    <a:pt x="2568702" y="57245"/>
                  </a:cubicBezTo>
                  <a:lnTo>
                    <a:pt x="2568702" y="195072"/>
                  </a:lnTo>
                  <a:cubicBezTo>
                    <a:pt x="2568702" y="209360"/>
                    <a:pt x="2553938" y="221075"/>
                    <a:pt x="2535841" y="221075"/>
                  </a:cubicBezTo>
                  <a:lnTo>
                    <a:pt x="2378964" y="221075"/>
                  </a:lnTo>
                  <a:cubicBezTo>
                    <a:pt x="2360867" y="221075"/>
                    <a:pt x="2346103" y="209360"/>
                    <a:pt x="2346103" y="195072"/>
                  </a:cubicBezTo>
                  <a:lnTo>
                    <a:pt x="2346103" y="57245"/>
                  </a:lnTo>
                  <a:close/>
                  <a:moveTo>
                    <a:pt x="2060258" y="57245"/>
                  </a:moveTo>
                  <a:cubicBezTo>
                    <a:pt x="2060258" y="42958"/>
                    <a:pt x="2075021" y="31242"/>
                    <a:pt x="2093119" y="31242"/>
                  </a:cubicBezTo>
                  <a:lnTo>
                    <a:pt x="2249996" y="31242"/>
                  </a:lnTo>
                  <a:cubicBezTo>
                    <a:pt x="2268093" y="31242"/>
                    <a:pt x="2282857" y="42958"/>
                    <a:pt x="2282857" y="57245"/>
                  </a:cubicBezTo>
                  <a:lnTo>
                    <a:pt x="2282857" y="195072"/>
                  </a:lnTo>
                  <a:cubicBezTo>
                    <a:pt x="2282857" y="209360"/>
                    <a:pt x="2268093" y="221075"/>
                    <a:pt x="2249996" y="221075"/>
                  </a:cubicBezTo>
                  <a:lnTo>
                    <a:pt x="2093119" y="221075"/>
                  </a:lnTo>
                  <a:cubicBezTo>
                    <a:pt x="2075021" y="221075"/>
                    <a:pt x="2060258" y="209360"/>
                    <a:pt x="2060258" y="195072"/>
                  </a:cubicBezTo>
                  <a:lnTo>
                    <a:pt x="2060258" y="57245"/>
                  </a:lnTo>
                  <a:close/>
                  <a:moveTo>
                    <a:pt x="1774412" y="57245"/>
                  </a:moveTo>
                  <a:cubicBezTo>
                    <a:pt x="1774412" y="42958"/>
                    <a:pt x="1789176" y="31242"/>
                    <a:pt x="1807274" y="31242"/>
                  </a:cubicBezTo>
                  <a:lnTo>
                    <a:pt x="1964150" y="31242"/>
                  </a:lnTo>
                  <a:cubicBezTo>
                    <a:pt x="1982248" y="31242"/>
                    <a:pt x="1997012" y="42958"/>
                    <a:pt x="1997012" y="57245"/>
                  </a:cubicBezTo>
                  <a:lnTo>
                    <a:pt x="1997012" y="195072"/>
                  </a:lnTo>
                  <a:cubicBezTo>
                    <a:pt x="1997012" y="209360"/>
                    <a:pt x="1982248" y="221075"/>
                    <a:pt x="1964150" y="221075"/>
                  </a:cubicBezTo>
                  <a:lnTo>
                    <a:pt x="1807274" y="221075"/>
                  </a:lnTo>
                  <a:cubicBezTo>
                    <a:pt x="1789176" y="221075"/>
                    <a:pt x="1774412" y="209360"/>
                    <a:pt x="1774412" y="195072"/>
                  </a:cubicBezTo>
                  <a:lnTo>
                    <a:pt x="1774412" y="57245"/>
                  </a:lnTo>
                  <a:close/>
                  <a:moveTo>
                    <a:pt x="1488567" y="57245"/>
                  </a:moveTo>
                  <a:cubicBezTo>
                    <a:pt x="1488567" y="42958"/>
                    <a:pt x="1503331" y="31242"/>
                    <a:pt x="1521428" y="31242"/>
                  </a:cubicBezTo>
                  <a:lnTo>
                    <a:pt x="1678305" y="31242"/>
                  </a:lnTo>
                  <a:cubicBezTo>
                    <a:pt x="1696403" y="31242"/>
                    <a:pt x="1711166" y="42958"/>
                    <a:pt x="1711166" y="57245"/>
                  </a:cubicBezTo>
                  <a:lnTo>
                    <a:pt x="1711166" y="195072"/>
                  </a:lnTo>
                  <a:cubicBezTo>
                    <a:pt x="1711166" y="209360"/>
                    <a:pt x="1696403" y="221075"/>
                    <a:pt x="1678305" y="221075"/>
                  </a:cubicBezTo>
                  <a:lnTo>
                    <a:pt x="1521428" y="221075"/>
                  </a:lnTo>
                  <a:cubicBezTo>
                    <a:pt x="1503331" y="221075"/>
                    <a:pt x="1488567" y="209360"/>
                    <a:pt x="1488567" y="195072"/>
                  </a:cubicBezTo>
                  <a:lnTo>
                    <a:pt x="1488567" y="57245"/>
                  </a:lnTo>
                  <a:close/>
                  <a:moveTo>
                    <a:pt x="1202722" y="57245"/>
                  </a:moveTo>
                  <a:cubicBezTo>
                    <a:pt x="1202722" y="42958"/>
                    <a:pt x="1217486" y="31242"/>
                    <a:pt x="1235583" y="31242"/>
                  </a:cubicBezTo>
                  <a:lnTo>
                    <a:pt x="1392460" y="31242"/>
                  </a:lnTo>
                  <a:cubicBezTo>
                    <a:pt x="1410557" y="31242"/>
                    <a:pt x="1425321" y="42958"/>
                    <a:pt x="1425321" y="57245"/>
                  </a:cubicBezTo>
                  <a:lnTo>
                    <a:pt x="1425321" y="195072"/>
                  </a:lnTo>
                  <a:cubicBezTo>
                    <a:pt x="1425321" y="209360"/>
                    <a:pt x="1410557" y="221075"/>
                    <a:pt x="1392460" y="221075"/>
                  </a:cubicBezTo>
                  <a:lnTo>
                    <a:pt x="1235583" y="221075"/>
                  </a:lnTo>
                  <a:cubicBezTo>
                    <a:pt x="1217486" y="221075"/>
                    <a:pt x="1202722" y="209360"/>
                    <a:pt x="1202722" y="195072"/>
                  </a:cubicBezTo>
                  <a:lnTo>
                    <a:pt x="1202722" y="57245"/>
                  </a:lnTo>
                  <a:close/>
                  <a:moveTo>
                    <a:pt x="916877" y="57245"/>
                  </a:moveTo>
                  <a:cubicBezTo>
                    <a:pt x="916877" y="42958"/>
                    <a:pt x="931640" y="31242"/>
                    <a:pt x="949738" y="31242"/>
                  </a:cubicBezTo>
                  <a:lnTo>
                    <a:pt x="1106615" y="31242"/>
                  </a:lnTo>
                  <a:cubicBezTo>
                    <a:pt x="1124712" y="31242"/>
                    <a:pt x="1139476" y="42958"/>
                    <a:pt x="1139476" y="57245"/>
                  </a:cubicBezTo>
                  <a:lnTo>
                    <a:pt x="1139476" y="195072"/>
                  </a:lnTo>
                  <a:cubicBezTo>
                    <a:pt x="1139476" y="209360"/>
                    <a:pt x="1124712" y="221075"/>
                    <a:pt x="1106615" y="221075"/>
                  </a:cubicBezTo>
                  <a:lnTo>
                    <a:pt x="949738" y="221075"/>
                  </a:lnTo>
                  <a:cubicBezTo>
                    <a:pt x="931640" y="221075"/>
                    <a:pt x="916877" y="209360"/>
                    <a:pt x="916877" y="195072"/>
                  </a:cubicBezTo>
                  <a:lnTo>
                    <a:pt x="916877" y="57245"/>
                  </a:lnTo>
                  <a:close/>
                  <a:moveTo>
                    <a:pt x="631031" y="57245"/>
                  </a:moveTo>
                  <a:cubicBezTo>
                    <a:pt x="631031" y="42958"/>
                    <a:pt x="645795" y="31242"/>
                    <a:pt x="663893" y="31242"/>
                  </a:cubicBezTo>
                  <a:lnTo>
                    <a:pt x="820769" y="31242"/>
                  </a:lnTo>
                  <a:cubicBezTo>
                    <a:pt x="838867" y="31242"/>
                    <a:pt x="853631" y="42958"/>
                    <a:pt x="853631" y="57245"/>
                  </a:cubicBezTo>
                  <a:lnTo>
                    <a:pt x="853631" y="195072"/>
                  </a:lnTo>
                  <a:cubicBezTo>
                    <a:pt x="853631" y="209360"/>
                    <a:pt x="838867" y="221075"/>
                    <a:pt x="820769" y="221075"/>
                  </a:cubicBezTo>
                  <a:lnTo>
                    <a:pt x="663893" y="221075"/>
                  </a:lnTo>
                  <a:cubicBezTo>
                    <a:pt x="645795" y="221075"/>
                    <a:pt x="631031" y="209360"/>
                    <a:pt x="631031" y="195072"/>
                  </a:cubicBezTo>
                  <a:lnTo>
                    <a:pt x="631031" y="57245"/>
                  </a:lnTo>
                  <a:close/>
                  <a:moveTo>
                    <a:pt x="345186" y="57245"/>
                  </a:moveTo>
                  <a:cubicBezTo>
                    <a:pt x="345186" y="42958"/>
                    <a:pt x="359950" y="31242"/>
                    <a:pt x="378047" y="31242"/>
                  </a:cubicBezTo>
                  <a:lnTo>
                    <a:pt x="534924" y="31242"/>
                  </a:lnTo>
                  <a:cubicBezTo>
                    <a:pt x="553022" y="31242"/>
                    <a:pt x="567785" y="42958"/>
                    <a:pt x="567785" y="57245"/>
                  </a:cubicBezTo>
                  <a:lnTo>
                    <a:pt x="567785" y="195072"/>
                  </a:lnTo>
                  <a:cubicBezTo>
                    <a:pt x="567785" y="209360"/>
                    <a:pt x="553022" y="221075"/>
                    <a:pt x="534924" y="221075"/>
                  </a:cubicBezTo>
                  <a:lnTo>
                    <a:pt x="378047" y="221075"/>
                  </a:lnTo>
                  <a:cubicBezTo>
                    <a:pt x="359950" y="221075"/>
                    <a:pt x="345186" y="209360"/>
                    <a:pt x="345186" y="195072"/>
                  </a:cubicBezTo>
                  <a:lnTo>
                    <a:pt x="345186" y="57245"/>
                  </a:lnTo>
                  <a:close/>
                  <a:moveTo>
                    <a:pt x="59341" y="57245"/>
                  </a:moveTo>
                  <a:cubicBezTo>
                    <a:pt x="59341" y="42958"/>
                    <a:pt x="74105" y="31242"/>
                    <a:pt x="92202" y="31242"/>
                  </a:cubicBezTo>
                  <a:lnTo>
                    <a:pt x="249079" y="31242"/>
                  </a:lnTo>
                  <a:cubicBezTo>
                    <a:pt x="267176" y="31242"/>
                    <a:pt x="281940" y="42958"/>
                    <a:pt x="281940" y="57245"/>
                  </a:cubicBezTo>
                  <a:lnTo>
                    <a:pt x="281940" y="195072"/>
                  </a:lnTo>
                  <a:cubicBezTo>
                    <a:pt x="281940" y="209360"/>
                    <a:pt x="267176" y="221075"/>
                    <a:pt x="249079" y="221075"/>
                  </a:cubicBezTo>
                  <a:lnTo>
                    <a:pt x="92583" y="221075"/>
                  </a:lnTo>
                  <a:cubicBezTo>
                    <a:pt x="74486" y="221075"/>
                    <a:pt x="59722" y="209360"/>
                    <a:pt x="59722" y="195072"/>
                  </a:cubicBezTo>
                  <a:lnTo>
                    <a:pt x="59722" y="57245"/>
                  </a:lnTo>
                  <a:close/>
                  <a:moveTo>
                    <a:pt x="5290947" y="413575"/>
                  </a:moveTo>
                  <a:lnTo>
                    <a:pt x="5290947" y="721043"/>
                  </a:lnTo>
                  <a:cubicBezTo>
                    <a:pt x="5290947" y="778288"/>
                    <a:pt x="5231797" y="825151"/>
                    <a:pt x="5159407" y="825151"/>
                  </a:cubicBezTo>
                  <a:lnTo>
                    <a:pt x="4628198" y="825151"/>
                  </a:lnTo>
                  <a:cubicBezTo>
                    <a:pt x="4555808" y="825151"/>
                    <a:pt x="4496657" y="778288"/>
                    <a:pt x="4496657" y="721043"/>
                  </a:cubicBezTo>
                  <a:lnTo>
                    <a:pt x="4496657" y="413575"/>
                  </a:lnTo>
                  <a:cubicBezTo>
                    <a:pt x="4496657" y="356330"/>
                    <a:pt x="4555808" y="309467"/>
                    <a:pt x="4628198" y="309467"/>
                  </a:cubicBezTo>
                  <a:lnTo>
                    <a:pt x="5159407" y="309467"/>
                  </a:lnTo>
                  <a:cubicBezTo>
                    <a:pt x="5231797" y="309467"/>
                    <a:pt x="5290947" y="356330"/>
                    <a:pt x="5290947" y="413575"/>
                  </a:cubicBezTo>
                  <a:close/>
                  <a:moveTo>
                    <a:pt x="4210812" y="413575"/>
                  </a:moveTo>
                  <a:lnTo>
                    <a:pt x="4210812" y="721043"/>
                  </a:lnTo>
                  <a:cubicBezTo>
                    <a:pt x="4210812" y="778288"/>
                    <a:pt x="4151662" y="825151"/>
                    <a:pt x="4079272" y="825151"/>
                  </a:cubicBezTo>
                  <a:lnTo>
                    <a:pt x="3548063" y="825151"/>
                  </a:lnTo>
                  <a:cubicBezTo>
                    <a:pt x="3475673" y="825151"/>
                    <a:pt x="3416522" y="778288"/>
                    <a:pt x="3416522" y="721043"/>
                  </a:cubicBezTo>
                  <a:lnTo>
                    <a:pt x="3416522" y="413575"/>
                  </a:lnTo>
                  <a:cubicBezTo>
                    <a:pt x="3416522" y="356330"/>
                    <a:pt x="3475673" y="309467"/>
                    <a:pt x="3548063" y="309467"/>
                  </a:cubicBezTo>
                  <a:lnTo>
                    <a:pt x="4079272" y="309467"/>
                  </a:lnTo>
                  <a:cubicBezTo>
                    <a:pt x="4151662" y="309467"/>
                    <a:pt x="4210812" y="356330"/>
                    <a:pt x="4210812" y="413575"/>
                  </a:cubicBezTo>
                  <a:close/>
                  <a:moveTo>
                    <a:pt x="3130677" y="413575"/>
                  </a:moveTo>
                  <a:lnTo>
                    <a:pt x="3130677" y="721043"/>
                  </a:lnTo>
                  <a:cubicBezTo>
                    <a:pt x="3130677" y="778288"/>
                    <a:pt x="3071527" y="825151"/>
                    <a:pt x="2999137" y="825151"/>
                  </a:cubicBezTo>
                  <a:lnTo>
                    <a:pt x="2467928" y="825151"/>
                  </a:lnTo>
                  <a:cubicBezTo>
                    <a:pt x="2395538" y="825151"/>
                    <a:pt x="2336387" y="778288"/>
                    <a:pt x="2336387" y="721043"/>
                  </a:cubicBezTo>
                  <a:lnTo>
                    <a:pt x="2336387" y="413575"/>
                  </a:lnTo>
                  <a:cubicBezTo>
                    <a:pt x="2336387" y="356330"/>
                    <a:pt x="2395538" y="309467"/>
                    <a:pt x="2467928" y="309467"/>
                  </a:cubicBezTo>
                  <a:lnTo>
                    <a:pt x="2999137" y="309467"/>
                  </a:lnTo>
                  <a:cubicBezTo>
                    <a:pt x="3071527" y="309467"/>
                    <a:pt x="3130677" y="356330"/>
                    <a:pt x="3130677" y="413575"/>
                  </a:cubicBezTo>
                  <a:close/>
                  <a:moveTo>
                    <a:pt x="2050542" y="413575"/>
                  </a:moveTo>
                  <a:lnTo>
                    <a:pt x="2050542" y="721043"/>
                  </a:lnTo>
                  <a:cubicBezTo>
                    <a:pt x="2050542" y="778288"/>
                    <a:pt x="1991392" y="825151"/>
                    <a:pt x="1919002" y="825151"/>
                  </a:cubicBezTo>
                  <a:lnTo>
                    <a:pt x="1387793" y="825151"/>
                  </a:lnTo>
                  <a:cubicBezTo>
                    <a:pt x="1315403" y="825151"/>
                    <a:pt x="1256252" y="778288"/>
                    <a:pt x="1256252" y="721043"/>
                  </a:cubicBezTo>
                  <a:lnTo>
                    <a:pt x="1256252" y="413575"/>
                  </a:lnTo>
                  <a:cubicBezTo>
                    <a:pt x="1256252" y="356330"/>
                    <a:pt x="1315403" y="309467"/>
                    <a:pt x="1387793" y="309467"/>
                  </a:cubicBezTo>
                  <a:lnTo>
                    <a:pt x="1919002" y="309467"/>
                  </a:lnTo>
                  <a:cubicBezTo>
                    <a:pt x="1991392" y="309467"/>
                    <a:pt x="2050542" y="356330"/>
                    <a:pt x="2050542" y="413575"/>
                  </a:cubicBezTo>
                  <a:close/>
                  <a:moveTo>
                    <a:pt x="970407" y="413575"/>
                  </a:moveTo>
                  <a:lnTo>
                    <a:pt x="970407" y="721043"/>
                  </a:lnTo>
                  <a:cubicBezTo>
                    <a:pt x="970407" y="778288"/>
                    <a:pt x="911257" y="825151"/>
                    <a:pt x="838867" y="825151"/>
                  </a:cubicBezTo>
                  <a:lnTo>
                    <a:pt x="307658" y="825151"/>
                  </a:lnTo>
                  <a:cubicBezTo>
                    <a:pt x="235268" y="825151"/>
                    <a:pt x="176117" y="778288"/>
                    <a:pt x="176117" y="721043"/>
                  </a:cubicBezTo>
                  <a:lnTo>
                    <a:pt x="176117" y="413575"/>
                  </a:lnTo>
                  <a:cubicBezTo>
                    <a:pt x="176117" y="356330"/>
                    <a:pt x="235268" y="309467"/>
                    <a:pt x="307658" y="309467"/>
                  </a:cubicBezTo>
                  <a:lnTo>
                    <a:pt x="838867" y="309467"/>
                  </a:lnTo>
                  <a:cubicBezTo>
                    <a:pt x="911257" y="309467"/>
                    <a:pt x="970407" y="356330"/>
                    <a:pt x="970407" y="413575"/>
                  </a:cubicBezTo>
                  <a:close/>
                  <a:moveTo>
                    <a:pt x="263081" y="1108615"/>
                  </a:moveTo>
                  <a:cubicBezTo>
                    <a:pt x="263081" y="1122902"/>
                    <a:pt x="248317" y="1134618"/>
                    <a:pt x="230219" y="1134618"/>
                  </a:cubicBezTo>
                  <a:lnTo>
                    <a:pt x="73343" y="1134618"/>
                  </a:lnTo>
                  <a:cubicBezTo>
                    <a:pt x="55245" y="1134618"/>
                    <a:pt x="40481" y="1122902"/>
                    <a:pt x="40481" y="1108615"/>
                  </a:cubicBezTo>
                  <a:lnTo>
                    <a:pt x="40481" y="970788"/>
                  </a:lnTo>
                  <a:cubicBezTo>
                    <a:pt x="40481" y="956501"/>
                    <a:pt x="55245" y="944785"/>
                    <a:pt x="73343" y="944785"/>
                  </a:cubicBezTo>
                  <a:lnTo>
                    <a:pt x="230219" y="944785"/>
                  </a:lnTo>
                  <a:cubicBezTo>
                    <a:pt x="248317" y="944785"/>
                    <a:pt x="263081" y="956501"/>
                    <a:pt x="263081" y="970788"/>
                  </a:cubicBezTo>
                  <a:lnTo>
                    <a:pt x="263081" y="1108615"/>
                  </a:lnTo>
                  <a:close/>
                  <a:moveTo>
                    <a:pt x="548926" y="1108615"/>
                  </a:moveTo>
                  <a:cubicBezTo>
                    <a:pt x="548926" y="1122902"/>
                    <a:pt x="534162" y="1134618"/>
                    <a:pt x="516065" y="1134618"/>
                  </a:cubicBezTo>
                  <a:lnTo>
                    <a:pt x="359188" y="1134618"/>
                  </a:lnTo>
                  <a:cubicBezTo>
                    <a:pt x="341090" y="1134618"/>
                    <a:pt x="326326" y="1122902"/>
                    <a:pt x="326326" y="1108615"/>
                  </a:cubicBezTo>
                  <a:lnTo>
                    <a:pt x="326326" y="970788"/>
                  </a:lnTo>
                  <a:cubicBezTo>
                    <a:pt x="326326" y="956501"/>
                    <a:pt x="341090" y="944785"/>
                    <a:pt x="359188" y="944785"/>
                  </a:cubicBezTo>
                  <a:lnTo>
                    <a:pt x="516065" y="944785"/>
                  </a:lnTo>
                  <a:cubicBezTo>
                    <a:pt x="534162" y="944785"/>
                    <a:pt x="548926" y="956501"/>
                    <a:pt x="548926" y="970788"/>
                  </a:cubicBezTo>
                  <a:lnTo>
                    <a:pt x="548926" y="1108615"/>
                  </a:lnTo>
                  <a:close/>
                  <a:moveTo>
                    <a:pt x="834771" y="1108615"/>
                  </a:moveTo>
                  <a:cubicBezTo>
                    <a:pt x="834771" y="1122902"/>
                    <a:pt x="820007" y="1134618"/>
                    <a:pt x="801910" y="1134618"/>
                  </a:cubicBezTo>
                  <a:lnTo>
                    <a:pt x="645033" y="1134618"/>
                  </a:lnTo>
                  <a:cubicBezTo>
                    <a:pt x="626936" y="1134618"/>
                    <a:pt x="612172" y="1122902"/>
                    <a:pt x="612172" y="1108615"/>
                  </a:cubicBezTo>
                  <a:lnTo>
                    <a:pt x="612172" y="970788"/>
                  </a:lnTo>
                  <a:cubicBezTo>
                    <a:pt x="612172" y="956501"/>
                    <a:pt x="626936" y="944785"/>
                    <a:pt x="645033" y="944785"/>
                  </a:cubicBezTo>
                  <a:lnTo>
                    <a:pt x="801910" y="944785"/>
                  </a:lnTo>
                  <a:cubicBezTo>
                    <a:pt x="820007" y="944785"/>
                    <a:pt x="834771" y="956501"/>
                    <a:pt x="834771" y="970788"/>
                  </a:cubicBezTo>
                  <a:lnTo>
                    <a:pt x="834771" y="1108615"/>
                  </a:lnTo>
                  <a:close/>
                  <a:moveTo>
                    <a:pt x="1120616" y="1108615"/>
                  </a:moveTo>
                  <a:cubicBezTo>
                    <a:pt x="1120616" y="1122902"/>
                    <a:pt x="1105853" y="1134618"/>
                    <a:pt x="1087755" y="1134618"/>
                  </a:cubicBezTo>
                  <a:lnTo>
                    <a:pt x="930878" y="1134618"/>
                  </a:lnTo>
                  <a:cubicBezTo>
                    <a:pt x="912781" y="1134618"/>
                    <a:pt x="898017" y="1122902"/>
                    <a:pt x="898017" y="1108615"/>
                  </a:cubicBezTo>
                  <a:lnTo>
                    <a:pt x="898017" y="970788"/>
                  </a:lnTo>
                  <a:cubicBezTo>
                    <a:pt x="898017" y="956501"/>
                    <a:pt x="912781" y="944785"/>
                    <a:pt x="930878" y="944785"/>
                  </a:cubicBezTo>
                  <a:lnTo>
                    <a:pt x="1087755" y="944785"/>
                  </a:lnTo>
                  <a:cubicBezTo>
                    <a:pt x="1105853" y="944785"/>
                    <a:pt x="1120616" y="956501"/>
                    <a:pt x="1120616" y="970788"/>
                  </a:cubicBezTo>
                  <a:lnTo>
                    <a:pt x="1120616" y="1108615"/>
                  </a:lnTo>
                  <a:close/>
                  <a:moveTo>
                    <a:pt x="1406462" y="1108615"/>
                  </a:moveTo>
                  <a:cubicBezTo>
                    <a:pt x="1406462" y="1122902"/>
                    <a:pt x="1391698" y="1134618"/>
                    <a:pt x="1373600" y="1134618"/>
                  </a:cubicBezTo>
                  <a:lnTo>
                    <a:pt x="1216724" y="1134618"/>
                  </a:lnTo>
                  <a:cubicBezTo>
                    <a:pt x="1198626" y="1134618"/>
                    <a:pt x="1183862" y="1122902"/>
                    <a:pt x="1183862" y="1108615"/>
                  </a:cubicBezTo>
                  <a:lnTo>
                    <a:pt x="1183862" y="970788"/>
                  </a:lnTo>
                  <a:cubicBezTo>
                    <a:pt x="1183862" y="956501"/>
                    <a:pt x="1198626" y="944785"/>
                    <a:pt x="1216724" y="944785"/>
                  </a:cubicBezTo>
                  <a:lnTo>
                    <a:pt x="1373600" y="944785"/>
                  </a:lnTo>
                  <a:cubicBezTo>
                    <a:pt x="1391698" y="944785"/>
                    <a:pt x="1406462" y="956501"/>
                    <a:pt x="1406462" y="970788"/>
                  </a:cubicBezTo>
                  <a:lnTo>
                    <a:pt x="1406462" y="1108615"/>
                  </a:lnTo>
                  <a:close/>
                  <a:moveTo>
                    <a:pt x="1692307" y="1108615"/>
                  </a:moveTo>
                  <a:cubicBezTo>
                    <a:pt x="1692307" y="1122902"/>
                    <a:pt x="1677543" y="1134618"/>
                    <a:pt x="1659446" y="1134618"/>
                  </a:cubicBezTo>
                  <a:lnTo>
                    <a:pt x="1502569" y="1134618"/>
                  </a:lnTo>
                  <a:cubicBezTo>
                    <a:pt x="1484471" y="1134618"/>
                    <a:pt x="1469708" y="1122902"/>
                    <a:pt x="1469708" y="1108615"/>
                  </a:cubicBezTo>
                  <a:lnTo>
                    <a:pt x="1469708" y="970788"/>
                  </a:lnTo>
                  <a:cubicBezTo>
                    <a:pt x="1469708" y="956501"/>
                    <a:pt x="1484471" y="944785"/>
                    <a:pt x="1502569" y="944785"/>
                  </a:cubicBezTo>
                  <a:lnTo>
                    <a:pt x="1659446" y="944785"/>
                  </a:lnTo>
                  <a:cubicBezTo>
                    <a:pt x="1677543" y="944785"/>
                    <a:pt x="1692307" y="956501"/>
                    <a:pt x="1692307" y="970788"/>
                  </a:cubicBezTo>
                  <a:lnTo>
                    <a:pt x="1692307" y="1108615"/>
                  </a:lnTo>
                  <a:close/>
                  <a:moveTo>
                    <a:pt x="1978152" y="1108615"/>
                  </a:moveTo>
                  <a:cubicBezTo>
                    <a:pt x="1978152" y="1122902"/>
                    <a:pt x="1963388" y="1134618"/>
                    <a:pt x="1945291" y="1134618"/>
                  </a:cubicBezTo>
                  <a:lnTo>
                    <a:pt x="1788414" y="1134618"/>
                  </a:lnTo>
                  <a:cubicBezTo>
                    <a:pt x="1770317" y="1134618"/>
                    <a:pt x="1755553" y="1122902"/>
                    <a:pt x="1755553" y="1108615"/>
                  </a:cubicBezTo>
                  <a:lnTo>
                    <a:pt x="1755553" y="970788"/>
                  </a:lnTo>
                  <a:cubicBezTo>
                    <a:pt x="1755553" y="956501"/>
                    <a:pt x="1770317" y="944785"/>
                    <a:pt x="1788414" y="944785"/>
                  </a:cubicBezTo>
                  <a:lnTo>
                    <a:pt x="1945291" y="944785"/>
                  </a:lnTo>
                  <a:cubicBezTo>
                    <a:pt x="1963388" y="944785"/>
                    <a:pt x="1978152" y="956501"/>
                    <a:pt x="1978152" y="970788"/>
                  </a:cubicBezTo>
                  <a:lnTo>
                    <a:pt x="1978152" y="1108615"/>
                  </a:lnTo>
                  <a:close/>
                  <a:moveTo>
                    <a:pt x="2263997" y="1108615"/>
                  </a:moveTo>
                  <a:cubicBezTo>
                    <a:pt x="2263997" y="1122902"/>
                    <a:pt x="2249234" y="1134618"/>
                    <a:pt x="2231136" y="1134618"/>
                  </a:cubicBezTo>
                  <a:lnTo>
                    <a:pt x="2074259" y="1134618"/>
                  </a:lnTo>
                  <a:cubicBezTo>
                    <a:pt x="2056162" y="1134618"/>
                    <a:pt x="2041398" y="1122902"/>
                    <a:pt x="2041398" y="1108615"/>
                  </a:cubicBezTo>
                  <a:lnTo>
                    <a:pt x="2041398" y="970788"/>
                  </a:lnTo>
                  <a:cubicBezTo>
                    <a:pt x="2041398" y="956501"/>
                    <a:pt x="2056162" y="944785"/>
                    <a:pt x="2074259" y="944785"/>
                  </a:cubicBezTo>
                  <a:lnTo>
                    <a:pt x="2231136" y="944785"/>
                  </a:lnTo>
                  <a:cubicBezTo>
                    <a:pt x="2249234" y="944785"/>
                    <a:pt x="2263997" y="956501"/>
                    <a:pt x="2263997" y="970788"/>
                  </a:cubicBezTo>
                  <a:lnTo>
                    <a:pt x="2263997" y="1108615"/>
                  </a:lnTo>
                  <a:close/>
                  <a:moveTo>
                    <a:pt x="2549843" y="1108615"/>
                  </a:moveTo>
                  <a:cubicBezTo>
                    <a:pt x="2549843" y="1122902"/>
                    <a:pt x="2535079" y="1134618"/>
                    <a:pt x="2516981" y="1134618"/>
                  </a:cubicBezTo>
                  <a:lnTo>
                    <a:pt x="2360105" y="1134618"/>
                  </a:lnTo>
                  <a:cubicBezTo>
                    <a:pt x="2342007" y="1134618"/>
                    <a:pt x="2327243" y="1122902"/>
                    <a:pt x="2327243" y="1108615"/>
                  </a:cubicBezTo>
                  <a:lnTo>
                    <a:pt x="2327243" y="970788"/>
                  </a:lnTo>
                  <a:cubicBezTo>
                    <a:pt x="2327243" y="956501"/>
                    <a:pt x="2342007" y="944785"/>
                    <a:pt x="2360105" y="944785"/>
                  </a:cubicBezTo>
                  <a:lnTo>
                    <a:pt x="2516981" y="944785"/>
                  </a:lnTo>
                  <a:cubicBezTo>
                    <a:pt x="2535079" y="944785"/>
                    <a:pt x="2549843" y="956501"/>
                    <a:pt x="2549843" y="970788"/>
                  </a:cubicBezTo>
                  <a:lnTo>
                    <a:pt x="2549843" y="1108615"/>
                  </a:lnTo>
                  <a:close/>
                  <a:moveTo>
                    <a:pt x="2835688" y="1108615"/>
                  </a:moveTo>
                  <a:cubicBezTo>
                    <a:pt x="2835688" y="1122902"/>
                    <a:pt x="2820924" y="1134618"/>
                    <a:pt x="2802827" y="1134618"/>
                  </a:cubicBezTo>
                  <a:lnTo>
                    <a:pt x="2645950" y="1134618"/>
                  </a:lnTo>
                  <a:cubicBezTo>
                    <a:pt x="2627853" y="1134618"/>
                    <a:pt x="2613089" y="1122902"/>
                    <a:pt x="2613089" y="1108615"/>
                  </a:cubicBezTo>
                  <a:lnTo>
                    <a:pt x="2613089" y="970788"/>
                  </a:lnTo>
                  <a:cubicBezTo>
                    <a:pt x="2613089" y="956501"/>
                    <a:pt x="2627853" y="944785"/>
                    <a:pt x="2645950" y="944785"/>
                  </a:cubicBezTo>
                  <a:lnTo>
                    <a:pt x="2802827" y="944785"/>
                  </a:lnTo>
                  <a:cubicBezTo>
                    <a:pt x="2820924" y="944785"/>
                    <a:pt x="2835688" y="956501"/>
                    <a:pt x="2835688" y="970788"/>
                  </a:cubicBezTo>
                  <a:lnTo>
                    <a:pt x="2835688" y="1108615"/>
                  </a:lnTo>
                  <a:close/>
                  <a:moveTo>
                    <a:pt x="3121533" y="1108615"/>
                  </a:moveTo>
                  <a:cubicBezTo>
                    <a:pt x="3121533" y="1122902"/>
                    <a:pt x="3106770" y="1134618"/>
                    <a:pt x="3088672" y="1134618"/>
                  </a:cubicBezTo>
                  <a:lnTo>
                    <a:pt x="2931795" y="1134618"/>
                  </a:lnTo>
                  <a:cubicBezTo>
                    <a:pt x="2913698" y="1134618"/>
                    <a:pt x="2898934" y="1122902"/>
                    <a:pt x="2898934" y="1108615"/>
                  </a:cubicBezTo>
                  <a:lnTo>
                    <a:pt x="2898934" y="970788"/>
                  </a:lnTo>
                  <a:cubicBezTo>
                    <a:pt x="2898934" y="956501"/>
                    <a:pt x="2913698" y="944785"/>
                    <a:pt x="2931795" y="944785"/>
                  </a:cubicBezTo>
                  <a:lnTo>
                    <a:pt x="3088672" y="944785"/>
                  </a:lnTo>
                  <a:cubicBezTo>
                    <a:pt x="3106770" y="944785"/>
                    <a:pt x="3121533" y="956501"/>
                    <a:pt x="3121533" y="970788"/>
                  </a:cubicBezTo>
                  <a:lnTo>
                    <a:pt x="3121533" y="1108615"/>
                  </a:lnTo>
                  <a:close/>
                  <a:moveTo>
                    <a:pt x="3407378" y="1108615"/>
                  </a:moveTo>
                  <a:cubicBezTo>
                    <a:pt x="3407378" y="1122902"/>
                    <a:pt x="3392615" y="1134618"/>
                    <a:pt x="3374517" y="1134618"/>
                  </a:cubicBezTo>
                  <a:lnTo>
                    <a:pt x="3217640" y="1134618"/>
                  </a:lnTo>
                  <a:cubicBezTo>
                    <a:pt x="3199543" y="1134618"/>
                    <a:pt x="3184779" y="1122902"/>
                    <a:pt x="3184779" y="1108615"/>
                  </a:cubicBezTo>
                  <a:lnTo>
                    <a:pt x="3184779" y="970788"/>
                  </a:lnTo>
                  <a:cubicBezTo>
                    <a:pt x="3184779" y="956501"/>
                    <a:pt x="3199543" y="944785"/>
                    <a:pt x="3217640" y="944785"/>
                  </a:cubicBezTo>
                  <a:lnTo>
                    <a:pt x="3374517" y="944785"/>
                  </a:lnTo>
                  <a:cubicBezTo>
                    <a:pt x="3392615" y="944785"/>
                    <a:pt x="3407378" y="956501"/>
                    <a:pt x="3407378" y="970788"/>
                  </a:cubicBezTo>
                  <a:lnTo>
                    <a:pt x="3407378" y="1108615"/>
                  </a:lnTo>
                  <a:close/>
                  <a:moveTo>
                    <a:pt x="3693224" y="1108615"/>
                  </a:moveTo>
                  <a:cubicBezTo>
                    <a:pt x="3693224" y="1122902"/>
                    <a:pt x="3678460" y="1134618"/>
                    <a:pt x="3660362" y="1134618"/>
                  </a:cubicBezTo>
                  <a:lnTo>
                    <a:pt x="3503486" y="1134618"/>
                  </a:lnTo>
                  <a:cubicBezTo>
                    <a:pt x="3485388" y="1134618"/>
                    <a:pt x="3470624" y="1122902"/>
                    <a:pt x="3470624" y="1108615"/>
                  </a:cubicBezTo>
                  <a:lnTo>
                    <a:pt x="3470624" y="970788"/>
                  </a:lnTo>
                  <a:cubicBezTo>
                    <a:pt x="3470624" y="956501"/>
                    <a:pt x="3485388" y="944785"/>
                    <a:pt x="3503486" y="944785"/>
                  </a:cubicBezTo>
                  <a:lnTo>
                    <a:pt x="3660362" y="944785"/>
                  </a:lnTo>
                  <a:cubicBezTo>
                    <a:pt x="3678460" y="944785"/>
                    <a:pt x="3693224" y="956501"/>
                    <a:pt x="3693224" y="970788"/>
                  </a:cubicBezTo>
                  <a:lnTo>
                    <a:pt x="3693224" y="1108615"/>
                  </a:lnTo>
                  <a:close/>
                  <a:moveTo>
                    <a:pt x="3979069" y="1108615"/>
                  </a:moveTo>
                  <a:cubicBezTo>
                    <a:pt x="3979069" y="1122902"/>
                    <a:pt x="3964305" y="1134618"/>
                    <a:pt x="3946208" y="1134618"/>
                  </a:cubicBezTo>
                  <a:lnTo>
                    <a:pt x="3789331" y="1134618"/>
                  </a:lnTo>
                  <a:cubicBezTo>
                    <a:pt x="3771233" y="1134618"/>
                    <a:pt x="3756470" y="1122902"/>
                    <a:pt x="3756470" y="1108615"/>
                  </a:cubicBezTo>
                  <a:lnTo>
                    <a:pt x="3756470" y="970788"/>
                  </a:lnTo>
                  <a:cubicBezTo>
                    <a:pt x="3756470" y="956501"/>
                    <a:pt x="3771233" y="944785"/>
                    <a:pt x="3789331" y="944785"/>
                  </a:cubicBezTo>
                  <a:lnTo>
                    <a:pt x="3946208" y="944785"/>
                  </a:lnTo>
                  <a:cubicBezTo>
                    <a:pt x="3964305" y="944785"/>
                    <a:pt x="3979069" y="956501"/>
                    <a:pt x="3979069" y="970788"/>
                  </a:cubicBezTo>
                  <a:lnTo>
                    <a:pt x="3979069" y="1108615"/>
                  </a:lnTo>
                  <a:close/>
                  <a:moveTo>
                    <a:pt x="4264914" y="1108615"/>
                  </a:moveTo>
                  <a:cubicBezTo>
                    <a:pt x="4264914" y="1122902"/>
                    <a:pt x="4250150" y="1134618"/>
                    <a:pt x="4232053" y="1134618"/>
                  </a:cubicBezTo>
                  <a:lnTo>
                    <a:pt x="4075176" y="1134618"/>
                  </a:lnTo>
                  <a:cubicBezTo>
                    <a:pt x="4057079" y="1134618"/>
                    <a:pt x="4042315" y="1122902"/>
                    <a:pt x="4042315" y="1108615"/>
                  </a:cubicBezTo>
                  <a:lnTo>
                    <a:pt x="4042315" y="970788"/>
                  </a:lnTo>
                  <a:cubicBezTo>
                    <a:pt x="4042315" y="956501"/>
                    <a:pt x="4057079" y="944785"/>
                    <a:pt x="4075176" y="944785"/>
                  </a:cubicBezTo>
                  <a:lnTo>
                    <a:pt x="4232053" y="944785"/>
                  </a:lnTo>
                  <a:cubicBezTo>
                    <a:pt x="4250150" y="944785"/>
                    <a:pt x="4264914" y="956501"/>
                    <a:pt x="4264914" y="970788"/>
                  </a:cubicBezTo>
                  <a:lnTo>
                    <a:pt x="4264914" y="1108615"/>
                  </a:lnTo>
                  <a:close/>
                  <a:moveTo>
                    <a:pt x="4550759" y="1108615"/>
                  </a:moveTo>
                  <a:cubicBezTo>
                    <a:pt x="4550759" y="1122902"/>
                    <a:pt x="4535996" y="1134618"/>
                    <a:pt x="4517898" y="1134618"/>
                  </a:cubicBezTo>
                  <a:lnTo>
                    <a:pt x="4361022" y="1134618"/>
                  </a:lnTo>
                  <a:cubicBezTo>
                    <a:pt x="4342924" y="1134618"/>
                    <a:pt x="4328160" y="1122902"/>
                    <a:pt x="4328160" y="1108615"/>
                  </a:cubicBezTo>
                  <a:lnTo>
                    <a:pt x="4328160" y="970788"/>
                  </a:lnTo>
                  <a:cubicBezTo>
                    <a:pt x="4328160" y="956501"/>
                    <a:pt x="4342924" y="944785"/>
                    <a:pt x="4361022" y="944785"/>
                  </a:cubicBezTo>
                  <a:lnTo>
                    <a:pt x="4517898" y="944785"/>
                  </a:lnTo>
                  <a:cubicBezTo>
                    <a:pt x="4535996" y="944785"/>
                    <a:pt x="4550759" y="956501"/>
                    <a:pt x="4550759" y="970788"/>
                  </a:cubicBezTo>
                  <a:lnTo>
                    <a:pt x="4550759" y="1108615"/>
                  </a:lnTo>
                  <a:close/>
                  <a:moveTo>
                    <a:pt x="4836605" y="1108615"/>
                  </a:moveTo>
                  <a:cubicBezTo>
                    <a:pt x="4836605" y="1122902"/>
                    <a:pt x="4821841" y="1134618"/>
                    <a:pt x="4803743" y="1134618"/>
                  </a:cubicBezTo>
                  <a:lnTo>
                    <a:pt x="4646867" y="1134618"/>
                  </a:lnTo>
                  <a:cubicBezTo>
                    <a:pt x="4628769" y="1134618"/>
                    <a:pt x="4614006" y="1122902"/>
                    <a:pt x="4614006" y="1108615"/>
                  </a:cubicBezTo>
                  <a:lnTo>
                    <a:pt x="4614006" y="970788"/>
                  </a:lnTo>
                  <a:cubicBezTo>
                    <a:pt x="4614006" y="956501"/>
                    <a:pt x="4628769" y="944785"/>
                    <a:pt x="4646867" y="944785"/>
                  </a:cubicBezTo>
                  <a:lnTo>
                    <a:pt x="4803743" y="944785"/>
                  </a:lnTo>
                  <a:cubicBezTo>
                    <a:pt x="4821841" y="944785"/>
                    <a:pt x="4836605" y="956501"/>
                    <a:pt x="4836605" y="970788"/>
                  </a:cubicBezTo>
                  <a:lnTo>
                    <a:pt x="4836605" y="1108615"/>
                  </a:lnTo>
                  <a:close/>
                  <a:moveTo>
                    <a:pt x="5122450" y="1108615"/>
                  </a:moveTo>
                  <a:cubicBezTo>
                    <a:pt x="5122450" y="1122902"/>
                    <a:pt x="5107686" y="1134618"/>
                    <a:pt x="5089589" y="1134618"/>
                  </a:cubicBezTo>
                  <a:lnTo>
                    <a:pt x="4932712" y="1134618"/>
                  </a:lnTo>
                  <a:cubicBezTo>
                    <a:pt x="4914614" y="1134618"/>
                    <a:pt x="4899851" y="1122902"/>
                    <a:pt x="4899851" y="1108615"/>
                  </a:cubicBezTo>
                  <a:lnTo>
                    <a:pt x="4899851" y="970788"/>
                  </a:lnTo>
                  <a:cubicBezTo>
                    <a:pt x="4899851" y="956501"/>
                    <a:pt x="4914614" y="944785"/>
                    <a:pt x="4932712" y="944785"/>
                  </a:cubicBezTo>
                  <a:lnTo>
                    <a:pt x="5089589" y="944785"/>
                  </a:lnTo>
                  <a:cubicBezTo>
                    <a:pt x="5107686" y="944785"/>
                    <a:pt x="5122450" y="956501"/>
                    <a:pt x="5122450" y="970788"/>
                  </a:cubicBezTo>
                  <a:lnTo>
                    <a:pt x="5122450" y="1108615"/>
                  </a:lnTo>
                  <a:close/>
                  <a:moveTo>
                    <a:pt x="5408295" y="1108615"/>
                  </a:moveTo>
                  <a:cubicBezTo>
                    <a:pt x="5408295" y="1122902"/>
                    <a:pt x="5393531" y="1134618"/>
                    <a:pt x="5375434" y="1134618"/>
                  </a:cubicBezTo>
                  <a:lnTo>
                    <a:pt x="5218557" y="1134618"/>
                  </a:lnTo>
                  <a:cubicBezTo>
                    <a:pt x="5200460" y="1134618"/>
                    <a:pt x="5185696" y="1122902"/>
                    <a:pt x="5185696" y="1108615"/>
                  </a:cubicBezTo>
                  <a:lnTo>
                    <a:pt x="5185696" y="970788"/>
                  </a:lnTo>
                  <a:cubicBezTo>
                    <a:pt x="5185696" y="956501"/>
                    <a:pt x="5200460" y="944785"/>
                    <a:pt x="5218557" y="944785"/>
                  </a:cubicBezTo>
                  <a:lnTo>
                    <a:pt x="5375434" y="944785"/>
                  </a:lnTo>
                  <a:cubicBezTo>
                    <a:pt x="5393531" y="944785"/>
                    <a:pt x="5408295" y="956501"/>
                    <a:pt x="5408295" y="970788"/>
                  </a:cubicBezTo>
                  <a:lnTo>
                    <a:pt x="5408295" y="1108615"/>
                  </a:lnTo>
                  <a:close/>
                  <a:moveTo>
                    <a:pt x="5731098" y="1108615"/>
                  </a:moveTo>
                  <a:cubicBezTo>
                    <a:pt x="5731098" y="1122902"/>
                    <a:pt x="5716334" y="1134618"/>
                    <a:pt x="5698236" y="1134618"/>
                  </a:cubicBezTo>
                  <a:lnTo>
                    <a:pt x="5541360" y="1134618"/>
                  </a:lnTo>
                  <a:cubicBezTo>
                    <a:pt x="5523262" y="1134618"/>
                    <a:pt x="5508498" y="1122902"/>
                    <a:pt x="5508498" y="1108615"/>
                  </a:cubicBezTo>
                  <a:lnTo>
                    <a:pt x="5508498" y="970788"/>
                  </a:lnTo>
                  <a:cubicBezTo>
                    <a:pt x="5508498" y="956501"/>
                    <a:pt x="5523262" y="944785"/>
                    <a:pt x="5541360" y="944785"/>
                  </a:cubicBezTo>
                  <a:lnTo>
                    <a:pt x="5698236" y="944785"/>
                  </a:lnTo>
                  <a:cubicBezTo>
                    <a:pt x="5716334" y="944785"/>
                    <a:pt x="5731098" y="956501"/>
                    <a:pt x="5731098" y="970788"/>
                  </a:cubicBezTo>
                  <a:lnTo>
                    <a:pt x="5731098" y="1108615"/>
                  </a:lnTo>
                  <a:close/>
                  <a:moveTo>
                    <a:pt x="6016943" y="1108615"/>
                  </a:moveTo>
                  <a:cubicBezTo>
                    <a:pt x="6016943" y="1122902"/>
                    <a:pt x="6002179" y="1134618"/>
                    <a:pt x="5984081" y="1134618"/>
                  </a:cubicBezTo>
                  <a:lnTo>
                    <a:pt x="5827205" y="1134618"/>
                  </a:lnTo>
                  <a:cubicBezTo>
                    <a:pt x="5809107" y="1134618"/>
                    <a:pt x="5794344" y="1122902"/>
                    <a:pt x="5794344" y="1108615"/>
                  </a:cubicBezTo>
                  <a:lnTo>
                    <a:pt x="5794344" y="970788"/>
                  </a:lnTo>
                  <a:cubicBezTo>
                    <a:pt x="5794344" y="956501"/>
                    <a:pt x="5809107" y="944785"/>
                    <a:pt x="5827205" y="944785"/>
                  </a:cubicBezTo>
                  <a:lnTo>
                    <a:pt x="5984081" y="944785"/>
                  </a:lnTo>
                  <a:cubicBezTo>
                    <a:pt x="6002179" y="944785"/>
                    <a:pt x="6016943" y="956501"/>
                    <a:pt x="6016943" y="970788"/>
                  </a:cubicBezTo>
                  <a:lnTo>
                    <a:pt x="6016943" y="1108615"/>
                  </a:lnTo>
                  <a:close/>
                  <a:moveTo>
                    <a:pt x="6302788" y="1108615"/>
                  </a:moveTo>
                  <a:cubicBezTo>
                    <a:pt x="6302788" y="1122902"/>
                    <a:pt x="6288024" y="1134618"/>
                    <a:pt x="6269927" y="1134618"/>
                  </a:cubicBezTo>
                  <a:lnTo>
                    <a:pt x="6113050" y="1134618"/>
                  </a:lnTo>
                  <a:cubicBezTo>
                    <a:pt x="6094953" y="1134618"/>
                    <a:pt x="6080189" y="1122902"/>
                    <a:pt x="6080189" y="1108615"/>
                  </a:cubicBezTo>
                  <a:lnTo>
                    <a:pt x="6080189" y="970788"/>
                  </a:lnTo>
                  <a:cubicBezTo>
                    <a:pt x="6080189" y="956501"/>
                    <a:pt x="6094953" y="944785"/>
                    <a:pt x="6113050" y="944785"/>
                  </a:cubicBezTo>
                  <a:lnTo>
                    <a:pt x="6269927" y="944785"/>
                  </a:lnTo>
                  <a:cubicBezTo>
                    <a:pt x="6288024" y="944785"/>
                    <a:pt x="6302788" y="956501"/>
                    <a:pt x="6302788" y="970788"/>
                  </a:cubicBezTo>
                  <a:lnTo>
                    <a:pt x="6302788" y="1108615"/>
                  </a:lnTo>
                  <a:close/>
                  <a:moveTo>
                    <a:pt x="6588633" y="1108615"/>
                  </a:moveTo>
                  <a:cubicBezTo>
                    <a:pt x="6588633" y="1122902"/>
                    <a:pt x="6573869" y="1134618"/>
                    <a:pt x="6555772" y="1134618"/>
                  </a:cubicBezTo>
                  <a:lnTo>
                    <a:pt x="6398895" y="1134618"/>
                  </a:lnTo>
                  <a:cubicBezTo>
                    <a:pt x="6380798" y="1134618"/>
                    <a:pt x="6366034" y="1122902"/>
                    <a:pt x="6366034" y="1108615"/>
                  </a:cubicBezTo>
                  <a:lnTo>
                    <a:pt x="6366034" y="970788"/>
                  </a:lnTo>
                  <a:cubicBezTo>
                    <a:pt x="6366034" y="956501"/>
                    <a:pt x="6380798" y="944785"/>
                    <a:pt x="6398895" y="944785"/>
                  </a:cubicBezTo>
                  <a:lnTo>
                    <a:pt x="6555772" y="944785"/>
                  </a:lnTo>
                  <a:cubicBezTo>
                    <a:pt x="6573869" y="944785"/>
                    <a:pt x="6588633" y="956501"/>
                    <a:pt x="6588633" y="970788"/>
                  </a:cubicBezTo>
                  <a:lnTo>
                    <a:pt x="6588633" y="1108615"/>
                  </a:lnTo>
                  <a:close/>
                  <a:moveTo>
                    <a:pt x="6874478" y="1108615"/>
                  </a:moveTo>
                  <a:cubicBezTo>
                    <a:pt x="6874478" y="1122902"/>
                    <a:pt x="6859715" y="1134618"/>
                    <a:pt x="6841618" y="1134618"/>
                  </a:cubicBezTo>
                  <a:lnTo>
                    <a:pt x="6684740" y="1134618"/>
                  </a:lnTo>
                  <a:cubicBezTo>
                    <a:pt x="6666643" y="1134618"/>
                    <a:pt x="6651879" y="1122902"/>
                    <a:pt x="6651879" y="1108615"/>
                  </a:cubicBezTo>
                  <a:lnTo>
                    <a:pt x="6651879" y="970788"/>
                  </a:lnTo>
                  <a:cubicBezTo>
                    <a:pt x="6651879" y="956501"/>
                    <a:pt x="6666643" y="944785"/>
                    <a:pt x="6684740" y="944785"/>
                  </a:cubicBezTo>
                  <a:lnTo>
                    <a:pt x="6841618" y="944785"/>
                  </a:lnTo>
                  <a:cubicBezTo>
                    <a:pt x="6859715" y="944785"/>
                    <a:pt x="6874478" y="956501"/>
                    <a:pt x="6874478" y="970788"/>
                  </a:cubicBezTo>
                  <a:lnTo>
                    <a:pt x="6874478" y="1108615"/>
                  </a:lnTo>
                  <a:close/>
                  <a:moveTo>
                    <a:pt x="7160324" y="1108615"/>
                  </a:moveTo>
                  <a:cubicBezTo>
                    <a:pt x="7160324" y="1122902"/>
                    <a:pt x="7145560" y="1134618"/>
                    <a:pt x="7127462" y="1134618"/>
                  </a:cubicBezTo>
                  <a:lnTo>
                    <a:pt x="6970586" y="1134618"/>
                  </a:lnTo>
                  <a:cubicBezTo>
                    <a:pt x="6952488" y="1134618"/>
                    <a:pt x="6937724" y="1122902"/>
                    <a:pt x="6937724" y="1108615"/>
                  </a:cubicBezTo>
                  <a:lnTo>
                    <a:pt x="6937724" y="970788"/>
                  </a:lnTo>
                  <a:cubicBezTo>
                    <a:pt x="6937724" y="956501"/>
                    <a:pt x="6952488" y="944785"/>
                    <a:pt x="6970586" y="944785"/>
                  </a:cubicBezTo>
                  <a:lnTo>
                    <a:pt x="7127462" y="944785"/>
                  </a:lnTo>
                  <a:cubicBezTo>
                    <a:pt x="7145560" y="944785"/>
                    <a:pt x="7160324" y="956501"/>
                    <a:pt x="7160324" y="970788"/>
                  </a:cubicBezTo>
                  <a:lnTo>
                    <a:pt x="7160324" y="1108615"/>
                  </a:lnTo>
                  <a:close/>
                  <a:moveTo>
                    <a:pt x="7446169" y="1108615"/>
                  </a:moveTo>
                  <a:cubicBezTo>
                    <a:pt x="7446169" y="1122902"/>
                    <a:pt x="7431405" y="1134618"/>
                    <a:pt x="7413308" y="1134618"/>
                  </a:cubicBezTo>
                  <a:lnTo>
                    <a:pt x="7256431" y="1134618"/>
                  </a:lnTo>
                  <a:cubicBezTo>
                    <a:pt x="7238333" y="1134618"/>
                    <a:pt x="7223570" y="1122902"/>
                    <a:pt x="7223570" y="1108615"/>
                  </a:cubicBezTo>
                  <a:lnTo>
                    <a:pt x="7223570" y="970788"/>
                  </a:lnTo>
                  <a:cubicBezTo>
                    <a:pt x="7223570" y="956501"/>
                    <a:pt x="7238333" y="944785"/>
                    <a:pt x="7256431" y="944785"/>
                  </a:cubicBezTo>
                  <a:lnTo>
                    <a:pt x="7413308" y="944785"/>
                  </a:lnTo>
                  <a:cubicBezTo>
                    <a:pt x="7431405" y="944785"/>
                    <a:pt x="7446169" y="956501"/>
                    <a:pt x="7446169" y="970788"/>
                  </a:cubicBezTo>
                  <a:lnTo>
                    <a:pt x="7446169" y="1108615"/>
                  </a:lnTo>
                  <a:close/>
                  <a:moveTo>
                    <a:pt x="7732014" y="1108615"/>
                  </a:moveTo>
                  <a:cubicBezTo>
                    <a:pt x="7732014" y="1122902"/>
                    <a:pt x="7717251" y="1134618"/>
                    <a:pt x="7699153" y="1134618"/>
                  </a:cubicBezTo>
                  <a:lnTo>
                    <a:pt x="7542277" y="1134618"/>
                  </a:lnTo>
                  <a:cubicBezTo>
                    <a:pt x="7524179" y="1134618"/>
                    <a:pt x="7509415" y="1122902"/>
                    <a:pt x="7509415" y="1108615"/>
                  </a:cubicBezTo>
                  <a:lnTo>
                    <a:pt x="7509415" y="970788"/>
                  </a:lnTo>
                  <a:cubicBezTo>
                    <a:pt x="7509415" y="956501"/>
                    <a:pt x="7524179" y="944785"/>
                    <a:pt x="7542277" y="944785"/>
                  </a:cubicBezTo>
                  <a:lnTo>
                    <a:pt x="7699153" y="944785"/>
                  </a:lnTo>
                  <a:cubicBezTo>
                    <a:pt x="7717251" y="944785"/>
                    <a:pt x="7732014" y="956501"/>
                    <a:pt x="7732014" y="970788"/>
                  </a:cubicBezTo>
                  <a:lnTo>
                    <a:pt x="7732014" y="1108615"/>
                  </a:lnTo>
                  <a:close/>
                  <a:moveTo>
                    <a:pt x="8017860" y="1108615"/>
                  </a:moveTo>
                  <a:cubicBezTo>
                    <a:pt x="8017860" y="1122902"/>
                    <a:pt x="8003095" y="1134618"/>
                    <a:pt x="7984998" y="1134618"/>
                  </a:cubicBezTo>
                  <a:lnTo>
                    <a:pt x="7828121" y="1134618"/>
                  </a:lnTo>
                  <a:cubicBezTo>
                    <a:pt x="7810024" y="1134618"/>
                    <a:pt x="7795260" y="1122902"/>
                    <a:pt x="7795260" y="1108615"/>
                  </a:cubicBezTo>
                  <a:lnTo>
                    <a:pt x="7795260" y="970788"/>
                  </a:lnTo>
                  <a:cubicBezTo>
                    <a:pt x="7795260" y="956501"/>
                    <a:pt x="7810024" y="944785"/>
                    <a:pt x="7828121" y="944785"/>
                  </a:cubicBezTo>
                  <a:lnTo>
                    <a:pt x="7984998" y="944785"/>
                  </a:lnTo>
                  <a:cubicBezTo>
                    <a:pt x="8003095" y="944785"/>
                    <a:pt x="8017860" y="956501"/>
                    <a:pt x="8017860" y="970788"/>
                  </a:cubicBezTo>
                  <a:lnTo>
                    <a:pt x="8017860" y="1108615"/>
                  </a:lnTo>
                  <a:close/>
                  <a:moveTo>
                    <a:pt x="8303705" y="1108615"/>
                  </a:moveTo>
                  <a:cubicBezTo>
                    <a:pt x="8303705" y="1122902"/>
                    <a:pt x="8288941" y="1134618"/>
                    <a:pt x="8270844" y="1134618"/>
                  </a:cubicBezTo>
                  <a:lnTo>
                    <a:pt x="8113967" y="1134618"/>
                  </a:lnTo>
                  <a:cubicBezTo>
                    <a:pt x="8095869" y="1134618"/>
                    <a:pt x="8081105" y="1122902"/>
                    <a:pt x="8081105" y="1108615"/>
                  </a:cubicBezTo>
                  <a:lnTo>
                    <a:pt x="8081105" y="970788"/>
                  </a:lnTo>
                  <a:cubicBezTo>
                    <a:pt x="8081105" y="956501"/>
                    <a:pt x="8095869" y="944785"/>
                    <a:pt x="8113967" y="944785"/>
                  </a:cubicBezTo>
                  <a:lnTo>
                    <a:pt x="8270844" y="944785"/>
                  </a:lnTo>
                  <a:cubicBezTo>
                    <a:pt x="8288941" y="944785"/>
                    <a:pt x="8303705" y="956501"/>
                    <a:pt x="8303705" y="970788"/>
                  </a:cubicBezTo>
                  <a:lnTo>
                    <a:pt x="8303705" y="1108615"/>
                  </a:lnTo>
                  <a:close/>
                  <a:moveTo>
                    <a:pt x="8589550" y="1108615"/>
                  </a:moveTo>
                  <a:cubicBezTo>
                    <a:pt x="8589550" y="1122902"/>
                    <a:pt x="8574786" y="1134618"/>
                    <a:pt x="8556689" y="1134618"/>
                  </a:cubicBezTo>
                  <a:lnTo>
                    <a:pt x="8399812" y="1134618"/>
                  </a:lnTo>
                  <a:cubicBezTo>
                    <a:pt x="8381714" y="1134618"/>
                    <a:pt x="8366951" y="1122902"/>
                    <a:pt x="8366951" y="1108615"/>
                  </a:cubicBezTo>
                  <a:lnTo>
                    <a:pt x="8366951" y="970788"/>
                  </a:lnTo>
                  <a:cubicBezTo>
                    <a:pt x="8366951" y="956501"/>
                    <a:pt x="8381714" y="944785"/>
                    <a:pt x="8399812" y="944785"/>
                  </a:cubicBezTo>
                  <a:lnTo>
                    <a:pt x="8556689" y="944785"/>
                  </a:lnTo>
                  <a:cubicBezTo>
                    <a:pt x="8574786" y="944785"/>
                    <a:pt x="8589550" y="956501"/>
                    <a:pt x="8589550" y="970788"/>
                  </a:cubicBezTo>
                  <a:lnTo>
                    <a:pt x="8589550" y="1108615"/>
                  </a:lnTo>
                  <a:close/>
                  <a:moveTo>
                    <a:pt x="8875395" y="1108615"/>
                  </a:moveTo>
                  <a:cubicBezTo>
                    <a:pt x="8875395" y="1122902"/>
                    <a:pt x="8860631" y="1134618"/>
                    <a:pt x="8842534" y="1134618"/>
                  </a:cubicBezTo>
                  <a:lnTo>
                    <a:pt x="8685657" y="1134618"/>
                  </a:lnTo>
                  <a:cubicBezTo>
                    <a:pt x="8667559" y="1134618"/>
                    <a:pt x="8652796" y="1122902"/>
                    <a:pt x="8652796" y="1108615"/>
                  </a:cubicBezTo>
                  <a:lnTo>
                    <a:pt x="8652796" y="970788"/>
                  </a:lnTo>
                  <a:cubicBezTo>
                    <a:pt x="8652796" y="956501"/>
                    <a:pt x="8667559" y="944785"/>
                    <a:pt x="8685657" y="944785"/>
                  </a:cubicBezTo>
                  <a:lnTo>
                    <a:pt x="8842534" y="944785"/>
                  </a:lnTo>
                  <a:cubicBezTo>
                    <a:pt x="8860631" y="944785"/>
                    <a:pt x="8875395" y="956501"/>
                    <a:pt x="8875395" y="970788"/>
                  </a:cubicBezTo>
                  <a:lnTo>
                    <a:pt x="8875395" y="1108615"/>
                  </a:lnTo>
                  <a:close/>
                  <a:moveTo>
                    <a:pt x="9161240" y="1108615"/>
                  </a:moveTo>
                  <a:cubicBezTo>
                    <a:pt x="9161240" y="1122902"/>
                    <a:pt x="9146477" y="1134618"/>
                    <a:pt x="9128379" y="1134618"/>
                  </a:cubicBezTo>
                  <a:lnTo>
                    <a:pt x="8971502" y="1134618"/>
                  </a:lnTo>
                  <a:cubicBezTo>
                    <a:pt x="8953405" y="1134618"/>
                    <a:pt x="8938641" y="1122902"/>
                    <a:pt x="8938641" y="1108615"/>
                  </a:cubicBezTo>
                  <a:lnTo>
                    <a:pt x="8938641" y="970788"/>
                  </a:lnTo>
                  <a:cubicBezTo>
                    <a:pt x="8938641" y="956501"/>
                    <a:pt x="8953405" y="944785"/>
                    <a:pt x="8971502" y="944785"/>
                  </a:cubicBezTo>
                  <a:lnTo>
                    <a:pt x="9128379" y="944785"/>
                  </a:lnTo>
                  <a:cubicBezTo>
                    <a:pt x="9146477" y="944785"/>
                    <a:pt x="9161240" y="956501"/>
                    <a:pt x="9161240" y="970788"/>
                  </a:cubicBezTo>
                  <a:lnTo>
                    <a:pt x="9161240" y="1108615"/>
                  </a:lnTo>
                  <a:close/>
                  <a:moveTo>
                    <a:pt x="9447086" y="1108615"/>
                  </a:moveTo>
                  <a:cubicBezTo>
                    <a:pt x="9447086" y="1122902"/>
                    <a:pt x="9432322" y="1134618"/>
                    <a:pt x="9414224" y="1134618"/>
                  </a:cubicBezTo>
                  <a:lnTo>
                    <a:pt x="9257348" y="1134618"/>
                  </a:lnTo>
                  <a:cubicBezTo>
                    <a:pt x="9239250" y="1134618"/>
                    <a:pt x="9224486" y="1122902"/>
                    <a:pt x="9224486" y="1108615"/>
                  </a:cubicBezTo>
                  <a:lnTo>
                    <a:pt x="9224486" y="970788"/>
                  </a:lnTo>
                  <a:cubicBezTo>
                    <a:pt x="9224486" y="956501"/>
                    <a:pt x="9239250" y="944785"/>
                    <a:pt x="9257348" y="944785"/>
                  </a:cubicBezTo>
                  <a:lnTo>
                    <a:pt x="9414224" y="944785"/>
                  </a:lnTo>
                  <a:cubicBezTo>
                    <a:pt x="9432322" y="944785"/>
                    <a:pt x="9447086" y="956501"/>
                    <a:pt x="9447086" y="970788"/>
                  </a:cubicBezTo>
                  <a:lnTo>
                    <a:pt x="9447086" y="1108615"/>
                  </a:lnTo>
                  <a:close/>
                  <a:moveTo>
                    <a:pt x="9732931" y="1108615"/>
                  </a:moveTo>
                  <a:cubicBezTo>
                    <a:pt x="9732931" y="1122902"/>
                    <a:pt x="9718167" y="1134618"/>
                    <a:pt x="9700070" y="1134618"/>
                  </a:cubicBezTo>
                  <a:lnTo>
                    <a:pt x="9543192" y="1134618"/>
                  </a:lnTo>
                  <a:cubicBezTo>
                    <a:pt x="9525095" y="1134618"/>
                    <a:pt x="9510332" y="1122902"/>
                    <a:pt x="9510332" y="1108615"/>
                  </a:cubicBezTo>
                  <a:lnTo>
                    <a:pt x="9510332" y="970788"/>
                  </a:lnTo>
                  <a:cubicBezTo>
                    <a:pt x="9510332" y="956501"/>
                    <a:pt x="9525095" y="944785"/>
                    <a:pt x="9543192" y="944785"/>
                  </a:cubicBezTo>
                  <a:lnTo>
                    <a:pt x="9700070" y="944785"/>
                  </a:lnTo>
                  <a:cubicBezTo>
                    <a:pt x="9718167" y="944785"/>
                    <a:pt x="9732931" y="956501"/>
                    <a:pt x="9732931" y="970788"/>
                  </a:cubicBezTo>
                  <a:lnTo>
                    <a:pt x="9732931" y="1108615"/>
                  </a:lnTo>
                  <a:close/>
                  <a:moveTo>
                    <a:pt x="10018776" y="1108615"/>
                  </a:moveTo>
                  <a:cubicBezTo>
                    <a:pt x="10018776" y="1122902"/>
                    <a:pt x="10004013" y="1134618"/>
                    <a:pt x="9985915" y="1134618"/>
                  </a:cubicBezTo>
                  <a:lnTo>
                    <a:pt x="9829038" y="1134618"/>
                  </a:lnTo>
                  <a:cubicBezTo>
                    <a:pt x="9810941" y="1134618"/>
                    <a:pt x="9796176" y="1122902"/>
                    <a:pt x="9796176" y="1108615"/>
                  </a:cubicBezTo>
                  <a:lnTo>
                    <a:pt x="9796176" y="970788"/>
                  </a:lnTo>
                  <a:cubicBezTo>
                    <a:pt x="9796176" y="956501"/>
                    <a:pt x="9810941" y="944785"/>
                    <a:pt x="9829038" y="944785"/>
                  </a:cubicBezTo>
                  <a:lnTo>
                    <a:pt x="9985915" y="944785"/>
                  </a:lnTo>
                  <a:cubicBezTo>
                    <a:pt x="10004013" y="944785"/>
                    <a:pt x="10018776" y="956501"/>
                    <a:pt x="10018776" y="970788"/>
                  </a:cubicBezTo>
                  <a:lnTo>
                    <a:pt x="10018776" y="1108615"/>
                  </a:lnTo>
                  <a:close/>
                  <a:moveTo>
                    <a:pt x="10304621" y="1108615"/>
                  </a:moveTo>
                  <a:cubicBezTo>
                    <a:pt x="10304621" y="1122902"/>
                    <a:pt x="10289858" y="1134618"/>
                    <a:pt x="10271760" y="1134618"/>
                  </a:cubicBezTo>
                  <a:lnTo>
                    <a:pt x="10114884" y="1134618"/>
                  </a:lnTo>
                  <a:cubicBezTo>
                    <a:pt x="10096786" y="1134618"/>
                    <a:pt x="10082022" y="1122902"/>
                    <a:pt x="10082022" y="1108615"/>
                  </a:cubicBezTo>
                  <a:lnTo>
                    <a:pt x="10082022" y="970788"/>
                  </a:lnTo>
                  <a:cubicBezTo>
                    <a:pt x="10082022" y="956501"/>
                    <a:pt x="10096786" y="944785"/>
                    <a:pt x="10114884" y="944785"/>
                  </a:cubicBezTo>
                  <a:lnTo>
                    <a:pt x="10271760" y="944785"/>
                  </a:lnTo>
                  <a:cubicBezTo>
                    <a:pt x="10289858" y="944785"/>
                    <a:pt x="10304621" y="956501"/>
                    <a:pt x="10304621" y="970788"/>
                  </a:cubicBezTo>
                  <a:lnTo>
                    <a:pt x="10304621" y="1108615"/>
                  </a:lnTo>
                  <a:close/>
                  <a:moveTo>
                    <a:pt x="10590466" y="1108615"/>
                  </a:moveTo>
                  <a:cubicBezTo>
                    <a:pt x="10590466" y="1122902"/>
                    <a:pt x="10575703" y="1134618"/>
                    <a:pt x="10557606" y="1134618"/>
                  </a:cubicBezTo>
                  <a:lnTo>
                    <a:pt x="10400728" y="1134618"/>
                  </a:lnTo>
                  <a:cubicBezTo>
                    <a:pt x="10382631" y="1134618"/>
                    <a:pt x="10367867" y="1122902"/>
                    <a:pt x="10367867" y="1108615"/>
                  </a:cubicBezTo>
                  <a:lnTo>
                    <a:pt x="10367867" y="970788"/>
                  </a:lnTo>
                  <a:cubicBezTo>
                    <a:pt x="10367867" y="956501"/>
                    <a:pt x="10382631" y="944785"/>
                    <a:pt x="10400728" y="944785"/>
                  </a:cubicBezTo>
                  <a:lnTo>
                    <a:pt x="10557606" y="944785"/>
                  </a:lnTo>
                  <a:cubicBezTo>
                    <a:pt x="10575703" y="944785"/>
                    <a:pt x="10590466" y="956501"/>
                    <a:pt x="10590466" y="970788"/>
                  </a:cubicBezTo>
                  <a:lnTo>
                    <a:pt x="10590466" y="1108615"/>
                  </a:lnTo>
                  <a:close/>
                  <a:moveTo>
                    <a:pt x="10876312" y="1108615"/>
                  </a:moveTo>
                  <a:cubicBezTo>
                    <a:pt x="10876312" y="1122902"/>
                    <a:pt x="10861547" y="1134618"/>
                    <a:pt x="10843451" y="1134618"/>
                  </a:cubicBezTo>
                  <a:lnTo>
                    <a:pt x="10686573" y="1134618"/>
                  </a:lnTo>
                  <a:cubicBezTo>
                    <a:pt x="10668477" y="1134618"/>
                    <a:pt x="10653712" y="1122902"/>
                    <a:pt x="10653712" y="1108615"/>
                  </a:cubicBezTo>
                  <a:lnTo>
                    <a:pt x="10653712" y="970788"/>
                  </a:lnTo>
                  <a:cubicBezTo>
                    <a:pt x="10653712" y="956501"/>
                    <a:pt x="10668477" y="944785"/>
                    <a:pt x="10686573" y="944785"/>
                  </a:cubicBezTo>
                  <a:lnTo>
                    <a:pt x="10843451" y="944785"/>
                  </a:lnTo>
                  <a:cubicBezTo>
                    <a:pt x="10861547" y="944785"/>
                    <a:pt x="10876312" y="956501"/>
                    <a:pt x="10876312" y="970788"/>
                  </a:cubicBezTo>
                  <a:lnTo>
                    <a:pt x="10876312" y="1108615"/>
                  </a:lnTo>
                  <a:close/>
                  <a:moveTo>
                    <a:pt x="5644706" y="721043"/>
                  </a:moveTo>
                  <a:lnTo>
                    <a:pt x="5644706" y="413575"/>
                  </a:lnTo>
                  <a:cubicBezTo>
                    <a:pt x="5644706" y="356330"/>
                    <a:pt x="5703856" y="309467"/>
                    <a:pt x="5776246" y="309467"/>
                  </a:cubicBezTo>
                  <a:lnTo>
                    <a:pt x="6307455" y="309467"/>
                  </a:lnTo>
                  <a:cubicBezTo>
                    <a:pt x="6379845" y="309467"/>
                    <a:pt x="6438996" y="356330"/>
                    <a:pt x="6438996" y="413575"/>
                  </a:cubicBezTo>
                  <a:lnTo>
                    <a:pt x="6438996" y="721043"/>
                  </a:lnTo>
                  <a:cubicBezTo>
                    <a:pt x="6438996" y="778288"/>
                    <a:pt x="6379845" y="825151"/>
                    <a:pt x="6307455" y="825151"/>
                  </a:cubicBezTo>
                  <a:lnTo>
                    <a:pt x="5776246" y="825151"/>
                  </a:lnTo>
                  <a:cubicBezTo>
                    <a:pt x="5703856" y="825151"/>
                    <a:pt x="5644706" y="778288"/>
                    <a:pt x="5644706" y="721043"/>
                  </a:cubicBezTo>
                  <a:close/>
                  <a:moveTo>
                    <a:pt x="6724841" y="721043"/>
                  </a:moveTo>
                  <a:lnTo>
                    <a:pt x="6724841" y="413575"/>
                  </a:lnTo>
                  <a:cubicBezTo>
                    <a:pt x="6724841" y="356330"/>
                    <a:pt x="6783991" y="309467"/>
                    <a:pt x="6856381" y="309467"/>
                  </a:cubicBezTo>
                  <a:lnTo>
                    <a:pt x="7387590" y="309467"/>
                  </a:lnTo>
                  <a:cubicBezTo>
                    <a:pt x="7459980" y="309467"/>
                    <a:pt x="7519130" y="356330"/>
                    <a:pt x="7519130" y="413575"/>
                  </a:cubicBezTo>
                  <a:lnTo>
                    <a:pt x="7519130" y="721043"/>
                  </a:lnTo>
                  <a:cubicBezTo>
                    <a:pt x="7519130" y="778288"/>
                    <a:pt x="7459980" y="825151"/>
                    <a:pt x="7387590" y="825151"/>
                  </a:cubicBezTo>
                  <a:lnTo>
                    <a:pt x="6856381" y="825151"/>
                  </a:lnTo>
                  <a:cubicBezTo>
                    <a:pt x="6783991" y="825151"/>
                    <a:pt x="6724841" y="778288"/>
                    <a:pt x="6724841" y="721043"/>
                  </a:cubicBezTo>
                  <a:close/>
                  <a:moveTo>
                    <a:pt x="7804976" y="721043"/>
                  </a:moveTo>
                  <a:lnTo>
                    <a:pt x="7804976" y="413575"/>
                  </a:lnTo>
                  <a:cubicBezTo>
                    <a:pt x="7804976" y="356330"/>
                    <a:pt x="7864126" y="309467"/>
                    <a:pt x="7936516" y="309467"/>
                  </a:cubicBezTo>
                  <a:lnTo>
                    <a:pt x="8467725" y="309467"/>
                  </a:lnTo>
                  <a:cubicBezTo>
                    <a:pt x="8540115" y="309467"/>
                    <a:pt x="8599265" y="356330"/>
                    <a:pt x="8599265" y="413575"/>
                  </a:cubicBezTo>
                  <a:lnTo>
                    <a:pt x="8599265" y="721043"/>
                  </a:lnTo>
                  <a:cubicBezTo>
                    <a:pt x="8599265" y="778288"/>
                    <a:pt x="8540115" y="825151"/>
                    <a:pt x="8467725" y="825151"/>
                  </a:cubicBezTo>
                  <a:lnTo>
                    <a:pt x="7936516" y="825151"/>
                  </a:lnTo>
                  <a:cubicBezTo>
                    <a:pt x="7864126" y="825151"/>
                    <a:pt x="7804976" y="778288"/>
                    <a:pt x="7804976" y="721043"/>
                  </a:cubicBezTo>
                  <a:close/>
                  <a:moveTo>
                    <a:pt x="8885111" y="721043"/>
                  </a:moveTo>
                  <a:lnTo>
                    <a:pt x="8885111" y="413575"/>
                  </a:lnTo>
                  <a:cubicBezTo>
                    <a:pt x="8885111" y="356330"/>
                    <a:pt x="8944261" y="309467"/>
                    <a:pt x="9016651" y="309467"/>
                  </a:cubicBezTo>
                  <a:lnTo>
                    <a:pt x="9547860" y="309467"/>
                  </a:lnTo>
                  <a:cubicBezTo>
                    <a:pt x="9620250" y="309467"/>
                    <a:pt x="9679400" y="356330"/>
                    <a:pt x="9679400" y="413575"/>
                  </a:cubicBezTo>
                  <a:lnTo>
                    <a:pt x="9679400" y="721043"/>
                  </a:lnTo>
                  <a:cubicBezTo>
                    <a:pt x="9679400" y="778288"/>
                    <a:pt x="9620250" y="825151"/>
                    <a:pt x="9547860" y="825151"/>
                  </a:cubicBezTo>
                  <a:lnTo>
                    <a:pt x="9016651" y="825151"/>
                  </a:lnTo>
                  <a:cubicBezTo>
                    <a:pt x="8944261" y="825151"/>
                    <a:pt x="8885111" y="778288"/>
                    <a:pt x="8885111" y="721043"/>
                  </a:cubicBezTo>
                  <a:close/>
                  <a:moveTo>
                    <a:pt x="9965245" y="721043"/>
                  </a:moveTo>
                  <a:lnTo>
                    <a:pt x="9965245" y="413575"/>
                  </a:lnTo>
                  <a:cubicBezTo>
                    <a:pt x="9965245" y="356330"/>
                    <a:pt x="10024396" y="309467"/>
                    <a:pt x="10096786" y="309467"/>
                  </a:cubicBezTo>
                  <a:lnTo>
                    <a:pt x="10627995" y="309467"/>
                  </a:lnTo>
                  <a:cubicBezTo>
                    <a:pt x="10700385" y="309467"/>
                    <a:pt x="10759535" y="356330"/>
                    <a:pt x="10759535" y="413575"/>
                  </a:cubicBezTo>
                  <a:lnTo>
                    <a:pt x="10759535" y="721043"/>
                  </a:lnTo>
                  <a:cubicBezTo>
                    <a:pt x="10759535" y="778288"/>
                    <a:pt x="10700385" y="825151"/>
                    <a:pt x="10627995" y="825151"/>
                  </a:cubicBezTo>
                  <a:lnTo>
                    <a:pt x="10096786" y="825151"/>
                  </a:lnTo>
                  <a:cubicBezTo>
                    <a:pt x="10024396" y="825151"/>
                    <a:pt x="9965245" y="778288"/>
                    <a:pt x="9965245" y="721043"/>
                  </a:cubicBezTo>
                  <a:close/>
                </a:path>
              </a:pathLst>
            </a:custGeom>
            <a:solidFill>
              <a:srgbClr val="FFFFFF">
                <a:alpha val="352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10"/>
          <p:cNvSpPr/>
          <p:nvPr>
            <p:ph idx="2" type="pic"/>
          </p:nvPr>
        </p:nvSpPr>
        <p:spPr>
          <a:xfrm>
            <a:off x="0" y="0"/>
            <a:ext cx="9144000" cy="5143500"/>
          </a:xfrm>
          <a:prstGeom prst="rect">
            <a:avLst/>
          </a:prstGeom>
          <a:noFill/>
          <a:ln>
            <a:noFill/>
          </a:ln>
        </p:spPr>
      </p:sp>
      <p:sp>
        <p:nvSpPr>
          <p:cNvPr id="79" name="Google Shape;79;p10"/>
          <p:cNvSpPr txBox="1"/>
          <p:nvPr>
            <p:ph type="title"/>
          </p:nvPr>
        </p:nvSpPr>
        <p:spPr>
          <a:xfrm>
            <a:off x="1948800" y="4014450"/>
            <a:ext cx="5246400" cy="4416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indent="-304800" lvl="1" marL="9144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indent="-304800" lvl="2" marL="13716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indent="-304800" lvl="3" marL="1828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indent="-304800" lvl="4" marL="22860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indent="-304800" lvl="5" marL="27432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indent="-304800" lvl="6" marL="32004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indent="-304800" lvl="7" marL="36576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indent="-304800" lvl="8" marL="411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ctrTitle"/>
          </p:nvPr>
        </p:nvSpPr>
        <p:spPr>
          <a:xfrm>
            <a:off x="2372556" y="1608363"/>
            <a:ext cx="4762800" cy="152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FOR THE NEW MICROSOFT MOVIE STUDIO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idx="1" type="body"/>
          </p:nvPr>
        </p:nvSpPr>
        <p:spPr>
          <a:xfrm>
            <a:off x="622100" y="432676"/>
            <a:ext cx="77040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most sold genres domestically.</a:t>
            </a:r>
            <a:endParaRPr/>
          </a:p>
        </p:txBody>
      </p:sp>
      <p:pic>
        <p:nvPicPr>
          <p:cNvPr id="303" name="Google Shape;303;p36"/>
          <p:cNvPicPr preferRelativeResize="0"/>
          <p:nvPr/>
        </p:nvPicPr>
        <p:blipFill>
          <a:blip r:embed="rId3">
            <a:alphaModFix/>
          </a:blip>
          <a:stretch>
            <a:fillRect/>
          </a:stretch>
        </p:blipFill>
        <p:spPr>
          <a:xfrm>
            <a:off x="152400" y="1045575"/>
            <a:ext cx="5868650" cy="3945524"/>
          </a:xfrm>
          <a:prstGeom prst="rect">
            <a:avLst/>
          </a:prstGeom>
          <a:noFill/>
          <a:ln>
            <a:noFill/>
          </a:ln>
        </p:spPr>
      </p:pic>
      <p:sp>
        <p:nvSpPr>
          <p:cNvPr id="304" name="Google Shape;304;p36"/>
          <p:cNvSpPr txBox="1"/>
          <p:nvPr/>
        </p:nvSpPr>
        <p:spPr>
          <a:xfrm>
            <a:off x="6690600" y="895300"/>
            <a:ext cx="2187000" cy="3355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D5D5D5"/>
              </a:buClr>
              <a:buSzPts val="1200"/>
              <a:buFont typeface="Roboto"/>
              <a:buChar char="●"/>
            </a:pPr>
            <a:r>
              <a:rPr lang="en" sz="1200">
                <a:solidFill>
                  <a:srgbClr val="D5D5D5"/>
                </a:solidFill>
                <a:highlight>
                  <a:srgbClr val="383838"/>
                </a:highlight>
                <a:latin typeface="Roboto"/>
                <a:ea typeface="Roboto"/>
                <a:cs typeface="Roboto"/>
                <a:sym typeface="Roboto"/>
              </a:rPr>
              <a:t>From the visualization above, we are able to see that Action, Adventure, Sci-Fi has been the most sold genre domestically and Action,Comedy,Crime has the least sales.</a:t>
            </a:r>
            <a:endParaRPr sz="1200">
              <a:solidFill>
                <a:schemeClr val="dk1"/>
              </a:solidFill>
              <a:latin typeface="Archivo"/>
              <a:ea typeface="Archivo"/>
              <a:cs typeface="Archivo"/>
              <a:sym typeface="Archiv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idx="1" type="body"/>
          </p:nvPr>
        </p:nvSpPr>
        <p:spPr>
          <a:xfrm>
            <a:off x="646600" y="383726"/>
            <a:ext cx="77040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most sold genres internationally.</a:t>
            </a:r>
            <a:endParaRPr/>
          </a:p>
        </p:txBody>
      </p:sp>
      <p:sp>
        <p:nvSpPr>
          <p:cNvPr id="310" name="Google Shape;310;p37"/>
          <p:cNvSpPr txBox="1"/>
          <p:nvPr/>
        </p:nvSpPr>
        <p:spPr>
          <a:xfrm>
            <a:off x="6520175" y="1054500"/>
            <a:ext cx="2667300" cy="3034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D5D5D5"/>
              </a:buClr>
              <a:buSzPts val="1200"/>
              <a:buFont typeface="Roboto"/>
              <a:buChar char="●"/>
            </a:pPr>
            <a:r>
              <a:rPr lang="en" sz="1200">
                <a:solidFill>
                  <a:srgbClr val="D5D5D5"/>
                </a:solidFill>
                <a:highlight>
                  <a:srgbClr val="383838"/>
                </a:highlight>
                <a:latin typeface="Roboto"/>
                <a:ea typeface="Roboto"/>
                <a:cs typeface="Roboto"/>
                <a:sym typeface="Roboto"/>
              </a:rPr>
              <a:t>From the </a:t>
            </a:r>
            <a:r>
              <a:rPr lang="en" sz="1200">
                <a:solidFill>
                  <a:srgbClr val="D5D5D5"/>
                </a:solidFill>
                <a:highlight>
                  <a:srgbClr val="383838"/>
                </a:highlight>
                <a:latin typeface="Roboto"/>
                <a:ea typeface="Roboto"/>
                <a:cs typeface="Roboto"/>
                <a:sym typeface="Roboto"/>
              </a:rPr>
              <a:t>visualization</a:t>
            </a:r>
            <a:r>
              <a:rPr lang="en" sz="1200">
                <a:solidFill>
                  <a:srgbClr val="D5D5D5"/>
                </a:solidFill>
                <a:highlight>
                  <a:srgbClr val="383838"/>
                </a:highlight>
                <a:latin typeface="Roboto"/>
                <a:ea typeface="Roboto"/>
                <a:cs typeface="Roboto"/>
                <a:sym typeface="Roboto"/>
              </a:rPr>
              <a:t> above, we are able to see that Adventure,Animation,Comedy has the most sales internationally while the genre with the least sales is Adventure,Family,Fantasy.</a:t>
            </a:r>
            <a:endParaRPr sz="1200">
              <a:solidFill>
                <a:srgbClr val="D5D5D5"/>
              </a:solidFill>
              <a:highlight>
                <a:srgbClr val="383838"/>
              </a:highlight>
              <a:latin typeface="Roboto"/>
              <a:ea typeface="Roboto"/>
              <a:cs typeface="Roboto"/>
              <a:sym typeface="Roboto"/>
            </a:endParaRPr>
          </a:p>
        </p:txBody>
      </p:sp>
      <p:pic>
        <p:nvPicPr>
          <p:cNvPr id="311" name="Google Shape;311;p37"/>
          <p:cNvPicPr preferRelativeResize="0"/>
          <p:nvPr/>
        </p:nvPicPr>
        <p:blipFill>
          <a:blip r:embed="rId3">
            <a:alphaModFix/>
          </a:blip>
          <a:stretch>
            <a:fillRect/>
          </a:stretch>
        </p:blipFill>
        <p:spPr>
          <a:xfrm>
            <a:off x="152400" y="996625"/>
            <a:ext cx="6367775" cy="3994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idx="1" type="body"/>
          </p:nvPr>
        </p:nvSpPr>
        <p:spPr>
          <a:xfrm>
            <a:off x="1087050" y="269551"/>
            <a:ext cx="7704000" cy="460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                      </a:t>
            </a:r>
            <a:r>
              <a:rPr lang="en"/>
              <a:t>most sold genres domestically and internationally</a:t>
            </a:r>
            <a:endParaRPr/>
          </a:p>
          <a:p>
            <a:pPr indent="0" lvl="0" marL="0" rtl="0" algn="l">
              <a:spcBef>
                <a:spcPts val="0"/>
              </a:spcBef>
              <a:spcAft>
                <a:spcPts val="0"/>
              </a:spcAft>
              <a:buNone/>
            </a:pPr>
            <a:r>
              <a:t/>
            </a:r>
            <a:endParaRPr/>
          </a:p>
        </p:txBody>
      </p:sp>
      <p:pic>
        <p:nvPicPr>
          <p:cNvPr id="317" name="Google Shape;317;p38"/>
          <p:cNvPicPr preferRelativeResize="0"/>
          <p:nvPr/>
        </p:nvPicPr>
        <p:blipFill>
          <a:blip r:embed="rId3">
            <a:alphaModFix/>
          </a:blip>
          <a:stretch>
            <a:fillRect/>
          </a:stretch>
        </p:blipFill>
        <p:spPr>
          <a:xfrm>
            <a:off x="152400" y="882450"/>
            <a:ext cx="5870175" cy="4155850"/>
          </a:xfrm>
          <a:prstGeom prst="rect">
            <a:avLst/>
          </a:prstGeom>
          <a:noFill/>
          <a:ln>
            <a:noFill/>
          </a:ln>
        </p:spPr>
      </p:pic>
      <p:sp>
        <p:nvSpPr>
          <p:cNvPr id="318" name="Google Shape;318;p38"/>
          <p:cNvSpPr txBox="1"/>
          <p:nvPr/>
        </p:nvSpPr>
        <p:spPr>
          <a:xfrm>
            <a:off x="6234675" y="829300"/>
            <a:ext cx="2556300" cy="3711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D5D5D5"/>
              </a:buClr>
              <a:buSzPts val="1400"/>
              <a:buFont typeface="Roboto"/>
              <a:buChar char="●"/>
            </a:pPr>
            <a:r>
              <a:rPr lang="en">
                <a:solidFill>
                  <a:srgbClr val="D5D5D5"/>
                </a:solidFill>
                <a:highlight>
                  <a:srgbClr val="383838"/>
                </a:highlight>
                <a:latin typeface="Roboto"/>
                <a:ea typeface="Roboto"/>
                <a:cs typeface="Roboto"/>
                <a:sym typeface="Roboto"/>
              </a:rPr>
              <a:t>The visualization shows that the genres that are the most sold locally are also getting high sales in the outside market and the same for the highest sold genre in the foreign markets.</a:t>
            </a:r>
            <a:endParaRPr>
              <a:solidFill>
                <a:schemeClr val="dk1"/>
              </a:solidFill>
              <a:latin typeface="Archivo"/>
              <a:ea typeface="Archivo"/>
              <a:cs typeface="Archivo"/>
              <a:sym typeface="Archiv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324" name="Google Shape;324;p39"/>
          <p:cNvSpPr txBox="1"/>
          <p:nvPr>
            <p:ph idx="1" type="body"/>
          </p:nvPr>
        </p:nvSpPr>
        <p:spPr>
          <a:xfrm>
            <a:off x="720000" y="1215751"/>
            <a:ext cx="7704000" cy="20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E6EDF3"/>
                </a:solidFill>
                <a:highlight>
                  <a:srgbClr val="0D1117"/>
                </a:highlight>
                <a:latin typeface="Arial"/>
                <a:ea typeface="Arial"/>
                <a:cs typeface="Arial"/>
                <a:sym typeface="Arial"/>
              </a:rPr>
              <a:t>The analysis resulted in the following recommendation: For the domestic audience : Focus more on producing Action, Adventure, Sci-Fi since that is what yields the highest revenue in the domestic market. For the foreign audience : Focus more on producing a film with the genre combination of Adventure, Drama and Sport since that is what yields the highest revenue in the foreign market. Based on what is most liked by the two markets: Focus on producing more Adventure themed films. Runtime has little impact on success in terms of revenue: You are therefore have the flexibility of choosing the length of your </a:t>
            </a:r>
            <a:r>
              <a:rPr lang="en" sz="1400">
                <a:solidFill>
                  <a:srgbClr val="E6EDF3"/>
                </a:solidFill>
                <a:highlight>
                  <a:srgbClr val="0D1117"/>
                </a:highlight>
                <a:latin typeface="Arial"/>
                <a:ea typeface="Arial"/>
                <a:cs typeface="Arial"/>
                <a:sym typeface="Arial"/>
              </a:rPr>
              <a:t>films</a:t>
            </a:r>
            <a:r>
              <a:rPr lang="en" sz="1400">
                <a:solidFill>
                  <a:srgbClr val="E6EDF3"/>
                </a:solidFill>
                <a:highlight>
                  <a:srgbClr val="0D1117"/>
                </a:highlight>
                <a:latin typeface="Arial"/>
                <a:ea typeface="Arial"/>
                <a:cs typeface="Arial"/>
                <a:sym typeface="Arial"/>
              </a:rPr>
              <a:t>. You can focus on compelling story regardless of runtime</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330" name="Google Shape;330;p40"/>
          <p:cNvSpPr txBox="1"/>
          <p:nvPr>
            <p:ph idx="1" type="body"/>
          </p:nvPr>
        </p:nvSpPr>
        <p:spPr>
          <a:xfrm>
            <a:off x="720000" y="1215751"/>
            <a:ext cx="7704000" cy="195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E6EDF3"/>
                </a:solidFill>
                <a:highlight>
                  <a:srgbClr val="0D1117"/>
                </a:highlight>
                <a:latin typeface="Arial"/>
                <a:ea typeface="Arial"/>
                <a:cs typeface="Arial"/>
                <a:sym typeface="Arial"/>
              </a:rPr>
              <a:t>1.The company should invest in Action, Adventure, Sci-Fi and Adventure,Animation,Comedy since they do well both internationally and domestically.</a:t>
            </a:r>
            <a:endParaRPr sz="1500">
              <a:solidFill>
                <a:srgbClr val="E6EDF3"/>
              </a:solidFill>
              <a:highlight>
                <a:srgbClr val="0D1117"/>
              </a:highlight>
              <a:latin typeface="Arial"/>
              <a:ea typeface="Arial"/>
              <a:cs typeface="Arial"/>
              <a:sym typeface="Arial"/>
            </a:endParaRPr>
          </a:p>
          <a:p>
            <a:pPr indent="0" lvl="0" marL="0" rtl="0" algn="l">
              <a:lnSpc>
                <a:spcPct val="115000"/>
              </a:lnSpc>
              <a:spcBef>
                <a:spcPts val="0"/>
              </a:spcBef>
              <a:spcAft>
                <a:spcPts val="0"/>
              </a:spcAft>
              <a:buNone/>
            </a:pPr>
            <a:r>
              <a:rPr lang="en" sz="1500">
                <a:solidFill>
                  <a:srgbClr val="E6EDF3"/>
                </a:solidFill>
                <a:highlight>
                  <a:srgbClr val="0D1117"/>
                </a:highlight>
                <a:latin typeface="Arial"/>
                <a:ea typeface="Arial"/>
                <a:cs typeface="Arial"/>
                <a:sym typeface="Arial"/>
              </a:rPr>
              <a:t>2.The company should look forward to working with top writers in the various fields. They should work more with Jack Kirby when producing Action, Adventure and Sci-Fi movie combination.</a:t>
            </a:r>
            <a:endParaRPr sz="1500">
              <a:solidFill>
                <a:srgbClr val="E6EDF3"/>
              </a:solidFill>
              <a:highlight>
                <a:srgbClr val="0D1117"/>
              </a:highlight>
              <a:latin typeface="Arial"/>
              <a:ea typeface="Arial"/>
              <a:cs typeface="Arial"/>
              <a:sym typeface="Arial"/>
            </a:endParaRPr>
          </a:p>
          <a:p>
            <a:pPr indent="0" lvl="0" marL="0" rtl="0" algn="l">
              <a:lnSpc>
                <a:spcPct val="115000"/>
              </a:lnSpc>
              <a:spcBef>
                <a:spcPts val="0"/>
              </a:spcBef>
              <a:spcAft>
                <a:spcPts val="0"/>
              </a:spcAft>
              <a:buNone/>
            </a:pPr>
            <a:r>
              <a:rPr lang="en" sz="1500">
                <a:solidFill>
                  <a:srgbClr val="E6EDF3"/>
                </a:solidFill>
                <a:highlight>
                  <a:srgbClr val="0D1117"/>
                </a:highlight>
                <a:latin typeface="Arial"/>
                <a:ea typeface="Arial"/>
                <a:cs typeface="Arial"/>
                <a:sym typeface="Arial"/>
              </a:rPr>
              <a:t>3.The company should invest in movies that do well both in terms domestic and foreign gross.</a:t>
            </a:r>
            <a:endParaRPr sz="1500">
              <a:solidFill>
                <a:srgbClr val="E6EDF3"/>
              </a:solidFill>
              <a:highlight>
                <a:srgbClr val="0D1117"/>
              </a:highlight>
              <a:latin typeface="Arial"/>
              <a:ea typeface="Arial"/>
              <a:cs typeface="Arial"/>
              <a:sym typeface="Arial"/>
            </a:endParaRPr>
          </a:p>
          <a:p>
            <a:pPr indent="0" lvl="0" marL="0" rtl="0" algn="l">
              <a:spcBef>
                <a:spcPts val="0"/>
              </a:spcBef>
              <a:spcAft>
                <a:spcPts val="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36" name="Google Shape;336;p41"/>
          <p:cNvSpPr txBox="1"/>
          <p:nvPr>
            <p:ph idx="1" type="body"/>
          </p:nvPr>
        </p:nvSpPr>
        <p:spPr>
          <a:xfrm>
            <a:off x="720000" y="1215751"/>
            <a:ext cx="7704000" cy="148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Project overview</a:t>
            </a:r>
            <a:endParaRPr sz="1400"/>
          </a:p>
          <a:p>
            <a:pPr indent="-317500" lvl="0" marL="457200" rtl="0" algn="l">
              <a:spcBef>
                <a:spcPts val="0"/>
              </a:spcBef>
              <a:spcAft>
                <a:spcPts val="0"/>
              </a:spcAft>
              <a:buSzPts val="1400"/>
              <a:buChar char="●"/>
            </a:pPr>
            <a:r>
              <a:rPr lang="en" sz="1400"/>
              <a:t>Objectives</a:t>
            </a:r>
            <a:endParaRPr sz="1400"/>
          </a:p>
          <a:p>
            <a:pPr indent="-317500" lvl="0" marL="457200" rtl="0" algn="l">
              <a:spcBef>
                <a:spcPts val="0"/>
              </a:spcBef>
              <a:spcAft>
                <a:spcPts val="0"/>
              </a:spcAft>
              <a:buSzPts val="1400"/>
              <a:buChar char="●"/>
            </a:pPr>
            <a:r>
              <a:rPr lang="en" sz="1400"/>
              <a:t>Data Analysis</a:t>
            </a:r>
            <a:endParaRPr sz="1400"/>
          </a:p>
          <a:p>
            <a:pPr indent="-317500" lvl="0" marL="457200" rtl="0" algn="l">
              <a:spcBef>
                <a:spcPts val="0"/>
              </a:spcBef>
              <a:spcAft>
                <a:spcPts val="0"/>
              </a:spcAft>
              <a:buSzPts val="1400"/>
              <a:buChar char="●"/>
            </a:pPr>
            <a:r>
              <a:rPr lang="en" sz="1400"/>
              <a:t>Conclusion</a:t>
            </a:r>
            <a:endParaRPr sz="1400"/>
          </a:p>
          <a:p>
            <a:pPr indent="-317500" lvl="0" marL="457200" rtl="0" algn="l">
              <a:spcBef>
                <a:spcPts val="0"/>
              </a:spcBef>
              <a:spcAft>
                <a:spcPts val="0"/>
              </a:spcAft>
              <a:buSzPts val="1400"/>
              <a:buChar char="●"/>
            </a:pPr>
            <a:r>
              <a:rPr lang="en" sz="1400"/>
              <a:t>Recommendations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342" name="Google Shape;342;p42"/>
          <p:cNvSpPr txBox="1"/>
          <p:nvPr>
            <p:ph idx="1" type="body"/>
          </p:nvPr>
        </p:nvSpPr>
        <p:spPr>
          <a:xfrm>
            <a:off x="720000" y="1215751"/>
            <a:ext cx="7704000" cy="16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E6EDF3"/>
                </a:solidFill>
                <a:highlight>
                  <a:srgbClr val="0D1117"/>
                </a:highlight>
                <a:latin typeface="Arial"/>
                <a:ea typeface="Arial"/>
                <a:cs typeface="Arial"/>
                <a:sym typeface="Arial"/>
              </a:rPr>
              <a:t>This project enables Microsoft to have a glimpse of the film industry market and we are using data from imdb, the movie ratings on movie box also play a major role in the visualization of the data obtained from a range of genres that are individually rated, this helps Microsoft know which genre to choose to produce in order to be successful in the industry the use of charts extracted from our findings makes it easier for them to compare the differences in the genres making them fulfil the needs of their audience.</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of the analysis</a:t>
            </a:r>
            <a:endParaRPr/>
          </a:p>
        </p:txBody>
      </p:sp>
      <p:sp>
        <p:nvSpPr>
          <p:cNvPr id="348" name="Google Shape;348;p43"/>
          <p:cNvSpPr txBox="1"/>
          <p:nvPr>
            <p:ph idx="1" type="body"/>
          </p:nvPr>
        </p:nvSpPr>
        <p:spPr>
          <a:xfrm>
            <a:off x="720000" y="1174951"/>
            <a:ext cx="7704000" cy="193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To identify the most popular genres in terms of sales.</a:t>
            </a:r>
            <a:endParaRPr sz="1500"/>
          </a:p>
          <a:p>
            <a:pPr indent="-323850" lvl="0" marL="457200" rtl="0" algn="l">
              <a:spcBef>
                <a:spcPts val="0"/>
              </a:spcBef>
              <a:spcAft>
                <a:spcPts val="0"/>
              </a:spcAft>
              <a:buSzPts val="1500"/>
              <a:buChar char="●"/>
            </a:pPr>
            <a:r>
              <a:rPr lang="en" sz="1500"/>
              <a:t>To identify the most popular genres in terms of the average ratings.</a:t>
            </a:r>
            <a:endParaRPr sz="1500"/>
          </a:p>
          <a:p>
            <a:pPr indent="-323850" lvl="0" marL="457200" rtl="0" algn="l">
              <a:spcBef>
                <a:spcPts val="0"/>
              </a:spcBef>
              <a:spcAft>
                <a:spcPts val="0"/>
              </a:spcAft>
              <a:buSzPts val="1500"/>
              <a:buChar char="●"/>
            </a:pPr>
            <a:r>
              <a:rPr lang="en" sz="1500"/>
              <a:t>To identify the correlation between the average rating and the sales </a:t>
            </a:r>
            <a:endParaRPr sz="1500"/>
          </a:p>
          <a:p>
            <a:pPr indent="-323850" lvl="0" marL="457200" rtl="0" algn="l">
              <a:spcBef>
                <a:spcPts val="0"/>
              </a:spcBef>
              <a:spcAft>
                <a:spcPts val="0"/>
              </a:spcAft>
              <a:buSzPts val="1500"/>
              <a:buChar char="●"/>
            </a:pPr>
            <a:r>
              <a:rPr lang="en" sz="1500"/>
              <a:t>To identify the most sold genres domestically and internationally</a:t>
            </a:r>
            <a:endParaRPr sz="1500"/>
          </a:p>
          <a:p>
            <a:pPr indent="-323850" lvl="0" marL="457200" rtl="0" algn="l">
              <a:spcBef>
                <a:spcPts val="0"/>
              </a:spcBef>
              <a:spcAft>
                <a:spcPts val="0"/>
              </a:spcAft>
              <a:buSzPts val="1500"/>
              <a:buChar char="●"/>
            </a:pPr>
            <a:r>
              <a:rPr lang="en" sz="1500"/>
              <a:t>To identify the most sold genres domestically.</a:t>
            </a:r>
            <a:endParaRPr sz="1500"/>
          </a:p>
          <a:p>
            <a:pPr indent="-323850" lvl="0" marL="457200" rtl="0" algn="l">
              <a:spcBef>
                <a:spcPts val="0"/>
              </a:spcBef>
              <a:spcAft>
                <a:spcPts val="0"/>
              </a:spcAft>
              <a:buSzPts val="1500"/>
              <a:buChar char="●"/>
            </a:pPr>
            <a:r>
              <a:rPr lang="en" sz="1500"/>
              <a:t>To identify the most sold genres internationally.</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354" name="Google Shape;354;p44"/>
          <p:cNvSpPr txBox="1"/>
          <p:nvPr>
            <p:ph idx="1" type="body"/>
          </p:nvPr>
        </p:nvSpPr>
        <p:spPr>
          <a:xfrm>
            <a:off x="720000" y="1215751"/>
            <a:ext cx="7806900" cy="14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E6EDF3"/>
                </a:solidFill>
                <a:highlight>
                  <a:srgbClr val="0D1117"/>
                </a:highlight>
                <a:latin typeface="Arial"/>
                <a:ea typeface="Arial"/>
                <a:cs typeface="Arial"/>
                <a:sym typeface="Arial"/>
              </a:rPr>
              <a:t>In-depth exploration of the dataset was conducted using statistical measures, visualizations and techniques. The project identified patterns, correlations, and trends within the movie data. The analysis focused on genres, sales, and ratings, providing actionable insights for strategic decision-making.</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chivo"/>
                <a:ea typeface="Archivo"/>
                <a:cs typeface="Archivo"/>
                <a:sym typeface="Archivo"/>
              </a:rPr>
              <a:t>                                                              </a:t>
            </a:r>
            <a:r>
              <a:rPr lang="en" sz="1200">
                <a:latin typeface="Archivo"/>
                <a:ea typeface="Archivo"/>
                <a:cs typeface="Archivo"/>
                <a:sym typeface="Archivo"/>
              </a:rPr>
              <a:t>most popular genres in terms of sales.</a:t>
            </a:r>
            <a:endParaRPr sz="1200">
              <a:latin typeface="Archivo"/>
              <a:ea typeface="Archivo"/>
              <a:cs typeface="Archivo"/>
              <a:sym typeface="Archivo"/>
            </a:endParaRPr>
          </a:p>
          <a:p>
            <a:pPr indent="0" lvl="0" marL="0" rtl="0" algn="l">
              <a:spcBef>
                <a:spcPts val="0"/>
              </a:spcBef>
              <a:spcAft>
                <a:spcPts val="0"/>
              </a:spcAft>
              <a:buNone/>
            </a:pPr>
            <a:r>
              <a:t/>
            </a:r>
            <a:endParaRPr/>
          </a:p>
        </p:txBody>
      </p:sp>
      <p:sp>
        <p:nvSpPr>
          <p:cNvPr id="360" name="Google Shape;360;p45"/>
          <p:cNvSpPr txBox="1"/>
          <p:nvPr/>
        </p:nvSpPr>
        <p:spPr>
          <a:xfrm>
            <a:off x="1144700" y="1237150"/>
            <a:ext cx="5889300" cy="32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rchivo"/>
              <a:ea typeface="Archivo"/>
              <a:cs typeface="Archivo"/>
              <a:sym typeface="Archivo"/>
            </a:endParaRPr>
          </a:p>
        </p:txBody>
      </p:sp>
      <p:pic>
        <p:nvPicPr>
          <p:cNvPr id="361" name="Google Shape;361;p45"/>
          <p:cNvPicPr preferRelativeResize="0"/>
          <p:nvPr/>
        </p:nvPicPr>
        <p:blipFill>
          <a:blip r:embed="rId3">
            <a:alphaModFix/>
          </a:blip>
          <a:stretch>
            <a:fillRect/>
          </a:stretch>
        </p:blipFill>
        <p:spPr>
          <a:xfrm>
            <a:off x="720000" y="886400"/>
            <a:ext cx="6224325" cy="3964300"/>
          </a:xfrm>
          <a:prstGeom prst="rect">
            <a:avLst/>
          </a:prstGeom>
          <a:noFill/>
          <a:ln>
            <a:noFill/>
          </a:ln>
        </p:spPr>
      </p:pic>
      <p:sp>
        <p:nvSpPr>
          <p:cNvPr id="362" name="Google Shape;362;p45"/>
          <p:cNvSpPr txBox="1"/>
          <p:nvPr/>
        </p:nvSpPr>
        <p:spPr>
          <a:xfrm>
            <a:off x="6463075" y="1237150"/>
            <a:ext cx="2610000" cy="3213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rchivo"/>
              <a:buChar char="●"/>
            </a:pPr>
            <a:r>
              <a:rPr lang="en" sz="1200">
                <a:solidFill>
                  <a:srgbClr val="D5D5D5"/>
                </a:solidFill>
                <a:highlight>
                  <a:srgbClr val="383838"/>
                </a:highlight>
                <a:latin typeface="Roboto"/>
                <a:ea typeface="Roboto"/>
                <a:cs typeface="Roboto"/>
                <a:sym typeface="Roboto"/>
              </a:rPr>
              <a:t>From the graph we are able to see the most popular genre to be Adventure,Animation,Comedy the second one being Action,Adventure,Sci-Fi and the third one to be Action,Adventure,Fantasy.</a:t>
            </a:r>
            <a:endParaRPr sz="1200">
              <a:solidFill>
                <a:schemeClr val="dk1"/>
              </a:solidFill>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ctrTitle"/>
          </p:nvPr>
        </p:nvSpPr>
        <p:spPr>
          <a:xfrm>
            <a:off x="2372556" y="1608363"/>
            <a:ext cx="4762800" cy="152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FOR THE NEW MICROSOFT MOVIE STUDIO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idx="1" type="body"/>
          </p:nvPr>
        </p:nvSpPr>
        <p:spPr>
          <a:xfrm>
            <a:off x="720000" y="334801"/>
            <a:ext cx="77040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 most popular genres in terms of the average ratings.</a:t>
            </a:r>
            <a:endParaRPr/>
          </a:p>
        </p:txBody>
      </p:sp>
      <p:sp>
        <p:nvSpPr>
          <p:cNvPr id="368" name="Google Shape;368;p46"/>
          <p:cNvSpPr txBox="1"/>
          <p:nvPr/>
        </p:nvSpPr>
        <p:spPr>
          <a:xfrm>
            <a:off x="973400" y="739575"/>
            <a:ext cx="6280800" cy="38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rchivo"/>
              <a:ea typeface="Archivo"/>
              <a:cs typeface="Archivo"/>
              <a:sym typeface="Archivo"/>
            </a:endParaRPr>
          </a:p>
        </p:txBody>
      </p:sp>
      <p:pic>
        <p:nvPicPr>
          <p:cNvPr id="369" name="Google Shape;369;p46"/>
          <p:cNvPicPr preferRelativeResize="0"/>
          <p:nvPr/>
        </p:nvPicPr>
        <p:blipFill>
          <a:blip r:embed="rId3">
            <a:alphaModFix/>
          </a:blip>
          <a:stretch>
            <a:fillRect/>
          </a:stretch>
        </p:blipFill>
        <p:spPr>
          <a:xfrm>
            <a:off x="309600" y="894550"/>
            <a:ext cx="6071901" cy="3948001"/>
          </a:xfrm>
          <a:prstGeom prst="rect">
            <a:avLst/>
          </a:prstGeom>
          <a:noFill/>
          <a:ln>
            <a:noFill/>
          </a:ln>
        </p:spPr>
      </p:pic>
      <p:sp>
        <p:nvSpPr>
          <p:cNvPr id="370" name="Google Shape;370;p46"/>
          <p:cNvSpPr txBox="1"/>
          <p:nvPr/>
        </p:nvSpPr>
        <p:spPr>
          <a:xfrm>
            <a:off x="6512000" y="1220825"/>
            <a:ext cx="2137200" cy="3075300"/>
          </a:xfrm>
          <a:prstGeom prst="rect">
            <a:avLst/>
          </a:prstGeom>
          <a:noFill/>
          <a:ln>
            <a:noFill/>
          </a:ln>
        </p:spPr>
        <p:txBody>
          <a:bodyPr anchorCtr="0" anchor="t" bIns="91425" lIns="91425" spcFirstLastPara="1" rIns="91425" wrap="square" tIns="91425">
            <a:noAutofit/>
          </a:bodyPr>
          <a:lstStyle/>
          <a:p>
            <a:pPr indent="-304800" lvl="0" marL="457200" rtl="0" algn="l">
              <a:lnSpc>
                <a:spcPct val="135714"/>
              </a:lnSpc>
              <a:spcBef>
                <a:spcPts val="0"/>
              </a:spcBef>
              <a:spcAft>
                <a:spcPts val="0"/>
              </a:spcAft>
              <a:buClr>
                <a:schemeClr val="dk1"/>
              </a:buClr>
              <a:buSzPts val="1200"/>
              <a:buFont typeface="Archivo"/>
              <a:buChar char="●"/>
            </a:pPr>
            <a:r>
              <a:rPr lang="en" sz="1050">
                <a:solidFill>
                  <a:srgbClr val="D4D4D4"/>
                </a:solidFill>
                <a:highlight>
                  <a:srgbClr val="1E1E1E"/>
                </a:highlight>
                <a:latin typeface="Courier New"/>
                <a:ea typeface="Courier New"/>
                <a:cs typeface="Courier New"/>
                <a:sym typeface="Courier New"/>
              </a:rPr>
              <a:t>We are able to see that Adventure is the most popular genre in terms of average rating.</a:t>
            </a:r>
            <a:endParaRPr sz="1050">
              <a:solidFill>
                <a:srgbClr val="D4D4D4"/>
              </a:solidFill>
              <a:highlight>
                <a:srgbClr val="1E1E1E"/>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latin typeface="Archivo"/>
              <a:ea typeface="Archivo"/>
              <a:cs typeface="Archivo"/>
              <a:sym typeface="Archiv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idx="1" type="body"/>
          </p:nvPr>
        </p:nvSpPr>
        <p:spPr>
          <a:xfrm>
            <a:off x="613975" y="334801"/>
            <a:ext cx="77040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correlation between the average rating and the sales</a:t>
            </a:r>
            <a:endParaRPr/>
          </a:p>
        </p:txBody>
      </p:sp>
      <p:sp>
        <p:nvSpPr>
          <p:cNvPr id="376" name="Google Shape;376;p47"/>
          <p:cNvSpPr txBox="1"/>
          <p:nvPr/>
        </p:nvSpPr>
        <p:spPr>
          <a:xfrm>
            <a:off x="1054975" y="1416600"/>
            <a:ext cx="7716600" cy="3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rchivo"/>
              <a:ea typeface="Archivo"/>
              <a:cs typeface="Archivo"/>
              <a:sym typeface="Archivo"/>
            </a:endParaRPr>
          </a:p>
        </p:txBody>
      </p:sp>
      <p:pic>
        <p:nvPicPr>
          <p:cNvPr id="377" name="Google Shape;377;p47"/>
          <p:cNvPicPr preferRelativeResize="0"/>
          <p:nvPr/>
        </p:nvPicPr>
        <p:blipFill>
          <a:blip r:embed="rId3">
            <a:alphaModFix/>
          </a:blip>
          <a:stretch>
            <a:fillRect/>
          </a:stretch>
        </p:blipFill>
        <p:spPr>
          <a:xfrm>
            <a:off x="492150" y="1025075"/>
            <a:ext cx="6305350" cy="3621700"/>
          </a:xfrm>
          <a:prstGeom prst="rect">
            <a:avLst/>
          </a:prstGeom>
          <a:noFill/>
          <a:ln>
            <a:noFill/>
          </a:ln>
        </p:spPr>
      </p:pic>
      <p:sp>
        <p:nvSpPr>
          <p:cNvPr id="378" name="Google Shape;378;p47"/>
          <p:cNvSpPr txBox="1"/>
          <p:nvPr/>
        </p:nvSpPr>
        <p:spPr>
          <a:xfrm>
            <a:off x="7017775" y="413300"/>
            <a:ext cx="1753800" cy="4233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rchivo"/>
              <a:buChar char="●"/>
            </a:pPr>
            <a:r>
              <a:rPr lang="en" sz="1200">
                <a:solidFill>
                  <a:srgbClr val="D5D5D5"/>
                </a:solidFill>
                <a:highlight>
                  <a:srgbClr val="383838"/>
                </a:highlight>
                <a:latin typeface="Roboto"/>
                <a:ea typeface="Roboto"/>
                <a:cs typeface="Roboto"/>
                <a:sym typeface="Roboto"/>
              </a:rPr>
              <a:t>We are able to see that most dots are in the bottom left corner meaning (few votes, low foreign gross). As you move to the top right, dots spread out (more votes, higher foreign gross). Therefore, there’s a positive connection—more votes often mean higher foreign revenue for movies with higher votes.</a:t>
            </a:r>
            <a:endParaRPr sz="1200">
              <a:solidFill>
                <a:schemeClr val="dk1"/>
              </a:solidFill>
              <a:latin typeface="Archivo"/>
              <a:ea typeface="Archivo"/>
              <a:cs typeface="Archivo"/>
              <a:sym typeface="Archiv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8"/>
          <p:cNvSpPr txBox="1"/>
          <p:nvPr>
            <p:ph idx="1" type="body"/>
          </p:nvPr>
        </p:nvSpPr>
        <p:spPr>
          <a:xfrm>
            <a:off x="622100" y="432676"/>
            <a:ext cx="77040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most sold genres domestically.</a:t>
            </a:r>
            <a:endParaRPr/>
          </a:p>
        </p:txBody>
      </p:sp>
      <p:pic>
        <p:nvPicPr>
          <p:cNvPr id="384" name="Google Shape;384;p48"/>
          <p:cNvPicPr preferRelativeResize="0"/>
          <p:nvPr/>
        </p:nvPicPr>
        <p:blipFill>
          <a:blip r:embed="rId3">
            <a:alphaModFix/>
          </a:blip>
          <a:stretch>
            <a:fillRect/>
          </a:stretch>
        </p:blipFill>
        <p:spPr>
          <a:xfrm>
            <a:off x="152400" y="1045575"/>
            <a:ext cx="5868650" cy="3945524"/>
          </a:xfrm>
          <a:prstGeom prst="rect">
            <a:avLst/>
          </a:prstGeom>
          <a:noFill/>
          <a:ln>
            <a:noFill/>
          </a:ln>
        </p:spPr>
      </p:pic>
      <p:sp>
        <p:nvSpPr>
          <p:cNvPr id="385" name="Google Shape;385;p48"/>
          <p:cNvSpPr txBox="1"/>
          <p:nvPr/>
        </p:nvSpPr>
        <p:spPr>
          <a:xfrm>
            <a:off x="6690600" y="895300"/>
            <a:ext cx="2187000" cy="3355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D5D5D5"/>
              </a:buClr>
              <a:buSzPts val="1200"/>
              <a:buFont typeface="Roboto"/>
              <a:buChar char="●"/>
            </a:pPr>
            <a:r>
              <a:rPr lang="en" sz="1200">
                <a:solidFill>
                  <a:srgbClr val="D5D5D5"/>
                </a:solidFill>
                <a:highlight>
                  <a:srgbClr val="383838"/>
                </a:highlight>
                <a:latin typeface="Roboto"/>
                <a:ea typeface="Roboto"/>
                <a:cs typeface="Roboto"/>
                <a:sym typeface="Roboto"/>
              </a:rPr>
              <a:t>From the visualization above, we are able to see that Action, Adventure, Sci-Fi has been the most sold genre domestically and Action,Comedy,Crime has the least sales.</a:t>
            </a:r>
            <a:endParaRPr sz="1200">
              <a:solidFill>
                <a:schemeClr val="dk1"/>
              </a:solidFill>
              <a:latin typeface="Archivo"/>
              <a:ea typeface="Archivo"/>
              <a:cs typeface="Archivo"/>
              <a:sym typeface="Archiv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9"/>
          <p:cNvSpPr txBox="1"/>
          <p:nvPr>
            <p:ph idx="1" type="body"/>
          </p:nvPr>
        </p:nvSpPr>
        <p:spPr>
          <a:xfrm>
            <a:off x="646600" y="383726"/>
            <a:ext cx="77040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most sold genres internationally.</a:t>
            </a:r>
            <a:endParaRPr/>
          </a:p>
        </p:txBody>
      </p:sp>
      <p:sp>
        <p:nvSpPr>
          <p:cNvPr id="391" name="Google Shape;391;p49"/>
          <p:cNvSpPr txBox="1"/>
          <p:nvPr/>
        </p:nvSpPr>
        <p:spPr>
          <a:xfrm>
            <a:off x="6520175" y="1054500"/>
            <a:ext cx="2667300" cy="3034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D5D5D5"/>
              </a:buClr>
              <a:buSzPts val="1200"/>
              <a:buFont typeface="Roboto"/>
              <a:buChar char="●"/>
            </a:pPr>
            <a:r>
              <a:rPr lang="en" sz="1200">
                <a:solidFill>
                  <a:srgbClr val="D5D5D5"/>
                </a:solidFill>
                <a:highlight>
                  <a:srgbClr val="383838"/>
                </a:highlight>
                <a:latin typeface="Roboto"/>
                <a:ea typeface="Roboto"/>
                <a:cs typeface="Roboto"/>
                <a:sym typeface="Roboto"/>
              </a:rPr>
              <a:t>From the </a:t>
            </a:r>
            <a:r>
              <a:rPr lang="en" sz="1200">
                <a:solidFill>
                  <a:srgbClr val="D5D5D5"/>
                </a:solidFill>
                <a:highlight>
                  <a:srgbClr val="383838"/>
                </a:highlight>
                <a:latin typeface="Roboto"/>
                <a:ea typeface="Roboto"/>
                <a:cs typeface="Roboto"/>
                <a:sym typeface="Roboto"/>
              </a:rPr>
              <a:t>visualization</a:t>
            </a:r>
            <a:r>
              <a:rPr lang="en" sz="1200">
                <a:solidFill>
                  <a:srgbClr val="D5D5D5"/>
                </a:solidFill>
                <a:highlight>
                  <a:srgbClr val="383838"/>
                </a:highlight>
                <a:latin typeface="Roboto"/>
                <a:ea typeface="Roboto"/>
                <a:cs typeface="Roboto"/>
                <a:sym typeface="Roboto"/>
              </a:rPr>
              <a:t> above, we are able to see that Adventure,Animation,Comedy has the most sales internationally while the genre with the least sales is Adventure,Family,Fantasy.</a:t>
            </a:r>
            <a:endParaRPr sz="1200">
              <a:solidFill>
                <a:srgbClr val="D5D5D5"/>
              </a:solidFill>
              <a:highlight>
                <a:srgbClr val="383838"/>
              </a:highlight>
              <a:latin typeface="Roboto"/>
              <a:ea typeface="Roboto"/>
              <a:cs typeface="Roboto"/>
              <a:sym typeface="Roboto"/>
            </a:endParaRPr>
          </a:p>
        </p:txBody>
      </p:sp>
      <p:pic>
        <p:nvPicPr>
          <p:cNvPr id="392" name="Google Shape;392;p49"/>
          <p:cNvPicPr preferRelativeResize="0"/>
          <p:nvPr/>
        </p:nvPicPr>
        <p:blipFill>
          <a:blip r:embed="rId3">
            <a:alphaModFix/>
          </a:blip>
          <a:stretch>
            <a:fillRect/>
          </a:stretch>
        </p:blipFill>
        <p:spPr>
          <a:xfrm>
            <a:off x="152400" y="996625"/>
            <a:ext cx="6367775" cy="3994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0"/>
          <p:cNvSpPr txBox="1"/>
          <p:nvPr>
            <p:ph idx="1" type="body"/>
          </p:nvPr>
        </p:nvSpPr>
        <p:spPr>
          <a:xfrm>
            <a:off x="1087050" y="269551"/>
            <a:ext cx="7704000" cy="460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                      </a:t>
            </a:r>
            <a:r>
              <a:rPr lang="en"/>
              <a:t>most sold genres domestically and internationally</a:t>
            </a:r>
            <a:endParaRPr/>
          </a:p>
          <a:p>
            <a:pPr indent="0" lvl="0" marL="0" rtl="0" algn="l">
              <a:spcBef>
                <a:spcPts val="0"/>
              </a:spcBef>
              <a:spcAft>
                <a:spcPts val="0"/>
              </a:spcAft>
              <a:buNone/>
            </a:pPr>
            <a:r>
              <a:t/>
            </a:r>
            <a:endParaRPr/>
          </a:p>
        </p:txBody>
      </p:sp>
      <p:pic>
        <p:nvPicPr>
          <p:cNvPr id="398" name="Google Shape;398;p50"/>
          <p:cNvPicPr preferRelativeResize="0"/>
          <p:nvPr/>
        </p:nvPicPr>
        <p:blipFill>
          <a:blip r:embed="rId3">
            <a:alphaModFix/>
          </a:blip>
          <a:stretch>
            <a:fillRect/>
          </a:stretch>
        </p:blipFill>
        <p:spPr>
          <a:xfrm>
            <a:off x="152400" y="882450"/>
            <a:ext cx="5870175" cy="4155850"/>
          </a:xfrm>
          <a:prstGeom prst="rect">
            <a:avLst/>
          </a:prstGeom>
          <a:noFill/>
          <a:ln>
            <a:noFill/>
          </a:ln>
        </p:spPr>
      </p:pic>
      <p:sp>
        <p:nvSpPr>
          <p:cNvPr id="399" name="Google Shape;399;p50"/>
          <p:cNvSpPr txBox="1"/>
          <p:nvPr/>
        </p:nvSpPr>
        <p:spPr>
          <a:xfrm>
            <a:off x="6234675" y="829300"/>
            <a:ext cx="2556300" cy="3711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D5D5D5"/>
              </a:buClr>
              <a:buSzPts val="1400"/>
              <a:buFont typeface="Roboto"/>
              <a:buChar char="●"/>
            </a:pPr>
            <a:r>
              <a:rPr lang="en">
                <a:solidFill>
                  <a:srgbClr val="D5D5D5"/>
                </a:solidFill>
                <a:highlight>
                  <a:srgbClr val="383838"/>
                </a:highlight>
                <a:latin typeface="Roboto"/>
                <a:ea typeface="Roboto"/>
                <a:cs typeface="Roboto"/>
                <a:sym typeface="Roboto"/>
              </a:rPr>
              <a:t>The visualization shows that the genres that are the most sold locally are also getting high sales in the outside market and the same for the highest sold genre in the foreign markets.</a:t>
            </a:r>
            <a:endParaRPr>
              <a:solidFill>
                <a:schemeClr val="dk1"/>
              </a:solidFill>
              <a:latin typeface="Archivo"/>
              <a:ea typeface="Archivo"/>
              <a:cs typeface="Archivo"/>
              <a:sym typeface="Archiv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405" name="Google Shape;405;p51"/>
          <p:cNvSpPr txBox="1"/>
          <p:nvPr>
            <p:ph idx="1" type="body"/>
          </p:nvPr>
        </p:nvSpPr>
        <p:spPr>
          <a:xfrm>
            <a:off x="720000" y="1215751"/>
            <a:ext cx="7704000" cy="20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E6EDF3"/>
                </a:solidFill>
                <a:highlight>
                  <a:srgbClr val="0D1117"/>
                </a:highlight>
                <a:latin typeface="Arial"/>
                <a:ea typeface="Arial"/>
                <a:cs typeface="Arial"/>
                <a:sym typeface="Arial"/>
              </a:rPr>
              <a:t>The analysis resulted in the following recommendation: For the domestic audience : Focus more on producing Action, Adventure, Sci-Fi since that is what yields the highest revenue in the domestic market. For the foreign audience : Focus more on producing a film with the genre combination of Adventure, Drama and Sport since that is what yields the highest revenue in the foreign market. Based on what is most liked by the two markets: Focus on producing more Adventure themed films. Runtime has little impact on success in terms of revenue: You are therefore have the flexibility of choosing the length of your </a:t>
            </a:r>
            <a:r>
              <a:rPr lang="en" sz="1400">
                <a:solidFill>
                  <a:srgbClr val="E6EDF3"/>
                </a:solidFill>
                <a:highlight>
                  <a:srgbClr val="0D1117"/>
                </a:highlight>
                <a:latin typeface="Arial"/>
                <a:ea typeface="Arial"/>
                <a:cs typeface="Arial"/>
                <a:sym typeface="Arial"/>
              </a:rPr>
              <a:t>films</a:t>
            </a:r>
            <a:r>
              <a:rPr lang="en" sz="1400">
                <a:solidFill>
                  <a:srgbClr val="E6EDF3"/>
                </a:solidFill>
                <a:highlight>
                  <a:srgbClr val="0D1117"/>
                </a:highlight>
                <a:latin typeface="Arial"/>
                <a:ea typeface="Arial"/>
                <a:cs typeface="Arial"/>
                <a:sym typeface="Arial"/>
              </a:rPr>
              <a:t>. You can focus on compelling story regardless of runtime</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411" name="Google Shape;411;p52"/>
          <p:cNvSpPr txBox="1"/>
          <p:nvPr>
            <p:ph idx="1" type="body"/>
          </p:nvPr>
        </p:nvSpPr>
        <p:spPr>
          <a:xfrm>
            <a:off x="720000" y="1215751"/>
            <a:ext cx="7704000" cy="195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E6EDF3"/>
                </a:solidFill>
                <a:highlight>
                  <a:srgbClr val="0D1117"/>
                </a:highlight>
                <a:latin typeface="Arial"/>
                <a:ea typeface="Arial"/>
                <a:cs typeface="Arial"/>
                <a:sym typeface="Arial"/>
              </a:rPr>
              <a:t>1.The company should invest in Action, Adventure, Sci-Fi and Adventure,Animation,Comedy since they do well both internationally and domestically.</a:t>
            </a:r>
            <a:endParaRPr sz="1500">
              <a:solidFill>
                <a:srgbClr val="E6EDF3"/>
              </a:solidFill>
              <a:highlight>
                <a:srgbClr val="0D1117"/>
              </a:highlight>
              <a:latin typeface="Arial"/>
              <a:ea typeface="Arial"/>
              <a:cs typeface="Arial"/>
              <a:sym typeface="Arial"/>
            </a:endParaRPr>
          </a:p>
          <a:p>
            <a:pPr indent="0" lvl="0" marL="0" rtl="0" algn="l">
              <a:lnSpc>
                <a:spcPct val="115000"/>
              </a:lnSpc>
              <a:spcBef>
                <a:spcPts val="0"/>
              </a:spcBef>
              <a:spcAft>
                <a:spcPts val="0"/>
              </a:spcAft>
              <a:buNone/>
            </a:pPr>
            <a:r>
              <a:rPr lang="en" sz="1500">
                <a:solidFill>
                  <a:srgbClr val="E6EDF3"/>
                </a:solidFill>
                <a:highlight>
                  <a:srgbClr val="0D1117"/>
                </a:highlight>
                <a:latin typeface="Arial"/>
                <a:ea typeface="Arial"/>
                <a:cs typeface="Arial"/>
                <a:sym typeface="Arial"/>
              </a:rPr>
              <a:t>2.The company should look forward to working with top writers in the various fields. They should work more with Jack Kirby when producing Action, Adventure and Sci-Fi movie combination.</a:t>
            </a:r>
            <a:endParaRPr sz="1500">
              <a:solidFill>
                <a:srgbClr val="E6EDF3"/>
              </a:solidFill>
              <a:highlight>
                <a:srgbClr val="0D1117"/>
              </a:highlight>
              <a:latin typeface="Arial"/>
              <a:ea typeface="Arial"/>
              <a:cs typeface="Arial"/>
              <a:sym typeface="Arial"/>
            </a:endParaRPr>
          </a:p>
          <a:p>
            <a:pPr indent="0" lvl="0" marL="0" rtl="0" algn="l">
              <a:lnSpc>
                <a:spcPct val="115000"/>
              </a:lnSpc>
              <a:spcBef>
                <a:spcPts val="0"/>
              </a:spcBef>
              <a:spcAft>
                <a:spcPts val="0"/>
              </a:spcAft>
              <a:buNone/>
            </a:pPr>
            <a:r>
              <a:rPr lang="en" sz="1500">
                <a:solidFill>
                  <a:srgbClr val="E6EDF3"/>
                </a:solidFill>
                <a:highlight>
                  <a:srgbClr val="0D1117"/>
                </a:highlight>
                <a:latin typeface="Arial"/>
                <a:ea typeface="Arial"/>
                <a:cs typeface="Arial"/>
                <a:sym typeface="Arial"/>
              </a:rPr>
              <a:t>3.The company should invest in movies that do well both in terms domestic and foreign gross.</a:t>
            </a:r>
            <a:endParaRPr sz="1500">
              <a:solidFill>
                <a:srgbClr val="E6EDF3"/>
              </a:solidFill>
              <a:highlight>
                <a:srgbClr val="0D1117"/>
              </a:highlight>
              <a:latin typeface="Arial"/>
              <a:ea typeface="Arial"/>
              <a:cs typeface="Arial"/>
              <a:sym typeface="Arial"/>
            </a:endParaRPr>
          </a:p>
          <a:p>
            <a:pPr indent="0" lvl="0" marL="0" rtl="0" algn="l">
              <a:spcBef>
                <a:spcPts val="0"/>
              </a:spcBef>
              <a:spcAft>
                <a:spcPts val="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55" name="Google Shape;255;p29"/>
          <p:cNvSpPr txBox="1"/>
          <p:nvPr>
            <p:ph idx="1" type="body"/>
          </p:nvPr>
        </p:nvSpPr>
        <p:spPr>
          <a:xfrm>
            <a:off x="720000" y="1215751"/>
            <a:ext cx="7704000" cy="148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Project overview</a:t>
            </a:r>
            <a:endParaRPr sz="1400"/>
          </a:p>
          <a:p>
            <a:pPr indent="-317500" lvl="0" marL="457200" rtl="0" algn="l">
              <a:spcBef>
                <a:spcPts val="0"/>
              </a:spcBef>
              <a:spcAft>
                <a:spcPts val="0"/>
              </a:spcAft>
              <a:buSzPts val="1400"/>
              <a:buChar char="●"/>
            </a:pPr>
            <a:r>
              <a:rPr lang="en" sz="1400"/>
              <a:t>Objectives</a:t>
            </a:r>
            <a:endParaRPr sz="1400"/>
          </a:p>
          <a:p>
            <a:pPr indent="-317500" lvl="0" marL="457200" rtl="0" algn="l">
              <a:spcBef>
                <a:spcPts val="0"/>
              </a:spcBef>
              <a:spcAft>
                <a:spcPts val="0"/>
              </a:spcAft>
              <a:buSzPts val="1400"/>
              <a:buChar char="●"/>
            </a:pPr>
            <a:r>
              <a:rPr lang="en" sz="1400"/>
              <a:t>Data Analysis</a:t>
            </a:r>
            <a:endParaRPr sz="1400"/>
          </a:p>
          <a:p>
            <a:pPr indent="-317500" lvl="0" marL="457200" rtl="0" algn="l">
              <a:spcBef>
                <a:spcPts val="0"/>
              </a:spcBef>
              <a:spcAft>
                <a:spcPts val="0"/>
              </a:spcAft>
              <a:buSzPts val="1400"/>
              <a:buChar char="●"/>
            </a:pPr>
            <a:r>
              <a:rPr lang="en" sz="1400"/>
              <a:t>Conclusion</a:t>
            </a:r>
            <a:endParaRPr sz="1400"/>
          </a:p>
          <a:p>
            <a:pPr indent="-317500" lvl="0" marL="457200" rtl="0" algn="l">
              <a:spcBef>
                <a:spcPts val="0"/>
              </a:spcBef>
              <a:spcAft>
                <a:spcPts val="0"/>
              </a:spcAft>
              <a:buSzPts val="1400"/>
              <a:buChar char="●"/>
            </a:pPr>
            <a:r>
              <a:rPr lang="en" sz="1400"/>
              <a:t>Recommendations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261" name="Google Shape;261;p30"/>
          <p:cNvSpPr txBox="1"/>
          <p:nvPr>
            <p:ph idx="1" type="body"/>
          </p:nvPr>
        </p:nvSpPr>
        <p:spPr>
          <a:xfrm>
            <a:off x="720000" y="1215751"/>
            <a:ext cx="7704000" cy="16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E6EDF3"/>
                </a:solidFill>
                <a:highlight>
                  <a:srgbClr val="0D1117"/>
                </a:highlight>
                <a:latin typeface="Arial"/>
                <a:ea typeface="Arial"/>
                <a:cs typeface="Arial"/>
                <a:sym typeface="Arial"/>
              </a:rPr>
              <a:t>This project enables Microsoft to have a glimpse of the film industry market and we are using data from imdb, the movie ratings on movie box also play a major role in the visualization of the data obtained from a range of genres that are individually rated, this helps Microsoft know which genre to choose to produce in order to be successful in the industry the use of charts extracted from our findings makes it easier for them to compare the differences in the genres making them fulfil the needs of their audience.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of the analysis</a:t>
            </a:r>
            <a:endParaRPr/>
          </a:p>
        </p:txBody>
      </p:sp>
      <p:sp>
        <p:nvSpPr>
          <p:cNvPr id="267" name="Google Shape;267;p31"/>
          <p:cNvSpPr txBox="1"/>
          <p:nvPr>
            <p:ph idx="1" type="body"/>
          </p:nvPr>
        </p:nvSpPr>
        <p:spPr>
          <a:xfrm>
            <a:off x="720000" y="1174951"/>
            <a:ext cx="7704000" cy="193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To identify the most popular genres in terms of sales.</a:t>
            </a:r>
            <a:endParaRPr sz="1500"/>
          </a:p>
          <a:p>
            <a:pPr indent="-323850" lvl="0" marL="457200" rtl="0" algn="l">
              <a:spcBef>
                <a:spcPts val="0"/>
              </a:spcBef>
              <a:spcAft>
                <a:spcPts val="0"/>
              </a:spcAft>
              <a:buSzPts val="1500"/>
              <a:buChar char="●"/>
            </a:pPr>
            <a:r>
              <a:rPr lang="en" sz="1500"/>
              <a:t>To identify the most popular genres in terms of the average ratings.</a:t>
            </a:r>
            <a:endParaRPr sz="1500"/>
          </a:p>
          <a:p>
            <a:pPr indent="-323850" lvl="0" marL="457200" rtl="0" algn="l">
              <a:spcBef>
                <a:spcPts val="0"/>
              </a:spcBef>
              <a:spcAft>
                <a:spcPts val="0"/>
              </a:spcAft>
              <a:buSzPts val="1500"/>
              <a:buChar char="●"/>
            </a:pPr>
            <a:r>
              <a:rPr lang="en" sz="1500"/>
              <a:t>To identify the correlation between the average rating and the sales </a:t>
            </a:r>
            <a:endParaRPr sz="1500"/>
          </a:p>
          <a:p>
            <a:pPr indent="-323850" lvl="0" marL="457200" rtl="0" algn="l">
              <a:spcBef>
                <a:spcPts val="0"/>
              </a:spcBef>
              <a:spcAft>
                <a:spcPts val="0"/>
              </a:spcAft>
              <a:buSzPts val="1500"/>
              <a:buChar char="●"/>
            </a:pPr>
            <a:r>
              <a:rPr lang="en" sz="1500"/>
              <a:t>To identify the most sold genres domestically and internationally</a:t>
            </a:r>
            <a:endParaRPr sz="1500"/>
          </a:p>
          <a:p>
            <a:pPr indent="-323850" lvl="0" marL="457200" rtl="0" algn="l">
              <a:spcBef>
                <a:spcPts val="0"/>
              </a:spcBef>
              <a:spcAft>
                <a:spcPts val="0"/>
              </a:spcAft>
              <a:buSzPts val="1500"/>
              <a:buChar char="●"/>
            </a:pPr>
            <a:r>
              <a:rPr lang="en" sz="1500"/>
              <a:t>To identify the most sold genres domestically.</a:t>
            </a:r>
            <a:endParaRPr sz="1500"/>
          </a:p>
          <a:p>
            <a:pPr indent="-323850" lvl="0" marL="457200" rtl="0" algn="l">
              <a:spcBef>
                <a:spcPts val="0"/>
              </a:spcBef>
              <a:spcAft>
                <a:spcPts val="0"/>
              </a:spcAft>
              <a:buSzPts val="1500"/>
              <a:buChar char="●"/>
            </a:pPr>
            <a:r>
              <a:rPr lang="en" sz="1500"/>
              <a:t>To identify the most sold genres internationally.</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73" name="Google Shape;273;p32"/>
          <p:cNvSpPr txBox="1"/>
          <p:nvPr>
            <p:ph idx="1" type="body"/>
          </p:nvPr>
        </p:nvSpPr>
        <p:spPr>
          <a:xfrm>
            <a:off x="720000" y="1215751"/>
            <a:ext cx="7806900" cy="14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E6EDF3"/>
                </a:solidFill>
                <a:highlight>
                  <a:srgbClr val="0D1117"/>
                </a:highlight>
                <a:latin typeface="Arial"/>
                <a:ea typeface="Arial"/>
                <a:cs typeface="Arial"/>
                <a:sym typeface="Arial"/>
              </a:rPr>
              <a:t>In-depth exploration of the dataset was conducted using statistical measures, visualizations and techniques. The project identified patterns, correlations, and trends within the movie data. The analysis focused on genres, sales, and ratings, providing actionable insights for strategic decision-making.</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chivo"/>
                <a:ea typeface="Archivo"/>
                <a:cs typeface="Archivo"/>
                <a:sym typeface="Archivo"/>
              </a:rPr>
              <a:t>                                                              </a:t>
            </a:r>
            <a:r>
              <a:rPr lang="en" sz="1200">
                <a:latin typeface="Archivo"/>
                <a:ea typeface="Archivo"/>
                <a:cs typeface="Archivo"/>
                <a:sym typeface="Archivo"/>
              </a:rPr>
              <a:t>most popular genres in terms of sales.</a:t>
            </a:r>
            <a:endParaRPr sz="1200">
              <a:latin typeface="Archivo"/>
              <a:ea typeface="Archivo"/>
              <a:cs typeface="Archivo"/>
              <a:sym typeface="Archivo"/>
            </a:endParaRPr>
          </a:p>
          <a:p>
            <a:pPr indent="0" lvl="0" marL="0" rtl="0" algn="l">
              <a:spcBef>
                <a:spcPts val="0"/>
              </a:spcBef>
              <a:spcAft>
                <a:spcPts val="0"/>
              </a:spcAft>
              <a:buNone/>
            </a:pPr>
            <a:r>
              <a:t/>
            </a:r>
            <a:endParaRPr/>
          </a:p>
        </p:txBody>
      </p:sp>
      <p:sp>
        <p:nvSpPr>
          <p:cNvPr id="279" name="Google Shape;279;p33"/>
          <p:cNvSpPr txBox="1"/>
          <p:nvPr/>
        </p:nvSpPr>
        <p:spPr>
          <a:xfrm>
            <a:off x="1144700" y="1237150"/>
            <a:ext cx="5889300" cy="32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rchivo"/>
              <a:ea typeface="Archivo"/>
              <a:cs typeface="Archivo"/>
              <a:sym typeface="Archivo"/>
            </a:endParaRPr>
          </a:p>
        </p:txBody>
      </p:sp>
      <p:pic>
        <p:nvPicPr>
          <p:cNvPr id="280" name="Google Shape;280;p33"/>
          <p:cNvPicPr preferRelativeResize="0"/>
          <p:nvPr/>
        </p:nvPicPr>
        <p:blipFill>
          <a:blip r:embed="rId3">
            <a:alphaModFix/>
          </a:blip>
          <a:stretch>
            <a:fillRect/>
          </a:stretch>
        </p:blipFill>
        <p:spPr>
          <a:xfrm>
            <a:off x="720000" y="886400"/>
            <a:ext cx="6224325" cy="3964300"/>
          </a:xfrm>
          <a:prstGeom prst="rect">
            <a:avLst/>
          </a:prstGeom>
          <a:noFill/>
          <a:ln>
            <a:noFill/>
          </a:ln>
        </p:spPr>
      </p:pic>
      <p:sp>
        <p:nvSpPr>
          <p:cNvPr id="281" name="Google Shape;281;p33"/>
          <p:cNvSpPr txBox="1"/>
          <p:nvPr/>
        </p:nvSpPr>
        <p:spPr>
          <a:xfrm>
            <a:off x="6463075" y="1237150"/>
            <a:ext cx="2610000" cy="3213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rchivo"/>
              <a:buChar char="●"/>
            </a:pPr>
            <a:r>
              <a:rPr lang="en" sz="1200">
                <a:solidFill>
                  <a:srgbClr val="D5D5D5"/>
                </a:solidFill>
                <a:highlight>
                  <a:srgbClr val="383838"/>
                </a:highlight>
                <a:latin typeface="Roboto"/>
                <a:ea typeface="Roboto"/>
                <a:cs typeface="Roboto"/>
                <a:sym typeface="Roboto"/>
              </a:rPr>
              <a:t>From the graph we are able to see the most popular genre to be Adventure,Animation,Comedy the second one being Action,Adventure,Sci-Fi and the third one to be Action,Adventure,Fantasy.</a:t>
            </a:r>
            <a:endParaRPr sz="1200">
              <a:solidFill>
                <a:schemeClr val="dk1"/>
              </a:solidFill>
              <a:latin typeface="Archivo"/>
              <a:ea typeface="Archivo"/>
              <a:cs typeface="Archivo"/>
              <a:sym typeface="Archiv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idx="1" type="body"/>
          </p:nvPr>
        </p:nvSpPr>
        <p:spPr>
          <a:xfrm>
            <a:off x="720000" y="334801"/>
            <a:ext cx="77040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 most popular genres in terms of the average ratings.</a:t>
            </a:r>
            <a:endParaRPr/>
          </a:p>
        </p:txBody>
      </p:sp>
      <p:sp>
        <p:nvSpPr>
          <p:cNvPr id="287" name="Google Shape;287;p34"/>
          <p:cNvSpPr txBox="1"/>
          <p:nvPr/>
        </p:nvSpPr>
        <p:spPr>
          <a:xfrm>
            <a:off x="973400" y="739575"/>
            <a:ext cx="6280800" cy="38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rchivo"/>
              <a:ea typeface="Archivo"/>
              <a:cs typeface="Archivo"/>
              <a:sym typeface="Archivo"/>
            </a:endParaRPr>
          </a:p>
        </p:txBody>
      </p:sp>
      <p:pic>
        <p:nvPicPr>
          <p:cNvPr id="288" name="Google Shape;288;p34"/>
          <p:cNvPicPr preferRelativeResize="0"/>
          <p:nvPr/>
        </p:nvPicPr>
        <p:blipFill>
          <a:blip r:embed="rId3">
            <a:alphaModFix/>
          </a:blip>
          <a:stretch>
            <a:fillRect/>
          </a:stretch>
        </p:blipFill>
        <p:spPr>
          <a:xfrm>
            <a:off x="309600" y="894550"/>
            <a:ext cx="6071901" cy="3948001"/>
          </a:xfrm>
          <a:prstGeom prst="rect">
            <a:avLst/>
          </a:prstGeom>
          <a:noFill/>
          <a:ln>
            <a:noFill/>
          </a:ln>
        </p:spPr>
      </p:pic>
      <p:sp>
        <p:nvSpPr>
          <p:cNvPr id="289" name="Google Shape;289;p34"/>
          <p:cNvSpPr txBox="1"/>
          <p:nvPr/>
        </p:nvSpPr>
        <p:spPr>
          <a:xfrm>
            <a:off x="6512000" y="1220825"/>
            <a:ext cx="2137200" cy="3075300"/>
          </a:xfrm>
          <a:prstGeom prst="rect">
            <a:avLst/>
          </a:prstGeom>
          <a:noFill/>
          <a:ln>
            <a:noFill/>
          </a:ln>
        </p:spPr>
        <p:txBody>
          <a:bodyPr anchorCtr="0" anchor="t" bIns="91425" lIns="91425" spcFirstLastPara="1" rIns="91425" wrap="square" tIns="91425">
            <a:noAutofit/>
          </a:bodyPr>
          <a:lstStyle/>
          <a:p>
            <a:pPr indent="-304800" lvl="0" marL="457200" rtl="0" algn="l">
              <a:lnSpc>
                <a:spcPct val="135714"/>
              </a:lnSpc>
              <a:spcBef>
                <a:spcPts val="0"/>
              </a:spcBef>
              <a:spcAft>
                <a:spcPts val="0"/>
              </a:spcAft>
              <a:buClr>
                <a:schemeClr val="dk1"/>
              </a:buClr>
              <a:buSzPts val="1200"/>
              <a:buFont typeface="Archivo"/>
              <a:buChar char="●"/>
            </a:pPr>
            <a:r>
              <a:rPr lang="en" sz="1050">
                <a:solidFill>
                  <a:srgbClr val="D4D4D4"/>
                </a:solidFill>
                <a:highlight>
                  <a:srgbClr val="1E1E1E"/>
                </a:highlight>
                <a:latin typeface="Courier New"/>
                <a:ea typeface="Courier New"/>
                <a:cs typeface="Courier New"/>
                <a:sym typeface="Courier New"/>
              </a:rPr>
              <a:t>We are able to see that Adventure is the most popular genre in terms of average rating.</a:t>
            </a:r>
            <a:endParaRPr sz="1050">
              <a:solidFill>
                <a:srgbClr val="D4D4D4"/>
              </a:solidFill>
              <a:highlight>
                <a:srgbClr val="1E1E1E"/>
              </a:highlight>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latin typeface="Archivo"/>
              <a:ea typeface="Archivo"/>
              <a:cs typeface="Archivo"/>
              <a:sym typeface="Archiv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idx="1" type="body"/>
          </p:nvPr>
        </p:nvSpPr>
        <p:spPr>
          <a:xfrm>
            <a:off x="613975" y="334801"/>
            <a:ext cx="77040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correlation between the average rating and the sales</a:t>
            </a:r>
            <a:endParaRPr/>
          </a:p>
        </p:txBody>
      </p:sp>
      <p:sp>
        <p:nvSpPr>
          <p:cNvPr id="295" name="Google Shape;295;p35"/>
          <p:cNvSpPr txBox="1"/>
          <p:nvPr/>
        </p:nvSpPr>
        <p:spPr>
          <a:xfrm>
            <a:off x="1054975" y="1416600"/>
            <a:ext cx="7716600" cy="3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rchivo"/>
              <a:ea typeface="Archivo"/>
              <a:cs typeface="Archivo"/>
              <a:sym typeface="Archivo"/>
            </a:endParaRPr>
          </a:p>
        </p:txBody>
      </p:sp>
      <p:pic>
        <p:nvPicPr>
          <p:cNvPr id="296" name="Google Shape;296;p35"/>
          <p:cNvPicPr preferRelativeResize="0"/>
          <p:nvPr/>
        </p:nvPicPr>
        <p:blipFill>
          <a:blip r:embed="rId3">
            <a:alphaModFix/>
          </a:blip>
          <a:stretch>
            <a:fillRect/>
          </a:stretch>
        </p:blipFill>
        <p:spPr>
          <a:xfrm>
            <a:off x="492150" y="1025075"/>
            <a:ext cx="6305350" cy="3621700"/>
          </a:xfrm>
          <a:prstGeom prst="rect">
            <a:avLst/>
          </a:prstGeom>
          <a:noFill/>
          <a:ln>
            <a:noFill/>
          </a:ln>
        </p:spPr>
      </p:pic>
      <p:sp>
        <p:nvSpPr>
          <p:cNvPr id="297" name="Google Shape;297;p35"/>
          <p:cNvSpPr txBox="1"/>
          <p:nvPr/>
        </p:nvSpPr>
        <p:spPr>
          <a:xfrm>
            <a:off x="7017775" y="413300"/>
            <a:ext cx="1753800" cy="4233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rchivo"/>
              <a:buChar char="●"/>
            </a:pPr>
            <a:r>
              <a:rPr lang="en" sz="1200">
                <a:solidFill>
                  <a:srgbClr val="D5D5D5"/>
                </a:solidFill>
                <a:highlight>
                  <a:srgbClr val="383838"/>
                </a:highlight>
                <a:latin typeface="Roboto"/>
                <a:ea typeface="Roboto"/>
                <a:cs typeface="Roboto"/>
                <a:sym typeface="Roboto"/>
              </a:rPr>
              <a:t>We are able to see that most dots are in the bottom left corner meaning (few votes, low foreign gross). As you move to the top right, dots spread out (more votes, higher foreign gross). Therefore, there’s a positive connection—more votes often mean higher foreign revenue for movies with higher votes.</a:t>
            </a:r>
            <a:endParaRPr sz="1200">
              <a:solidFill>
                <a:schemeClr val="dk1"/>
              </a:solidFill>
              <a:latin typeface="Archivo"/>
              <a:ea typeface="Archivo"/>
              <a:cs typeface="Archivo"/>
              <a:sym typeface="Archivo"/>
            </a:endParaRPr>
          </a:p>
        </p:txBody>
      </p:sp>
    </p:spTree>
  </p:cSld>
  <p:clrMapOvr>
    <a:masterClrMapping/>
  </p:clrMapOvr>
</p:sld>
</file>

<file path=ppt/theme/theme1.xml><?xml version="1.0" encoding="utf-8"?>
<a:theme xmlns:a="http://schemas.openxmlformats.org/drawingml/2006/main" xmlns:r="http://schemas.openxmlformats.org/officeDocument/2006/relationships" name="Documentary Film Project Proposal by Slidesgo">
  <a:themeElements>
    <a:clrScheme name="Simple Light">
      <a:dk1>
        <a:srgbClr val="FFFFFF"/>
      </a:dk1>
      <a:lt1>
        <a:srgbClr val="030303"/>
      </a:lt1>
      <a:dk2>
        <a:srgbClr val="595959"/>
      </a:dk2>
      <a:lt2>
        <a:srgbClr val="EBEBEB"/>
      </a:lt2>
      <a:accent1>
        <a:srgbClr val="E8202B"/>
      </a:accent1>
      <a:accent2>
        <a:srgbClr val="5A33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