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5FE43-9CC9-4211-8878-80293A79F270}" v="111" dt="2020-01-30T17:45:36.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4" autoAdjust="0"/>
    <p:restoredTop sz="94660"/>
  </p:normalViewPr>
  <p:slideViewPr>
    <p:cSldViewPr snapToGrid="0">
      <p:cViewPr varScale="1">
        <p:scale>
          <a:sx n="92" d="100"/>
          <a:sy n="92" d="100"/>
        </p:scale>
        <p:origin x="8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Landry" userId="1e132b29a63f6286" providerId="LiveId" clId="{BB85FE43-9CC9-4211-8878-80293A79F270}"/>
    <pc:docChg chg="undo custSel addSld delSld modSld">
      <pc:chgData name="Tom Landry" userId="1e132b29a63f6286" providerId="LiveId" clId="{BB85FE43-9CC9-4211-8878-80293A79F270}" dt="2020-01-30T17:46:18.417" v="1308" actId="14100"/>
      <pc:docMkLst>
        <pc:docMk/>
      </pc:docMkLst>
      <pc:sldChg chg="addSp delSp modSp">
        <pc:chgData name="Tom Landry" userId="1e132b29a63f6286" providerId="LiveId" clId="{BB85FE43-9CC9-4211-8878-80293A79F270}" dt="2020-01-30T17:46:18.417" v="1308" actId="14100"/>
        <pc:sldMkLst>
          <pc:docMk/>
          <pc:sldMk cId="3515452856" sldId="256"/>
        </pc:sldMkLst>
        <pc:spChg chg="del">
          <ac:chgData name="Tom Landry" userId="1e132b29a63f6286" providerId="LiveId" clId="{BB85FE43-9CC9-4211-8878-80293A79F270}" dt="2020-01-30T16:32:53.915" v="0" actId="478"/>
          <ac:spMkLst>
            <pc:docMk/>
            <pc:sldMk cId="3515452856" sldId="256"/>
            <ac:spMk id="2" creationId="{D2C8DB88-CF0E-4468-9432-12A137DC7D55}"/>
          </ac:spMkLst>
        </pc:spChg>
        <pc:spChg chg="del">
          <ac:chgData name="Tom Landry" userId="1e132b29a63f6286" providerId="LiveId" clId="{BB85FE43-9CC9-4211-8878-80293A79F270}" dt="2020-01-30T16:32:56.342" v="1" actId="478"/>
          <ac:spMkLst>
            <pc:docMk/>
            <pc:sldMk cId="3515452856" sldId="256"/>
            <ac:spMk id="3" creationId="{036D4723-3E65-4615-9289-43B22B7B96AA}"/>
          </ac:spMkLst>
        </pc:spChg>
        <pc:spChg chg="add mod">
          <ac:chgData name="Tom Landry" userId="1e132b29a63f6286" providerId="LiveId" clId="{BB85FE43-9CC9-4211-8878-80293A79F270}" dt="2020-01-30T17:46:11.952" v="1305" actId="1076"/>
          <ac:spMkLst>
            <pc:docMk/>
            <pc:sldMk cId="3515452856" sldId="256"/>
            <ac:spMk id="4" creationId="{F68B7947-8A54-440F-B903-FEE084174EAB}"/>
          </ac:spMkLst>
        </pc:spChg>
        <pc:picChg chg="add mod modCrop">
          <ac:chgData name="Tom Landry" userId="1e132b29a63f6286" providerId="LiveId" clId="{BB85FE43-9CC9-4211-8878-80293A79F270}" dt="2020-01-30T17:46:18.417" v="1308" actId="14100"/>
          <ac:picMkLst>
            <pc:docMk/>
            <pc:sldMk cId="3515452856" sldId="256"/>
            <ac:picMk id="5" creationId="{9A1BAAE7-98C1-4D71-B59C-5CB5C7286ADE}"/>
          </ac:picMkLst>
        </pc:picChg>
      </pc:sldChg>
      <pc:sldChg chg="modSp add">
        <pc:chgData name="Tom Landry" userId="1e132b29a63f6286" providerId="LiveId" clId="{BB85FE43-9CC9-4211-8878-80293A79F270}" dt="2020-01-30T16:56:01.504" v="371" actId="21"/>
        <pc:sldMkLst>
          <pc:docMk/>
          <pc:sldMk cId="1286113610" sldId="257"/>
        </pc:sldMkLst>
        <pc:spChg chg="mod">
          <ac:chgData name="Tom Landry" userId="1e132b29a63f6286" providerId="LiveId" clId="{BB85FE43-9CC9-4211-8878-80293A79F270}" dt="2020-01-30T16:56:01.504" v="371" actId="21"/>
          <ac:spMkLst>
            <pc:docMk/>
            <pc:sldMk cId="1286113610" sldId="257"/>
            <ac:spMk id="4" creationId="{F68B7947-8A54-440F-B903-FEE084174EAB}"/>
          </ac:spMkLst>
        </pc:spChg>
      </pc:sldChg>
      <pc:sldChg chg="modSp add">
        <pc:chgData name="Tom Landry" userId="1e132b29a63f6286" providerId="LiveId" clId="{BB85FE43-9CC9-4211-8878-80293A79F270}" dt="2020-01-30T16:56:04.978" v="372"/>
        <pc:sldMkLst>
          <pc:docMk/>
          <pc:sldMk cId="2852018444" sldId="258"/>
        </pc:sldMkLst>
        <pc:spChg chg="mod">
          <ac:chgData name="Tom Landry" userId="1e132b29a63f6286" providerId="LiveId" clId="{BB85FE43-9CC9-4211-8878-80293A79F270}" dt="2020-01-30T16:56:04.978" v="372"/>
          <ac:spMkLst>
            <pc:docMk/>
            <pc:sldMk cId="2852018444" sldId="258"/>
            <ac:spMk id="4" creationId="{F68B7947-8A54-440F-B903-FEE084174EAB}"/>
          </ac:spMkLst>
        </pc:spChg>
      </pc:sldChg>
      <pc:sldChg chg="modSp add">
        <pc:chgData name="Tom Landry" userId="1e132b29a63f6286" providerId="LiveId" clId="{BB85FE43-9CC9-4211-8878-80293A79F270}" dt="2020-01-30T16:42:44.828" v="283"/>
        <pc:sldMkLst>
          <pc:docMk/>
          <pc:sldMk cId="3734156674" sldId="259"/>
        </pc:sldMkLst>
        <pc:spChg chg="mod">
          <ac:chgData name="Tom Landry" userId="1e132b29a63f6286" providerId="LiveId" clId="{BB85FE43-9CC9-4211-8878-80293A79F270}" dt="2020-01-30T16:42:44.828" v="283"/>
          <ac:spMkLst>
            <pc:docMk/>
            <pc:sldMk cId="3734156674" sldId="259"/>
            <ac:spMk id="4" creationId="{F68B7947-8A54-440F-B903-FEE084174EAB}"/>
          </ac:spMkLst>
        </pc:spChg>
      </pc:sldChg>
      <pc:sldChg chg="modSp add">
        <pc:chgData name="Tom Landry" userId="1e132b29a63f6286" providerId="LiveId" clId="{BB85FE43-9CC9-4211-8878-80293A79F270}" dt="2020-01-30T16:44:37.568" v="339" actId="20577"/>
        <pc:sldMkLst>
          <pc:docMk/>
          <pc:sldMk cId="3644419198" sldId="260"/>
        </pc:sldMkLst>
        <pc:spChg chg="mod">
          <ac:chgData name="Tom Landry" userId="1e132b29a63f6286" providerId="LiveId" clId="{BB85FE43-9CC9-4211-8878-80293A79F270}" dt="2020-01-30T16:44:37.568" v="339" actId="20577"/>
          <ac:spMkLst>
            <pc:docMk/>
            <pc:sldMk cId="3644419198" sldId="260"/>
            <ac:spMk id="4" creationId="{F68B7947-8A54-440F-B903-FEE084174EAB}"/>
          </ac:spMkLst>
        </pc:spChg>
      </pc:sldChg>
      <pc:sldChg chg="addSp delSp modSp add">
        <pc:chgData name="Tom Landry" userId="1e132b29a63f6286" providerId="LiveId" clId="{BB85FE43-9CC9-4211-8878-80293A79F270}" dt="2020-01-30T17:09:00.973" v="718" actId="14100"/>
        <pc:sldMkLst>
          <pc:docMk/>
          <pc:sldMk cId="2468862370" sldId="261"/>
        </pc:sldMkLst>
        <pc:spChg chg="del">
          <ac:chgData name="Tom Landry" userId="1e132b29a63f6286" providerId="LiveId" clId="{BB85FE43-9CC9-4211-8878-80293A79F270}" dt="2020-01-30T17:08:55.245" v="716" actId="478"/>
          <ac:spMkLst>
            <pc:docMk/>
            <pc:sldMk cId="2468862370" sldId="261"/>
            <ac:spMk id="4" creationId="{F68B7947-8A54-440F-B903-FEE084174EAB}"/>
          </ac:spMkLst>
        </pc:spChg>
        <pc:picChg chg="add del mod">
          <ac:chgData name="Tom Landry" userId="1e132b29a63f6286" providerId="LiveId" clId="{BB85FE43-9CC9-4211-8878-80293A79F270}" dt="2020-01-30T17:08:51.960" v="715" actId="478"/>
          <ac:picMkLst>
            <pc:docMk/>
            <pc:sldMk cId="2468862370" sldId="261"/>
            <ac:picMk id="3" creationId="{DC2562EA-CE22-4C6D-B43F-C217273D7051}"/>
          </ac:picMkLst>
        </pc:picChg>
        <pc:picChg chg="add mod">
          <ac:chgData name="Tom Landry" userId="1e132b29a63f6286" providerId="LiveId" clId="{BB85FE43-9CC9-4211-8878-80293A79F270}" dt="2020-01-30T17:09:00.973" v="718" actId="14100"/>
          <ac:picMkLst>
            <pc:docMk/>
            <pc:sldMk cId="2468862370" sldId="261"/>
            <ac:picMk id="5" creationId="{FE48700C-5B95-44C9-8E24-36DA291DE828}"/>
          </ac:picMkLst>
        </pc:picChg>
      </pc:sldChg>
      <pc:sldChg chg="addSp delSp add del">
        <pc:chgData name="Tom Landry" userId="1e132b29a63f6286" providerId="LiveId" clId="{BB85FE43-9CC9-4211-8878-80293A79F270}" dt="2020-01-30T16:55:33.705" v="366"/>
        <pc:sldMkLst>
          <pc:docMk/>
          <pc:sldMk cId="851716955" sldId="262"/>
        </pc:sldMkLst>
        <pc:spChg chg="add del">
          <ac:chgData name="Tom Landry" userId="1e132b29a63f6286" providerId="LiveId" clId="{BB85FE43-9CC9-4211-8878-80293A79F270}" dt="2020-01-30T16:55:33.159" v="365"/>
          <ac:spMkLst>
            <pc:docMk/>
            <pc:sldMk cId="851716955" sldId="262"/>
            <ac:spMk id="4" creationId="{63CB94BE-7BF7-4ACD-8752-68BA12C82CA0}"/>
          </ac:spMkLst>
        </pc:spChg>
      </pc:sldChg>
      <pc:sldChg chg="addSp delSp modSp add modAnim">
        <pc:chgData name="Tom Landry" userId="1e132b29a63f6286" providerId="LiveId" clId="{BB85FE43-9CC9-4211-8878-80293A79F270}" dt="2020-01-30T17:43:14.238" v="1297" actId="20577"/>
        <pc:sldMkLst>
          <pc:docMk/>
          <pc:sldMk cId="2582657683" sldId="262"/>
        </pc:sldMkLst>
        <pc:spChg chg="add mod ord">
          <ac:chgData name="Tom Landry" userId="1e132b29a63f6286" providerId="LiveId" clId="{BB85FE43-9CC9-4211-8878-80293A79F270}" dt="2020-01-30T17:37:29.193" v="1019" actId="1076"/>
          <ac:spMkLst>
            <pc:docMk/>
            <pc:sldMk cId="2582657683" sldId="262"/>
            <ac:spMk id="2" creationId="{EC07C1B2-7CA7-475A-94EF-DFFD38184CF4}"/>
          </ac:spMkLst>
        </pc:spChg>
        <pc:spChg chg="del mod">
          <ac:chgData name="Tom Landry" userId="1e132b29a63f6286" providerId="LiveId" clId="{BB85FE43-9CC9-4211-8878-80293A79F270}" dt="2020-01-30T16:56:38.927" v="379" actId="478"/>
          <ac:spMkLst>
            <pc:docMk/>
            <pc:sldMk cId="2582657683" sldId="262"/>
            <ac:spMk id="4" creationId="{F68B7947-8A54-440F-B903-FEE084174EAB}"/>
          </ac:spMkLst>
        </pc:spChg>
        <pc:spChg chg="add del">
          <ac:chgData name="Tom Landry" userId="1e132b29a63f6286" providerId="LiveId" clId="{BB85FE43-9CC9-4211-8878-80293A79F270}" dt="2020-01-30T16:57:47.109" v="412"/>
          <ac:spMkLst>
            <pc:docMk/>
            <pc:sldMk cId="2582657683" sldId="262"/>
            <ac:spMk id="6" creationId="{DD932564-CD94-4D97-BCCE-0481D0EA0AE2}"/>
          </ac:spMkLst>
        </pc:spChg>
        <pc:spChg chg="add mod">
          <ac:chgData name="Tom Landry" userId="1e132b29a63f6286" providerId="LiveId" clId="{BB85FE43-9CC9-4211-8878-80293A79F270}" dt="2020-01-30T17:37:18.744" v="1017" actId="1076"/>
          <ac:spMkLst>
            <pc:docMk/>
            <pc:sldMk cId="2582657683" sldId="262"/>
            <ac:spMk id="7" creationId="{B2C9CEC2-70E7-4779-8F4C-DEAD384863E5}"/>
          </ac:spMkLst>
        </pc:spChg>
        <pc:spChg chg="add mod ord">
          <ac:chgData name="Tom Landry" userId="1e132b29a63f6286" providerId="LiveId" clId="{BB85FE43-9CC9-4211-8878-80293A79F270}" dt="2020-01-30T17:37:14.428" v="1016" actId="1076"/>
          <ac:spMkLst>
            <pc:docMk/>
            <pc:sldMk cId="2582657683" sldId="262"/>
            <ac:spMk id="8" creationId="{8F248400-D70B-431C-905E-7B4F0665297C}"/>
          </ac:spMkLst>
        </pc:spChg>
        <pc:spChg chg="add mod">
          <ac:chgData name="Tom Landry" userId="1e132b29a63f6286" providerId="LiveId" clId="{BB85FE43-9CC9-4211-8878-80293A79F270}" dt="2020-01-30T17:36:48.304" v="989" actId="1076"/>
          <ac:spMkLst>
            <pc:docMk/>
            <pc:sldMk cId="2582657683" sldId="262"/>
            <ac:spMk id="9" creationId="{33647EB7-04F1-46ED-AC4A-065F7428AF76}"/>
          </ac:spMkLst>
        </pc:spChg>
        <pc:spChg chg="add mod ord">
          <ac:chgData name="Tom Landry" userId="1e132b29a63f6286" providerId="LiveId" clId="{BB85FE43-9CC9-4211-8878-80293A79F270}" dt="2020-01-30T17:36:43.112" v="988" actId="1076"/>
          <ac:spMkLst>
            <pc:docMk/>
            <pc:sldMk cId="2582657683" sldId="262"/>
            <ac:spMk id="10" creationId="{5274DC6A-0CE0-467F-80CD-44D4D1A00D6D}"/>
          </ac:spMkLst>
        </pc:spChg>
        <pc:spChg chg="add mod ord">
          <ac:chgData name="Tom Landry" userId="1e132b29a63f6286" providerId="LiveId" clId="{BB85FE43-9CC9-4211-8878-80293A79F270}" dt="2020-01-30T17:37:06.684" v="1015" actId="1036"/>
          <ac:spMkLst>
            <pc:docMk/>
            <pc:sldMk cId="2582657683" sldId="262"/>
            <ac:spMk id="11" creationId="{A6DFBE26-DDAD-4BBB-B7F0-F4462C7590B8}"/>
          </ac:spMkLst>
        </pc:spChg>
        <pc:spChg chg="add mod ord">
          <ac:chgData name="Tom Landry" userId="1e132b29a63f6286" providerId="LiveId" clId="{BB85FE43-9CC9-4211-8878-80293A79F270}" dt="2020-01-30T17:37:06.684" v="1015" actId="1036"/>
          <ac:spMkLst>
            <pc:docMk/>
            <pc:sldMk cId="2582657683" sldId="262"/>
            <ac:spMk id="12" creationId="{D7C9F883-4D5F-4B78-AAA2-266374E90898}"/>
          </ac:spMkLst>
        </pc:spChg>
        <pc:spChg chg="add mod ord">
          <ac:chgData name="Tom Landry" userId="1e132b29a63f6286" providerId="LiveId" clId="{BB85FE43-9CC9-4211-8878-80293A79F270}" dt="2020-01-30T17:36:51.168" v="990" actId="1076"/>
          <ac:spMkLst>
            <pc:docMk/>
            <pc:sldMk cId="2582657683" sldId="262"/>
            <ac:spMk id="13" creationId="{6B567965-046B-4AD5-8263-BC51C1BF73D4}"/>
          </ac:spMkLst>
        </pc:spChg>
        <pc:spChg chg="add mod ord">
          <ac:chgData name="Tom Landry" userId="1e132b29a63f6286" providerId="LiveId" clId="{BB85FE43-9CC9-4211-8878-80293A79F270}" dt="2020-01-30T17:37:06.684" v="1015" actId="1036"/>
          <ac:spMkLst>
            <pc:docMk/>
            <pc:sldMk cId="2582657683" sldId="262"/>
            <ac:spMk id="14" creationId="{CCC55BCF-451D-4ADD-9429-579B9CB674FB}"/>
          </ac:spMkLst>
        </pc:spChg>
        <pc:spChg chg="add mod ord">
          <ac:chgData name="Tom Landry" userId="1e132b29a63f6286" providerId="LiveId" clId="{BB85FE43-9CC9-4211-8878-80293A79F270}" dt="2020-01-30T17:38:28.457" v="1025" actId="167"/>
          <ac:spMkLst>
            <pc:docMk/>
            <pc:sldMk cId="2582657683" sldId="262"/>
            <ac:spMk id="15" creationId="{9E9AE75B-8718-4948-BED2-4F36392B7B61}"/>
          </ac:spMkLst>
        </pc:spChg>
        <pc:spChg chg="add del mod">
          <ac:chgData name="Tom Landry" userId="1e132b29a63f6286" providerId="LiveId" clId="{BB85FE43-9CC9-4211-8878-80293A79F270}" dt="2020-01-30T17:03:36.895" v="658" actId="11529"/>
          <ac:spMkLst>
            <pc:docMk/>
            <pc:sldMk cId="2582657683" sldId="262"/>
            <ac:spMk id="16" creationId="{4109A5EA-C9AD-422C-912A-B2871F700C46}"/>
          </ac:spMkLst>
        </pc:spChg>
        <pc:spChg chg="add mod">
          <ac:chgData name="Tom Landry" userId="1e132b29a63f6286" providerId="LiveId" clId="{BB85FE43-9CC9-4211-8878-80293A79F270}" dt="2020-01-30T17:20:33.723" v="839" actId="164"/>
          <ac:spMkLst>
            <pc:docMk/>
            <pc:sldMk cId="2582657683" sldId="262"/>
            <ac:spMk id="17" creationId="{129196C7-7EBE-4244-B49C-DC648F10AC9E}"/>
          </ac:spMkLst>
        </pc:spChg>
        <pc:spChg chg="add mod">
          <ac:chgData name="Tom Landry" userId="1e132b29a63f6286" providerId="LiveId" clId="{BB85FE43-9CC9-4211-8878-80293A79F270}" dt="2020-01-30T17:04:11.744" v="678" actId="113"/>
          <ac:spMkLst>
            <pc:docMk/>
            <pc:sldMk cId="2582657683" sldId="262"/>
            <ac:spMk id="18" creationId="{BB1A2F87-4E9C-4EAD-908E-8FFF74C2DBDF}"/>
          </ac:spMkLst>
        </pc:spChg>
        <pc:spChg chg="add mod">
          <ac:chgData name="Tom Landry" userId="1e132b29a63f6286" providerId="LiveId" clId="{BB85FE43-9CC9-4211-8878-80293A79F270}" dt="2020-01-30T17:27:56.837" v="879" actId="164"/>
          <ac:spMkLst>
            <pc:docMk/>
            <pc:sldMk cId="2582657683" sldId="262"/>
            <ac:spMk id="19" creationId="{F244F83C-C5C1-4426-8EB9-70D3126843A2}"/>
          </ac:spMkLst>
        </pc:spChg>
        <pc:spChg chg="add mod">
          <ac:chgData name="Tom Landry" userId="1e132b29a63f6286" providerId="LiveId" clId="{BB85FE43-9CC9-4211-8878-80293A79F270}" dt="2020-01-30T17:31:55.208" v="881" actId="164"/>
          <ac:spMkLst>
            <pc:docMk/>
            <pc:sldMk cId="2582657683" sldId="262"/>
            <ac:spMk id="20" creationId="{4052F3A4-A6B2-4447-AEEC-4D3AE153F575}"/>
          </ac:spMkLst>
        </pc:spChg>
        <pc:spChg chg="add mod ord">
          <ac:chgData name="Tom Landry" userId="1e132b29a63f6286" providerId="LiveId" clId="{BB85FE43-9CC9-4211-8878-80293A79F270}" dt="2020-01-30T17:40:37.033" v="1221" actId="164"/>
          <ac:spMkLst>
            <pc:docMk/>
            <pc:sldMk cId="2582657683" sldId="262"/>
            <ac:spMk id="21" creationId="{48118B25-ECA5-4655-BEAC-F7F137B91348}"/>
          </ac:spMkLst>
        </pc:spChg>
        <pc:spChg chg="add mod ord">
          <ac:chgData name="Tom Landry" userId="1e132b29a63f6286" providerId="LiveId" clId="{BB85FE43-9CC9-4211-8878-80293A79F270}" dt="2020-01-30T17:40:37.033" v="1221" actId="164"/>
          <ac:spMkLst>
            <pc:docMk/>
            <pc:sldMk cId="2582657683" sldId="262"/>
            <ac:spMk id="22" creationId="{79A30708-1008-40AE-A690-C8CDB3BA9D47}"/>
          </ac:spMkLst>
        </pc:spChg>
        <pc:spChg chg="add mod ord">
          <ac:chgData name="Tom Landry" userId="1e132b29a63f6286" providerId="LiveId" clId="{BB85FE43-9CC9-4211-8878-80293A79F270}" dt="2020-01-30T17:40:37.033" v="1221" actId="164"/>
          <ac:spMkLst>
            <pc:docMk/>
            <pc:sldMk cId="2582657683" sldId="262"/>
            <ac:spMk id="23" creationId="{BFF7C289-D985-40F9-BCB3-8A33600F80C4}"/>
          </ac:spMkLst>
        </pc:spChg>
        <pc:spChg chg="add mod ord">
          <ac:chgData name="Tom Landry" userId="1e132b29a63f6286" providerId="LiveId" clId="{BB85FE43-9CC9-4211-8878-80293A79F270}" dt="2020-01-30T17:40:37.033" v="1221" actId="164"/>
          <ac:spMkLst>
            <pc:docMk/>
            <pc:sldMk cId="2582657683" sldId="262"/>
            <ac:spMk id="24" creationId="{8BDC4FED-6E39-43CE-8963-4FE495A32FA7}"/>
          </ac:spMkLst>
        </pc:spChg>
        <pc:spChg chg="add mod ord">
          <ac:chgData name="Tom Landry" userId="1e132b29a63f6286" providerId="LiveId" clId="{BB85FE43-9CC9-4211-8878-80293A79F270}" dt="2020-01-30T17:40:37.033" v="1221" actId="164"/>
          <ac:spMkLst>
            <pc:docMk/>
            <pc:sldMk cId="2582657683" sldId="262"/>
            <ac:spMk id="25" creationId="{1F2FC380-7D6F-47C5-9BB7-BE14FB049A5E}"/>
          </ac:spMkLst>
        </pc:spChg>
        <pc:spChg chg="add mod ord">
          <ac:chgData name="Tom Landry" userId="1e132b29a63f6286" providerId="LiveId" clId="{BB85FE43-9CC9-4211-8878-80293A79F270}" dt="2020-01-30T17:40:58.943" v="1223" actId="164"/>
          <ac:spMkLst>
            <pc:docMk/>
            <pc:sldMk cId="2582657683" sldId="262"/>
            <ac:spMk id="26" creationId="{5A10F7C0-0176-4BE3-91C1-E61BC342BED0}"/>
          </ac:spMkLst>
        </pc:spChg>
        <pc:spChg chg="add mod ord">
          <ac:chgData name="Tom Landry" userId="1e132b29a63f6286" providerId="LiveId" clId="{BB85FE43-9CC9-4211-8878-80293A79F270}" dt="2020-01-30T17:40:37.033" v="1221" actId="164"/>
          <ac:spMkLst>
            <pc:docMk/>
            <pc:sldMk cId="2582657683" sldId="262"/>
            <ac:spMk id="27" creationId="{A8C8D8B2-7729-4D1B-96FA-C2C377046B94}"/>
          </ac:spMkLst>
        </pc:spChg>
        <pc:spChg chg="add mod ord">
          <ac:chgData name="Tom Landry" userId="1e132b29a63f6286" providerId="LiveId" clId="{BB85FE43-9CC9-4211-8878-80293A79F270}" dt="2020-01-30T17:40:37.033" v="1221" actId="164"/>
          <ac:spMkLst>
            <pc:docMk/>
            <pc:sldMk cId="2582657683" sldId="262"/>
            <ac:spMk id="28" creationId="{4E887232-4964-400A-BCEA-65372E7A4BA9}"/>
          </ac:spMkLst>
        </pc:spChg>
        <pc:spChg chg="add mod ord">
          <ac:chgData name="Tom Landry" userId="1e132b29a63f6286" providerId="LiveId" clId="{BB85FE43-9CC9-4211-8878-80293A79F270}" dt="2020-01-30T17:40:37.033" v="1221" actId="164"/>
          <ac:spMkLst>
            <pc:docMk/>
            <pc:sldMk cId="2582657683" sldId="262"/>
            <ac:spMk id="29" creationId="{692767B8-0D0F-41E2-9841-309CE8457553}"/>
          </ac:spMkLst>
        </pc:spChg>
        <pc:spChg chg="add mod ord">
          <ac:chgData name="Tom Landry" userId="1e132b29a63f6286" providerId="LiveId" clId="{BB85FE43-9CC9-4211-8878-80293A79F270}" dt="2020-01-30T17:40:37.033" v="1221" actId="164"/>
          <ac:spMkLst>
            <pc:docMk/>
            <pc:sldMk cId="2582657683" sldId="262"/>
            <ac:spMk id="30" creationId="{20C11E6E-8336-4713-9D11-0547AB79AC12}"/>
          </ac:spMkLst>
        </pc:spChg>
        <pc:spChg chg="add mod">
          <ac:chgData name="Tom Landry" userId="1e132b29a63f6286" providerId="LiveId" clId="{BB85FE43-9CC9-4211-8878-80293A79F270}" dt="2020-01-30T17:33:46.106" v="921" actId="1076"/>
          <ac:spMkLst>
            <pc:docMk/>
            <pc:sldMk cId="2582657683" sldId="262"/>
            <ac:spMk id="36" creationId="{24DB586E-8B74-40B4-9BEB-9A5AB2C81E56}"/>
          </ac:spMkLst>
        </pc:spChg>
        <pc:spChg chg="add mod ord">
          <ac:chgData name="Tom Landry" userId="1e132b29a63f6286" providerId="LiveId" clId="{BB85FE43-9CC9-4211-8878-80293A79F270}" dt="2020-01-30T17:39:01.828" v="1030" actId="167"/>
          <ac:spMkLst>
            <pc:docMk/>
            <pc:sldMk cId="2582657683" sldId="262"/>
            <ac:spMk id="37" creationId="{8B9AEB2D-EB12-4044-9CA9-F9507D4C4B78}"/>
          </ac:spMkLst>
        </pc:spChg>
        <pc:spChg chg="add mod ord">
          <ac:chgData name="Tom Landry" userId="1e132b29a63f6286" providerId="LiveId" clId="{BB85FE43-9CC9-4211-8878-80293A79F270}" dt="2020-01-30T17:42:30.564" v="1233" actId="167"/>
          <ac:spMkLst>
            <pc:docMk/>
            <pc:sldMk cId="2582657683" sldId="262"/>
            <ac:spMk id="41" creationId="{90BFA99D-B5F0-4CC7-BC13-F0E2915CE3F2}"/>
          </ac:spMkLst>
        </pc:spChg>
        <pc:spChg chg="add mod">
          <ac:chgData name="Tom Landry" userId="1e132b29a63f6286" providerId="LiveId" clId="{BB85FE43-9CC9-4211-8878-80293A79F270}" dt="2020-01-30T17:43:14.238" v="1297" actId="20577"/>
          <ac:spMkLst>
            <pc:docMk/>
            <pc:sldMk cId="2582657683" sldId="262"/>
            <ac:spMk id="43" creationId="{D837AED0-5995-47D0-85D8-8E40205DA40B}"/>
          </ac:spMkLst>
        </pc:spChg>
        <pc:grpChg chg="add mod">
          <ac:chgData name="Tom Landry" userId="1e132b29a63f6286" providerId="LiveId" clId="{BB85FE43-9CC9-4211-8878-80293A79F270}" dt="2020-01-30T17:20:14.129" v="838" actId="164"/>
          <ac:grpSpMkLst>
            <pc:docMk/>
            <pc:sldMk cId="2582657683" sldId="262"/>
            <ac:grpSpMk id="31" creationId="{3616FA11-64CA-4DAA-9077-DC6DE564290A}"/>
          </ac:grpSpMkLst>
        </pc:grpChg>
        <pc:grpChg chg="add mod ord">
          <ac:chgData name="Tom Landry" userId="1e132b29a63f6286" providerId="LiveId" clId="{BB85FE43-9CC9-4211-8878-80293A79F270}" dt="2020-01-30T17:38:09.460" v="1022" actId="167"/>
          <ac:grpSpMkLst>
            <pc:docMk/>
            <pc:sldMk cId="2582657683" sldId="262"/>
            <ac:grpSpMk id="32" creationId="{72976FD9-D92A-48E2-911E-1C5437EAD74B}"/>
          </ac:grpSpMkLst>
        </pc:grpChg>
        <pc:grpChg chg="add mod">
          <ac:chgData name="Tom Landry" userId="1e132b29a63f6286" providerId="LiveId" clId="{BB85FE43-9CC9-4211-8878-80293A79F270}" dt="2020-01-30T17:32:02.619" v="882" actId="164"/>
          <ac:grpSpMkLst>
            <pc:docMk/>
            <pc:sldMk cId="2582657683" sldId="262"/>
            <ac:grpSpMk id="33" creationId="{F7DDE675-0A91-4638-B451-CF703DB6CBE6}"/>
          </ac:grpSpMkLst>
        </pc:grpChg>
        <pc:grpChg chg="add mod">
          <ac:chgData name="Tom Landry" userId="1e132b29a63f6286" providerId="LiveId" clId="{BB85FE43-9CC9-4211-8878-80293A79F270}" dt="2020-01-30T17:36:09.128" v="956" actId="164"/>
          <ac:grpSpMkLst>
            <pc:docMk/>
            <pc:sldMk cId="2582657683" sldId="262"/>
            <ac:grpSpMk id="34" creationId="{E844DF42-F9F7-4A1B-A83D-B45772FEFF22}"/>
          </ac:grpSpMkLst>
        </pc:grpChg>
        <pc:grpChg chg="add mod ord">
          <ac:chgData name="Tom Landry" userId="1e132b29a63f6286" providerId="LiveId" clId="{BB85FE43-9CC9-4211-8878-80293A79F270}" dt="2020-01-30T17:38:13.057" v="1023" actId="167"/>
          <ac:grpSpMkLst>
            <pc:docMk/>
            <pc:sldMk cId="2582657683" sldId="262"/>
            <ac:grpSpMk id="35" creationId="{2773B205-899E-49F0-BA56-8AA15C836C12}"/>
          </ac:grpSpMkLst>
        </pc:grpChg>
        <pc:grpChg chg="add mod ord">
          <ac:chgData name="Tom Landry" userId="1e132b29a63f6286" providerId="LiveId" clId="{BB85FE43-9CC9-4211-8878-80293A79F270}" dt="2020-01-30T17:38:37.356" v="1026" actId="167"/>
          <ac:grpSpMkLst>
            <pc:docMk/>
            <pc:sldMk cId="2582657683" sldId="262"/>
            <ac:grpSpMk id="38" creationId="{3CEAE641-142D-4C92-8332-868C357D913F}"/>
          </ac:grpSpMkLst>
        </pc:grpChg>
        <pc:grpChg chg="add mod ord">
          <ac:chgData name="Tom Landry" userId="1e132b29a63f6286" providerId="LiveId" clId="{BB85FE43-9CC9-4211-8878-80293A79F270}" dt="2020-01-30T17:40:58.943" v="1223" actId="164"/>
          <ac:grpSpMkLst>
            <pc:docMk/>
            <pc:sldMk cId="2582657683" sldId="262"/>
            <ac:grpSpMk id="39" creationId="{3CC79E04-6893-4002-B717-F03ED6F34699}"/>
          </ac:grpSpMkLst>
        </pc:grpChg>
        <pc:grpChg chg="add mod ord">
          <ac:chgData name="Tom Landry" userId="1e132b29a63f6286" providerId="LiveId" clId="{BB85FE43-9CC9-4211-8878-80293A79F270}" dt="2020-01-30T17:42:05.239" v="1230" actId="164"/>
          <ac:grpSpMkLst>
            <pc:docMk/>
            <pc:sldMk cId="2582657683" sldId="262"/>
            <ac:grpSpMk id="40" creationId="{01BDF913-BE16-4D65-8EA0-E75CE6C20F0F}"/>
          </ac:grpSpMkLst>
        </pc:grpChg>
        <pc:grpChg chg="add mod ord">
          <ac:chgData name="Tom Landry" userId="1e132b29a63f6286" providerId="LiveId" clId="{BB85FE43-9CC9-4211-8878-80293A79F270}" dt="2020-01-30T17:42:34.735" v="1234" actId="167"/>
          <ac:grpSpMkLst>
            <pc:docMk/>
            <pc:sldMk cId="2582657683" sldId="262"/>
            <ac:grpSpMk id="42" creationId="{E89A2137-58BF-4ED5-94F0-3A7DD964AF17}"/>
          </ac:grpSpMkLst>
        </pc:grpChg>
        <pc:picChg chg="mod ord">
          <ac:chgData name="Tom Landry" userId="1e132b29a63f6286" providerId="LiveId" clId="{BB85FE43-9CC9-4211-8878-80293A79F270}" dt="2020-01-30T17:42:30.564" v="1233" actId="167"/>
          <ac:picMkLst>
            <pc:docMk/>
            <pc:sldMk cId="2582657683" sldId="262"/>
            <ac:picMk id="3" creationId="{DC2562EA-CE22-4C6D-B43F-C217273D7051}"/>
          </ac:picMkLst>
        </pc:picChg>
        <pc:picChg chg="del">
          <ac:chgData name="Tom Landry" userId="1e132b29a63f6286" providerId="LiveId" clId="{BB85FE43-9CC9-4211-8878-80293A79F270}" dt="2020-01-30T16:56:29.710" v="375" actId="478"/>
          <ac:picMkLst>
            <pc:docMk/>
            <pc:sldMk cId="2582657683" sldId="262"/>
            <ac:picMk id="5" creationId="{FE48700C-5B95-44C9-8E24-36DA291DE8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D7963-DFD5-4DB0-9AE3-061E363257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089F870-9D1B-49DD-A1D8-E92420008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C60FAFB-9DF7-4E98-8C3C-6C7F92793A15}"/>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8C5DC049-C948-418A-9DD7-575FB2A2C24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75F9685-0EBE-4D1F-89DA-DCC769224282}"/>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244508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7ED22-306A-4834-AEAF-184A61C05DA9}"/>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E99AB780-8D44-4973-BF5E-A8333E9197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C7A6D1F-E7F1-45BB-A198-3D5C471AB446}"/>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1893AD63-7332-4D70-A15F-2AF811B0E18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A286305-11EB-4308-B0C2-50BB91C56AA1}"/>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188155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A8A5ECC-D931-488B-A192-9E5538F7AA3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294C0F2-5749-4912-8AD7-CEE73D50AD4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52C1703-62B9-4289-9480-FBEB525B9F18}"/>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8C4D6F5E-778C-4398-B883-6917151363B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95072A6-F048-4C66-8B43-8E54287B4CD9}"/>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1559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24912-00B0-4D63-859E-596B130685A4}"/>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203DD4CF-D8C8-47F7-934D-6397B5455A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96E84FD-0A2A-42C0-93F6-4FB4DF2A3F5F}"/>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92EC60A7-1BCE-4E51-85EE-74B1B24B61B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07C9AB1-EB41-4D57-BD58-38C60268AA9F}"/>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204081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DA3AE1-4742-49E1-A8D0-91965493CFF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876486EB-D597-42F4-883D-889A092A5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FF871AF-DE03-4D35-8C3D-8EA0B137C893}"/>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9C21760A-7428-41E4-B603-01A98846668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FED4745-7B1D-437A-A3E7-46397D301CE0}"/>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75218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8BA1A-AC93-4230-B20D-C66F15BF2CC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9C020254-F98D-4F87-A4AA-696E01A4DA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468A21CD-C97C-4E9E-A101-09C7212424D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2D29CCFC-A4E2-43D4-BB8A-165886FE7221}"/>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6" name="Espace réservé du pied de page 5">
            <a:extLst>
              <a:ext uri="{FF2B5EF4-FFF2-40B4-BE49-F238E27FC236}">
                <a16:creationId xmlns:a16="http://schemas.microsoft.com/office/drawing/2014/main" id="{2749E475-5C2F-4F95-BC98-4FAEA37704D5}"/>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769A878-F92D-43B6-BB90-37FFDD7C9811}"/>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51230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8E983-3A64-43BA-856F-BFF95DFC4CD0}"/>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12B6DE0-CCB6-4AE9-8627-DE24AFF54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C5622E0-977D-40D8-A1BD-E41C107B0AE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0E76177C-BC97-4A08-ABDD-297F1255C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1EE53C-E782-401D-99CA-16ABB46F65E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E07042B2-DFA9-4906-8C0D-7D55A9897173}"/>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8" name="Espace réservé du pied de page 7">
            <a:extLst>
              <a:ext uri="{FF2B5EF4-FFF2-40B4-BE49-F238E27FC236}">
                <a16:creationId xmlns:a16="http://schemas.microsoft.com/office/drawing/2014/main" id="{BEAABC38-2C8A-4E04-8201-FE58E647DBA1}"/>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4D74BE3-1AAB-4531-9215-FF57AA5553D8}"/>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226618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A9BFA-9A7C-46AD-BA30-FFA5DE15FFA2}"/>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40E5D36D-A3F8-4C91-BAA0-1FEB1D2308C8}"/>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4" name="Espace réservé du pied de page 3">
            <a:extLst>
              <a:ext uri="{FF2B5EF4-FFF2-40B4-BE49-F238E27FC236}">
                <a16:creationId xmlns:a16="http://schemas.microsoft.com/office/drawing/2014/main" id="{3F1DD402-F1D1-43B4-A27E-985CA82F25B6}"/>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F90DA424-0B0A-4E93-B8BA-FB0CC5BE0D78}"/>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36820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76FBD42-2164-4AFF-B4A4-7C132F850F9D}"/>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3" name="Espace réservé du pied de page 2">
            <a:extLst>
              <a:ext uri="{FF2B5EF4-FFF2-40B4-BE49-F238E27FC236}">
                <a16:creationId xmlns:a16="http://schemas.microsoft.com/office/drawing/2014/main" id="{D862C029-A3FA-4564-9D47-DD29AFB0C580}"/>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D2918ACA-2725-4F57-B72C-18B07040C5BC}"/>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99055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AABCB-7339-44EB-9BD1-28D324FFB34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92172D4F-0A63-4CAA-8779-D4D3E090B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FEDC073-520B-4B8F-B625-143ABB8BE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DC153D-42C6-46CE-8EB2-9FCB2FA4F016}"/>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6" name="Espace réservé du pied de page 5">
            <a:extLst>
              <a:ext uri="{FF2B5EF4-FFF2-40B4-BE49-F238E27FC236}">
                <a16:creationId xmlns:a16="http://schemas.microsoft.com/office/drawing/2014/main" id="{DAF3AB3D-EECB-4680-A545-0D7064D5099B}"/>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3027E2-75C4-463F-96D4-0CEF3206276D}"/>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40363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2ADD6C-BF77-4906-83F6-D237D31CF8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3D57F030-9B02-4F83-80CA-2C7C3217D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87A3DD64-33CD-4F36-9A3D-95E057B1F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1CACF4-43C6-4720-A1DD-451C00383B48}"/>
              </a:ext>
            </a:extLst>
          </p:cNvPr>
          <p:cNvSpPr>
            <a:spLocks noGrp="1"/>
          </p:cNvSpPr>
          <p:nvPr>
            <p:ph type="dt" sz="half" idx="10"/>
          </p:nvPr>
        </p:nvSpPr>
        <p:spPr/>
        <p:txBody>
          <a:bodyPr/>
          <a:lstStyle/>
          <a:p>
            <a:fld id="{85422D11-C1A0-42D7-AFC7-389D2B6FAB46}" type="datetimeFigureOut">
              <a:rPr lang="fr-CA" smtClean="0"/>
              <a:t>2020-01-30</a:t>
            </a:fld>
            <a:endParaRPr lang="fr-CA"/>
          </a:p>
        </p:txBody>
      </p:sp>
      <p:sp>
        <p:nvSpPr>
          <p:cNvPr id="6" name="Espace réservé du pied de page 5">
            <a:extLst>
              <a:ext uri="{FF2B5EF4-FFF2-40B4-BE49-F238E27FC236}">
                <a16:creationId xmlns:a16="http://schemas.microsoft.com/office/drawing/2014/main" id="{322E3096-E807-4E5C-9321-60BF6F27419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C3417B3-6817-49F8-9631-53ABE684C14D}"/>
              </a:ext>
            </a:extLst>
          </p:cNvPr>
          <p:cNvSpPr>
            <a:spLocks noGrp="1"/>
          </p:cNvSpPr>
          <p:nvPr>
            <p:ph type="sldNum" sz="quarter" idx="12"/>
          </p:nvPr>
        </p:nvSpPr>
        <p:spPr/>
        <p:txBody>
          <a:bodyPr/>
          <a:lstStyle/>
          <a:p>
            <a:fld id="{A946ADC4-E76D-4DCD-B5AF-71D381CC7427}" type="slidenum">
              <a:rPr lang="fr-CA" smtClean="0"/>
              <a:t>‹N°›</a:t>
            </a:fld>
            <a:endParaRPr lang="fr-CA"/>
          </a:p>
        </p:txBody>
      </p:sp>
    </p:spTree>
    <p:extLst>
      <p:ext uri="{BB962C8B-B14F-4D97-AF65-F5344CB8AC3E}">
        <p14:creationId xmlns:p14="http://schemas.microsoft.com/office/powerpoint/2010/main" val="55130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34AB80-52EE-4755-9391-42A1E0D75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999EE5C4-5BCD-4FFC-99B2-31D034D2E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BEEA355-2EF2-4113-80A7-F33EDD1A0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22D11-C1A0-42D7-AFC7-389D2B6FAB46}" type="datetimeFigureOut">
              <a:rPr lang="fr-CA" smtClean="0"/>
              <a:t>2020-01-30</a:t>
            </a:fld>
            <a:endParaRPr lang="fr-CA"/>
          </a:p>
        </p:txBody>
      </p:sp>
      <p:sp>
        <p:nvSpPr>
          <p:cNvPr id="5" name="Espace réservé du pied de page 4">
            <a:extLst>
              <a:ext uri="{FF2B5EF4-FFF2-40B4-BE49-F238E27FC236}">
                <a16:creationId xmlns:a16="http://schemas.microsoft.com/office/drawing/2014/main" id="{FCC1D4C8-1FFA-498F-8830-5E027384F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B0B5EE67-D648-4BE6-87AE-D26AB0FE5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6ADC4-E76D-4DCD-B5AF-71D381CC7427}" type="slidenum">
              <a:rPr lang="fr-CA" smtClean="0"/>
              <a:t>‹N°›</a:t>
            </a:fld>
            <a:endParaRPr lang="fr-CA"/>
          </a:p>
        </p:txBody>
      </p:sp>
    </p:spTree>
    <p:extLst>
      <p:ext uri="{BB962C8B-B14F-4D97-AF65-F5344CB8AC3E}">
        <p14:creationId xmlns:p14="http://schemas.microsoft.com/office/powerpoint/2010/main" val="969193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igite.com/kanban/what-is-kanba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68B7947-8A54-440F-B903-FEE084174EAB}"/>
              </a:ext>
            </a:extLst>
          </p:cNvPr>
          <p:cNvSpPr txBox="1"/>
          <p:nvPr/>
        </p:nvSpPr>
        <p:spPr>
          <a:xfrm>
            <a:off x="6685596" y="4817054"/>
            <a:ext cx="5290457" cy="1754326"/>
          </a:xfrm>
          <a:prstGeom prst="rect">
            <a:avLst/>
          </a:prstGeom>
          <a:noFill/>
        </p:spPr>
        <p:txBody>
          <a:bodyPr wrap="square" rtlCol="0">
            <a:spAutoFit/>
          </a:bodyPr>
          <a:lstStyle/>
          <a:p>
            <a:r>
              <a:rPr lang="fr-CA" dirty="0"/>
              <a:t>Introduction</a:t>
            </a:r>
          </a:p>
          <a:p>
            <a:endParaRPr lang="fr-CA" dirty="0"/>
          </a:p>
          <a:p>
            <a:endParaRPr lang="fr-CA" dirty="0"/>
          </a:p>
          <a:p>
            <a:endParaRPr lang="fr-CA" dirty="0"/>
          </a:p>
          <a:p>
            <a:endParaRPr lang="fr-CA" dirty="0"/>
          </a:p>
          <a:p>
            <a:r>
              <a:rPr lang="fr-CA" dirty="0">
                <a:hlinkClick r:id="rId2"/>
              </a:rPr>
              <a:t>https://www.digite.com/kanban/what-is-kanban/</a:t>
            </a:r>
            <a:endParaRPr lang="fr-CA" dirty="0"/>
          </a:p>
        </p:txBody>
      </p:sp>
      <p:pic>
        <p:nvPicPr>
          <p:cNvPr id="5" name="Image 4">
            <a:extLst>
              <a:ext uri="{FF2B5EF4-FFF2-40B4-BE49-F238E27FC236}">
                <a16:creationId xmlns:a16="http://schemas.microsoft.com/office/drawing/2014/main" id="{9A1BAAE7-98C1-4D71-B59C-5CB5C7286ADE}"/>
              </a:ext>
            </a:extLst>
          </p:cNvPr>
          <p:cNvPicPr>
            <a:picLocks noChangeAspect="1"/>
          </p:cNvPicPr>
          <p:nvPr/>
        </p:nvPicPr>
        <p:blipFill rotWithShape="1">
          <a:blip r:embed="rId3"/>
          <a:srcRect l="19091" t="16969" r="40255" b="41061"/>
          <a:stretch/>
        </p:blipFill>
        <p:spPr>
          <a:xfrm>
            <a:off x="1475509" y="465854"/>
            <a:ext cx="9558046" cy="5550481"/>
          </a:xfrm>
          <a:prstGeom prst="rect">
            <a:avLst/>
          </a:prstGeom>
        </p:spPr>
      </p:pic>
    </p:spTree>
    <p:extLst>
      <p:ext uri="{BB962C8B-B14F-4D97-AF65-F5344CB8AC3E}">
        <p14:creationId xmlns:p14="http://schemas.microsoft.com/office/powerpoint/2010/main" val="35154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68B7947-8A54-440F-B903-FEE084174EAB}"/>
              </a:ext>
            </a:extLst>
          </p:cNvPr>
          <p:cNvSpPr txBox="1"/>
          <p:nvPr/>
        </p:nvSpPr>
        <p:spPr>
          <a:xfrm>
            <a:off x="3620278" y="597159"/>
            <a:ext cx="5290457" cy="7571303"/>
          </a:xfrm>
          <a:prstGeom prst="rect">
            <a:avLst/>
          </a:prstGeom>
          <a:noFill/>
        </p:spPr>
        <p:txBody>
          <a:bodyPr wrap="square" rtlCol="0">
            <a:spAutoFit/>
          </a:bodyPr>
          <a:lstStyle/>
          <a:p>
            <a:r>
              <a:rPr lang="fr-CA" dirty="0"/>
              <a:t>Introduction - Kanban</a:t>
            </a:r>
          </a:p>
          <a:p>
            <a:endParaRPr lang="fr-CA" dirty="0"/>
          </a:p>
          <a:p>
            <a:r>
              <a:rPr lang="fr-CA" dirty="0"/>
              <a:t>C’Est quoi?</a:t>
            </a:r>
          </a:p>
          <a:p>
            <a:endParaRPr lang="fr-CA" dirty="0"/>
          </a:p>
          <a:p>
            <a:r>
              <a:rPr lang="en-US" dirty="0"/>
              <a:t>Kanban methodology focuses on having the right work done at the right time, given the skill sets of the developers.</a:t>
            </a:r>
          </a:p>
          <a:p>
            <a:endParaRPr lang="en-US" dirty="0"/>
          </a:p>
          <a:p>
            <a:r>
              <a:rPr lang="en-US" dirty="0"/>
              <a:t>“The main focus of Kanban is to accurately state what work needs to be done, and when it needs to be done. It does so by prioritizing tasks , and defining workflow as well as lead-time to delivery [20]. The Kanban process explicitly presents the most important tasks that need the most attention in order to reduce the risk of their incompletion, and also to increase flexibility amongst other tasks in the project. </a:t>
            </a:r>
            <a:endParaRPr lang="fr-CA" dirty="0"/>
          </a:p>
          <a:p>
            <a:endParaRPr lang="en-US" dirty="0"/>
          </a:p>
          <a:p>
            <a:endParaRPr lang="fr-CA" dirty="0"/>
          </a:p>
          <a:p>
            <a:endParaRPr lang="fr-CA" dirty="0"/>
          </a:p>
          <a:p>
            <a:endParaRPr lang="fr-CA" dirty="0"/>
          </a:p>
          <a:p>
            <a:endParaRPr lang="fr-CA" dirty="0"/>
          </a:p>
          <a:p>
            <a:r>
              <a:rPr lang="fr-CA" dirty="0"/>
              <a:t>-Origines</a:t>
            </a:r>
          </a:p>
          <a:p>
            <a:endParaRPr lang="fr-CA" dirty="0"/>
          </a:p>
          <a:p>
            <a:endParaRPr lang="fr-CA" dirty="0"/>
          </a:p>
          <a:p>
            <a:endParaRPr lang="fr-CA" dirty="0"/>
          </a:p>
          <a:p>
            <a:endParaRPr lang="fr-CA" dirty="0"/>
          </a:p>
          <a:p>
            <a:endParaRPr lang="fr-CA" dirty="0"/>
          </a:p>
        </p:txBody>
      </p:sp>
    </p:spTree>
    <p:extLst>
      <p:ext uri="{BB962C8B-B14F-4D97-AF65-F5344CB8AC3E}">
        <p14:creationId xmlns:p14="http://schemas.microsoft.com/office/powerpoint/2010/main" val="128611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68B7947-8A54-440F-B903-FEE084174EAB}"/>
              </a:ext>
            </a:extLst>
          </p:cNvPr>
          <p:cNvSpPr txBox="1"/>
          <p:nvPr/>
        </p:nvSpPr>
        <p:spPr>
          <a:xfrm>
            <a:off x="3620278" y="597159"/>
            <a:ext cx="5290457" cy="3416320"/>
          </a:xfrm>
          <a:prstGeom prst="rect">
            <a:avLst/>
          </a:prstGeom>
          <a:noFill/>
        </p:spPr>
        <p:txBody>
          <a:bodyPr wrap="square" rtlCol="0">
            <a:spAutoFit/>
          </a:bodyPr>
          <a:lstStyle/>
          <a:p>
            <a:r>
              <a:rPr lang="fr-CA" dirty="0"/>
              <a:t>Introduction</a:t>
            </a:r>
          </a:p>
          <a:p>
            <a:endParaRPr lang="fr-CA" dirty="0"/>
          </a:p>
          <a:p>
            <a:endParaRPr lang="fr-CA" dirty="0"/>
          </a:p>
          <a:p>
            <a:r>
              <a:rPr lang="en-US" dirty="0"/>
              <a:t>In addition, project developers do not implement unnecessary features, do not write more specifications than they can code, do not write more code than they can test, and do not test more code than they can deploy. Therefore, Kanban methodology eliminates waste in every step, and is suitable for software engineering projects [20].</a:t>
            </a:r>
            <a:endParaRPr lang="fr-CA" dirty="0"/>
          </a:p>
          <a:p>
            <a:endParaRPr lang="fr-CA" dirty="0"/>
          </a:p>
          <a:p>
            <a:endParaRPr lang="fr-CA" dirty="0"/>
          </a:p>
        </p:txBody>
      </p:sp>
    </p:spTree>
    <p:extLst>
      <p:ext uri="{BB962C8B-B14F-4D97-AF65-F5344CB8AC3E}">
        <p14:creationId xmlns:p14="http://schemas.microsoft.com/office/powerpoint/2010/main" val="285201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68B7947-8A54-440F-B903-FEE084174EAB}"/>
              </a:ext>
            </a:extLst>
          </p:cNvPr>
          <p:cNvSpPr txBox="1"/>
          <p:nvPr/>
        </p:nvSpPr>
        <p:spPr>
          <a:xfrm>
            <a:off x="3620278" y="597159"/>
            <a:ext cx="6953511" cy="3970318"/>
          </a:xfrm>
          <a:prstGeom prst="rect">
            <a:avLst/>
          </a:prstGeom>
          <a:noFill/>
        </p:spPr>
        <p:txBody>
          <a:bodyPr wrap="square" rtlCol="0">
            <a:spAutoFit/>
          </a:bodyPr>
          <a:lstStyle/>
          <a:p>
            <a:r>
              <a:rPr lang="fr-CA" dirty="0"/>
              <a:t>Principles de bases</a:t>
            </a:r>
          </a:p>
          <a:p>
            <a:endParaRPr lang="fr-CA" dirty="0"/>
          </a:p>
          <a:p>
            <a:r>
              <a:rPr lang="fr-CA" dirty="0"/>
              <a:t>En général, la méthode Kanban est repose sur 3 règles;</a:t>
            </a:r>
          </a:p>
          <a:p>
            <a:endParaRPr lang="fr-CA" dirty="0"/>
          </a:p>
          <a:p>
            <a:r>
              <a:rPr lang="fr-CA" dirty="0"/>
              <a:t>1-</a:t>
            </a:r>
            <a:r>
              <a:rPr lang="en-US" dirty="0"/>
              <a:t>visualize the workflow</a:t>
            </a:r>
            <a:endParaRPr lang="fr-CA" dirty="0"/>
          </a:p>
          <a:p>
            <a:endParaRPr lang="fr-CA" dirty="0"/>
          </a:p>
          <a:p>
            <a:r>
              <a:rPr lang="fr-CA" dirty="0"/>
              <a:t>2-</a:t>
            </a:r>
            <a:r>
              <a:rPr lang="en-US" dirty="0"/>
              <a:t> limit work in progress (WIP) </a:t>
            </a:r>
            <a:endParaRPr lang="fr-CA" dirty="0"/>
          </a:p>
          <a:p>
            <a:endParaRPr lang="fr-CA" dirty="0"/>
          </a:p>
          <a:p>
            <a:r>
              <a:rPr lang="fr-CA" dirty="0"/>
              <a:t>3 -</a:t>
            </a:r>
            <a:r>
              <a:rPr lang="en-US" dirty="0"/>
              <a:t>measure the lead time (i.e. average time to complete</a:t>
            </a:r>
            <a:endParaRPr lang="fr-CA" dirty="0"/>
          </a:p>
          <a:p>
            <a:r>
              <a:rPr lang="en-US" dirty="0"/>
              <a:t>one item)</a:t>
            </a:r>
            <a:endParaRPr lang="fr-CA" dirty="0"/>
          </a:p>
          <a:p>
            <a:endParaRPr lang="fr-CA" dirty="0"/>
          </a:p>
          <a:p>
            <a:r>
              <a:rPr lang="fr-CA" dirty="0"/>
              <a:t>(</a:t>
            </a:r>
            <a:r>
              <a:rPr lang="fr-CA" dirty="0" err="1"/>
              <a:t>Ikonen</a:t>
            </a:r>
            <a:r>
              <a:rPr lang="fr-CA" dirty="0"/>
              <a:t> et coll., 2010)</a:t>
            </a:r>
          </a:p>
          <a:p>
            <a:endParaRPr lang="fr-CA" dirty="0"/>
          </a:p>
          <a:p>
            <a:endParaRPr lang="fr-CA" dirty="0"/>
          </a:p>
        </p:txBody>
      </p:sp>
    </p:spTree>
    <p:extLst>
      <p:ext uri="{BB962C8B-B14F-4D97-AF65-F5344CB8AC3E}">
        <p14:creationId xmlns:p14="http://schemas.microsoft.com/office/powerpoint/2010/main" val="373415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68B7947-8A54-440F-B903-FEE084174EAB}"/>
              </a:ext>
            </a:extLst>
          </p:cNvPr>
          <p:cNvSpPr txBox="1"/>
          <p:nvPr/>
        </p:nvSpPr>
        <p:spPr>
          <a:xfrm>
            <a:off x="3676262" y="597159"/>
            <a:ext cx="5290457" cy="4801314"/>
          </a:xfrm>
          <a:prstGeom prst="rect">
            <a:avLst/>
          </a:prstGeom>
          <a:noFill/>
        </p:spPr>
        <p:txBody>
          <a:bodyPr wrap="square" rtlCol="0">
            <a:spAutoFit/>
          </a:bodyPr>
          <a:lstStyle/>
          <a:p>
            <a:r>
              <a:rPr lang="fr-CA" dirty="0"/>
              <a:t>Principles de bases</a:t>
            </a:r>
          </a:p>
          <a:p>
            <a:endParaRPr lang="fr-CA" dirty="0"/>
          </a:p>
          <a:p>
            <a:r>
              <a:rPr lang="fr-CA" dirty="0"/>
              <a:t>En particulier:</a:t>
            </a:r>
          </a:p>
          <a:p>
            <a:endParaRPr lang="fr-CA" dirty="0"/>
          </a:p>
          <a:p>
            <a:r>
              <a:rPr lang="en-US" dirty="0"/>
              <a:t>- Limiting Work in Process (WIP).  </a:t>
            </a:r>
            <a:endParaRPr lang="fr-CA" dirty="0"/>
          </a:p>
          <a:p>
            <a:r>
              <a:rPr lang="en-US" dirty="0"/>
              <a:t>- Pulling value through the development process. </a:t>
            </a:r>
            <a:endParaRPr lang="fr-CA" dirty="0"/>
          </a:p>
          <a:p>
            <a:r>
              <a:rPr lang="en-US" dirty="0"/>
              <a:t>-Making the development process visible.  </a:t>
            </a:r>
            <a:endParaRPr lang="fr-CA" dirty="0"/>
          </a:p>
          <a:p>
            <a:r>
              <a:rPr lang="en-US" dirty="0"/>
              <a:t>- Increasing throughput.  </a:t>
            </a:r>
            <a:endParaRPr lang="fr-CA" dirty="0"/>
          </a:p>
          <a:p>
            <a:r>
              <a:rPr lang="en-US" dirty="0"/>
              <a:t>- Using a fixed backlog.  </a:t>
            </a:r>
            <a:endParaRPr lang="fr-CA" dirty="0"/>
          </a:p>
          <a:p>
            <a:pPr marL="285750" indent="-285750">
              <a:buFontTx/>
              <a:buChar char="-"/>
            </a:pPr>
            <a:r>
              <a:rPr lang="en-US" dirty="0"/>
              <a:t>Embedding quality.</a:t>
            </a:r>
          </a:p>
          <a:p>
            <a:pPr marL="285750" indent="-285750">
              <a:buFontTx/>
              <a:buChar char="-"/>
            </a:pPr>
            <a:endParaRPr lang="en-US" dirty="0"/>
          </a:p>
          <a:p>
            <a:r>
              <a:rPr lang="en-US" dirty="0"/>
              <a:t>(Ley et coll. 2017)</a:t>
            </a:r>
            <a:endParaRPr lang="fr-CA" dirty="0"/>
          </a:p>
          <a:p>
            <a:endParaRPr lang="fr-CA" dirty="0"/>
          </a:p>
          <a:p>
            <a:endParaRPr lang="fr-CA" dirty="0"/>
          </a:p>
          <a:p>
            <a:endParaRPr lang="fr-CA" dirty="0"/>
          </a:p>
          <a:p>
            <a:endParaRPr lang="fr-CA" dirty="0"/>
          </a:p>
          <a:p>
            <a:endParaRPr lang="fr-CA" dirty="0"/>
          </a:p>
        </p:txBody>
      </p:sp>
    </p:spTree>
    <p:extLst>
      <p:ext uri="{BB962C8B-B14F-4D97-AF65-F5344CB8AC3E}">
        <p14:creationId xmlns:p14="http://schemas.microsoft.com/office/powerpoint/2010/main" val="364441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E48700C-5B95-44C9-8E24-36DA291DE8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3411" y="831274"/>
            <a:ext cx="8927869" cy="5733992"/>
          </a:xfrm>
          <a:prstGeom prst="rect">
            <a:avLst/>
          </a:prstGeom>
          <a:noFill/>
          <a:ln>
            <a:noFill/>
          </a:ln>
        </p:spPr>
      </p:pic>
    </p:spTree>
    <p:extLst>
      <p:ext uri="{BB962C8B-B14F-4D97-AF65-F5344CB8AC3E}">
        <p14:creationId xmlns:p14="http://schemas.microsoft.com/office/powerpoint/2010/main" val="246886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e 41">
            <a:extLst>
              <a:ext uri="{FF2B5EF4-FFF2-40B4-BE49-F238E27FC236}">
                <a16:creationId xmlns:a16="http://schemas.microsoft.com/office/drawing/2014/main" id="{E89A2137-58BF-4ED5-94F0-3A7DD964AF17}"/>
              </a:ext>
            </a:extLst>
          </p:cNvPr>
          <p:cNvGrpSpPr/>
          <p:nvPr/>
        </p:nvGrpSpPr>
        <p:grpSpPr>
          <a:xfrm>
            <a:off x="498762" y="723210"/>
            <a:ext cx="11130744" cy="6128097"/>
            <a:chOff x="498762" y="723210"/>
            <a:chExt cx="11130744" cy="6128097"/>
          </a:xfrm>
        </p:grpSpPr>
        <p:grpSp>
          <p:nvGrpSpPr>
            <p:cNvPr id="40" name="Groupe 39">
              <a:extLst>
                <a:ext uri="{FF2B5EF4-FFF2-40B4-BE49-F238E27FC236}">
                  <a16:creationId xmlns:a16="http://schemas.microsoft.com/office/drawing/2014/main" id="{01BDF913-BE16-4D65-8EA0-E75CE6C20F0F}"/>
                </a:ext>
              </a:extLst>
            </p:cNvPr>
            <p:cNvGrpSpPr/>
            <p:nvPr/>
          </p:nvGrpSpPr>
          <p:grpSpPr>
            <a:xfrm>
              <a:off x="498762" y="723210"/>
              <a:ext cx="11130744" cy="6128097"/>
              <a:chOff x="498762" y="723210"/>
              <a:chExt cx="11130744" cy="6128097"/>
            </a:xfrm>
          </p:grpSpPr>
          <p:grpSp>
            <p:nvGrpSpPr>
              <p:cNvPr id="39" name="Groupe 38">
                <a:extLst>
                  <a:ext uri="{FF2B5EF4-FFF2-40B4-BE49-F238E27FC236}">
                    <a16:creationId xmlns:a16="http://schemas.microsoft.com/office/drawing/2014/main" id="{3CC79E04-6893-4002-B717-F03ED6F34699}"/>
                  </a:ext>
                </a:extLst>
              </p:cNvPr>
              <p:cNvGrpSpPr/>
              <p:nvPr/>
            </p:nvGrpSpPr>
            <p:grpSpPr>
              <a:xfrm>
                <a:off x="498762" y="723210"/>
                <a:ext cx="11130744" cy="6128097"/>
                <a:chOff x="498762" y="723210"/>
                <a:chExt cx="11130744" cy="6128097"/>
              </a:xfrm>
            </p:grpSpPr>
            <p:pic>
              <p:nvPicPr>
                <p:cNvPr id="3" name="Image 2">
                  <a:extLst>
                    <a:ext uri="{FF2B5EF4-FFF2-40B4-BE49-F238E27FC236}">
                      <a16:creationId xmlns:a16="http://schemas.microsoft.com/office/drawing/2014/main" id="{DC2562EA-CE22-4C6D-B43F-C217273D70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388" y="723210"/>
                  <a:ext cx="10674928" cy="6128097"/>
                </a:xfrm>
                <a:prstGeom prst="rect">
                  <a:avLst/>
                </a:prstGeom>
                <a:noFill/>
                <a:ln>
                  <a:noFill/>
                </a:ln>
              </p:spPr>
            </p:pic>
            <p:sp>
              <p:nvSpPr>
                <p:cNvPr id="30" name="ZoneTexte 29">
                  <a:extLst>
                    <a:ext uri="{FF2B5EF4-FFF2-40B4-BE49-F238E27FC236}">
                      <a16:creationId xmlns:a16="http://schemas.microsoft.com/office/drawing/2014/main" id="{20C11E6E-8336-4713-9D11-0547AB79AC12}"/>
                    </a:ext>
                  </a:extLst>
                </p:cNvPr>
                <p:cNvSpPr txBox="1"/>
                <p:nvPr/>
              </p:nvSpPr>
              <p:spPr>
                <a:xfrm>
                  <a:off x="6204757" y="6199548"/>
                  <a:ext cx="2773680" cy="646331"/>
                </a:xfrm>
                <a:prstGeom prst="rect">
                  <a:avLst/>
                </a:prstGeom>
                <a:solidFill>
                  <a:schemeClr val="bg1"/>
                </a:solidFill>
              </p:spPr>
              <p:txBody>
                <a:bodyPr wrap="square" rtlCol="0">
                  <a:spAutoFit/>
                </a:bodyPr>
                <a:lstStyle/>
                <a:p>
                  <a:pPr algn="ctr"/>
                  <a:endParaRPr lang="fr-CA" dirty="0"/>
                </a:p>
                <a:p>
                  <a:pPr algn="ctr"/>
                  <a:endParaRPr lang="fr-CA" dirty="0"/>
                </a:p>
              </p:txBody>
            </p:sp>
            <p:sp>
              <p:nvSpPr>
                <p:cNvPr id="29" name="ZoneTexte 28">
                  <a:extLst>
                    <a:ext uri="{FF2B5EF4-FFF2-40B4-BE49-F238E27FC236}">
                      <a16:creationId xmlns:a16="http://schemas.microsoft.com/office/drawing/2014/main" id="{692767B8-0D0F-41E2-9841-309CE8457553}"/>
                    </a:ext>
                  </a:extLst>
                </p:cNvPr>
                <p:cNvSpPr txBox="1"/>
                <p:nvPr/>
              </p:nvSpPr>
              <p:spPr>
                <a:xfrm>
                  <a:off x="8980515" y="3596756"/>
                  <a:ext cx="1446415" cy="369332"/>
                </a:xfrm>
                <a:prstGeom prst="rect">
                  <a:avLst/>
                </a:prstGeom>
                <a:solidFill>
                  <a:schemeClr val="bg1"/>
                </a:solidFill>
              </p:spPr>
              <p:txBody>
                <a:bodyPr wrap="square" rtlCol="0">
                  <a:spAutoFit/>
                </a:bodyPr>
                <a:lstStyle/>
                <a:p>
                  <a:pPr algn="ctr"/>
                  <a:endParaRPr lang="fr-CA" dirty="0"/>
                </a:p>
              </p:txBody>
            </p:sp>
            <p:sp>
              <p:nvSpPr>
                <p:cNvPr id="28" name="ZoneTexte 27">
                  <a:extLst>
                    <a:ext uri="{FF2B5EF4-FFF2-40B4-BE49-F238E27FC236}">
                      <a16:creationId xmlns:a16="http://schemas.microsoft.com/office/drawing/2014/main" id="{4E887232-4964-400A-BCEA-65372E7A4BA9}"/>
                    </a:ext>
                  </a:extLst>
                </p:cNvPr>
                <p:cNvSpPr txBox="1"/>
                <p:nvPr/>
              </p:nvSpPr>
              <p:spPr>
                <a:xfrm>
                  <a:off x="8835042" y="2910939"/>
                  <a:ext cx="2794464" cy="646331"/>
                </a:xfrm>
                <a:prstGeom prst="rect">
                  <a:avLst/>
                </a:prstGeom>
                <a:solidFill>
                  <a:schemeClr val="bg1"/>
                </a:solidFill>
              </p:spPr>
              <p:txBody>
                <a:bodyPr wrap="square" rtlCol="0">
                  <a:spAutoFit/>
                </a:bodyPr>
                <a:lstStyle/>
                <a:p>
                  <a:pPr algn="ctr"/>
                  <a:endParaRPr lang="fr-CA" dirty="0"/>
                </a:p>
                <a:p>
                  <a:pPr algn="ctr"/>
                  <a:endParaRPr lang="fr-CA" dirty="0"/>
                </a:p>
              </p:txBody>
            </p:sp>
            <p:sp>
              <p:nvSpPr>
                <p:cNvPr id="27" name="ZoneTexte 26">
                  <a:extLst>
                    <a:ext uri="{FF2B5EF4-FFF2-40B4-BE49-F238E27FC236}">
                      <a16:creationId xmlns:a16="http://schemas.microsoft.com/office/drawing/2014/main" id="{A8C8D8B2-7729-4D1B-96FA-C2C377046B94}"/>
                    </a:ext>
                  </a:extLst>
                </p:cNvPr>
                <p:cNvSpPr txBox="1"/>
                <p:nvPr/>
              </p:nvSpPr>
              <p:spPr>
                <a:xfrm>
                  <a:off x="9702337" y="1430260"/>
                  <a:ext cx="1868979" cy="369332"/>
                </a:xfrm>
                <a:prstGeom prst="rect">
                  <a:avLst/>
                </a:prstGeom>
                <a:solidFill>
                  <a:schemeClr val="bg1"/>
                </a:solidFill>
              </p:spPr>
              <p:txBody>
                <a:bodyPr wrap="square" rtlCol="0">
                  <a:spAutoFit/>
                </a:bodyPr>
                <a:lstStyle/>
                <a:p>
                  <a:pPr algn="ctr"/>
                  <a:endParaRPr lang="fr-CA" dirty="0"/>
                </a:p>
              </p:txBody>
            </p:sp>
            <p:sp>
              <p:nvSpPr>
                <p:cNvPr id="25" name="ZoneTexte 24">
                  <a:extLst>
                    <a:ext uri="{FF2B5EF4-FFF2-40B4-BE49-F238E27FC236}">
                      <a16:creationId xmlns:a16="http://schemas.microsoft.com/office/drawing/2014/main" id="{1F2FC380-7D6F-47C5-9BB7-BE14FB049A5E}"/>
                    </a:ext>
                  </a:extLst>
                </p:cNvPr>
                <p:cNvSpPr txBox="1"/>
                <p:nvPr/>
              </p:nvSpPr>
              <p:spPr>
                <a:xfrm>
                  <a:off x="7879076" y="808004"/>
                  <a:ext cx="2453642" cy="369332"/>
                </a:xfrm>
                <a:prstGeom prst="rect">
                  <a:avLst/>
                </a:prstGeom>
                <a:solidFill>
                  <a:schemeClr val="bg1"/>
                </a:solidFill>
              </p:spPr>
              <p:txBody>
                <a:bodyPr wrap="square" rtlCol="0">
                  <a:spAutoFit/>
                </a:bodyPr>
                <a:lstStyle/>
                <a:p>
                  <a:pPr algn="ctr"/>
                  <a:endParaRPr lang="fr-CA" dirty="0"/>
                </a:p>
              </p:txBody>
            </p:sp>
            <p:sp>
              <p:nvSpPr>
                <p:cNvPr id="21" name="ZoneTexte 20">
                  <a:extLst>
                    <a:ext uri="{FF2B5EF4-FFF2-40B4-BE49-F238E27FC236}">
                      <a16:creationId xmlns:a16="http://schemas.microsoft.com/office/drawing/2014/main" id="{48118B25-ECA5-4655-BEAC-F7F137B91348}"/>
                    </a:ext>
                  </a:extLst>
                </p:cNvPr>
                <p:cNvSpPr txBox="1"/>
                <p:nvPr/>
              </p:nvSpPr>
              <p:spPr>
                <a:xfrm>
                  <a:off x="498762" y="3210793"/>
                  <a:ext cx="1446415" cy="646331"/>
                </a:xfrm>
                <a:prstGeom prst="rect">
                  <a:avLst/>
                </a:prstGeom>
                <a:solidFill>
                  <a:schemeClr val="bg1"/>
                </a:solidFill>
              </p:spPr>
              <p:txBody>
                <a:bodyPr wrap="square" rtlCol="0">
                  <a:spAutoFit/>
                </a:bodyPr>
                <a:lstStyle/>
                <a:p>
                  <a:pPr algn="ctr"/>
                  <a:endParaRPr lang="fr-CA" dirty="0"/>
                </a:p>
                <a:p>
                  <a:pPr algn="ctr"/>
                  <a:endParaRPr lang="fr-CA" dirty="0"/>
                </a:p>
              </p:txBody>
            </p:sp>
            <p:sp>
              <p:nvSpPr>
                <p:cNvPr id="23" name="ZoneTexte 22">
                  <a:extLst>
                    <a:ext uri="{FF2B5EF4-FFF2-40B4-BE49-F238E27FC236}">
                      <a16:creationId xmlns:a16="http://schemas.microsoft.com/office/drawing/2014/main" id="{BFF7C289-D985-40F9-BCB3-8A33600F80C4}"/>
                    </a:ext>
                  </a:extLst>
                </p:cNvPr>
                <p:cNvSpPr txBox="1"/>
                <p:nvPr/>
              </p:nvSpPr>
              <p:spPr>
                <a:xfrm>
                  <a:off x="3088182" y="748149"/>
                  <a:ext cx="2453642" cy="369332"/>
                </a:xfrm>
                <a:prstGeom prst="rect">
                  <a:avLst/>
                </a:prstGeom>
                <a:solidFill>
                  <a:schemeClr val="bg1"/>
                </a:solidFill>
              </p:spPr>
              <p:txBody>
                <a:bodyPr wrap="square" rtlCol="0">
                  <a:spAutoFit/>
                </a:bodyPr>
                <a:lstStyle/>
                <a:p>
                  <a:pPr algn="ctr"/>
                  <a:endParaRPr lang="fr-CA" dirty="0"/>
                </a:p>
              </p:txBody>
            </p:sp>
            <p:sp>
              <p:nvSpPr>
                <p:cNvPr id="24" name="ZoneTexte 23">
                  <a:extLst>
                    <a:ext uri="{FF2B5EF4-FFF2-40B4-BE49-F238E27FC236}">
                      <a16:creationId xmlns:a16="http://schemas.microsoft.com/office/drawing/2014/main" id="{8BDC4FED-6E39-43CE-8963-4FE495A32FA7}"/>
                    </a:ext>
                  </a:extLst>
                </p:cNvPr>
                <p:cNvSpPr txBox="1"/>
                <p:nvPr/>
              </p:nvSpPr>
              <p:spPr>
                <a:xfrm>
                  <a:off x="3739340" y="1195651"/>
                  <a:ext cx="1446415" cy="646331"/>
                </a:xfrm>
                <a:prstGeom prst="rect">
                  <a:avLst/>
                </a:prstGeom>
                <a:solidFill>
                  <a:schemeClr val="bg1"/>
                </a:solidFill>
              </p:spPr>
              <p:txBody>
                <a:bodyPr wrap="square" rtlCol="0">
                  <a:spAutoFit/>
                </a:bodyPr>
                <a:lstStyle/>
                <a:p>
                  <a:pPr algn="ctr"/>
                  <a:endParaRPr lang="fr-CA" dirty="0"/>
                </a:p>
                <a:p>
                  <a:pPr algn="ctr"/>
                  <a:endParaRPr lang="fr-CA" dirty="0"/>
                </a:p>
              </p:txBody>
            </p:sp>
            <p:sp>
              <p:nvSpPr>
                <p:cNvPr id="22" name="ZoneTexte 21">
                  <a:extLst>
                    <a:ext uri="{FF2B5EF4-FFF2-40B4-BE49-F238E27FC236}">
                      <a16:creationId xmlns:a16="http://schemas.microsoft.com/office/drawing/2014/main" id="{79A30708-1008-40AE-A690-C8CDB3BA9D47}"/>
                    </a:ext>
                  </a:extLst>
                </p:cNvPr>
                <p:cNvSpPr txBox="1"/>
                <p:nvPr/>
              </p:nvSpPr>
              <p:spPr>
                <a:xfrm>
                  <a:off x="1349432" y="1118758"/>
                  <a:ext cx="1446415" cy="923330"/>
                </a:xfrm>
                <a:prstGeom prst="rect">
                  <a:avLst/>
                </a:prstGeom>
                <a:solidFill>
                  <a:schemeClr val="bg1"/>
                </a:solidFill>
              </p:spPr>
              <p:txBody>
                <a:bodyPr wrap="square" rtlCol="0">
                  <a:spAutoFit/>
                </a:bodyPr>
                <a:lstStyle/>
                <a:p>
                  <a:pPr algn="ctr"/>
                  <a:endParaRPr lang="fr-CA" dirty="0"/>
                </a:p>
                <a:p>
                  <a:pPr algn="ctr"/>
                  <a:endParaRPr lang="fr-CA" dirty="0"/>
                </a:p>
                <a:p>
                  <a:pPr algn="ctr"/>
                  <a:endParaRPr lang="fr-CA" dirty="0"/>
                </a:p>
              </p:txBody>
            </p:sp>
          </p:grpSp>
          <p:sp>
            <p:nvSpPr>
              <p:cNvPr id="26" name="ZoneTexte 25">
                <a:extLst>
                  <a:ext uri="{FF2B5EF4-FFF2-40B4-BE49-F238E27FC236}">
                    <a16:creationId xmlns:a16="http://schemas.microsoft.com/office/drawing/2014/main" id="{5A10F7C0-0176-4BE3-91C1-E61BC342BED0}"/>
                  </a:ext>
                </a:extLst>
              </p:cNvPr>
              <p:cNvSpPr txBox="1"/>
              <p:nvPr/>
            </p:nvSpPr>
            <p:spPr>
              <a:xfrm>
                <a:off x="8638308" y="898235"/>
                <a:ext cx="1446415" cy="369332"/>
              </a:xfrm>
              <a:prstGeom prst="rect">
                <a:avLst/>
              </a:prstGeom>
              <a:solidFill>
                <a:schemeClr val="bg1"/>
              </a:solidFill>
            </p:spPr>
            <p:txBody>
              <a:bodyPr wrap="square" rtlCol="0">
                <a:spAutoFit/>
              </a:bodyPr>
              <a:lstStyle/>
              <a:p>
                <a:pPr algn="ctr"/>
                <a:endParaRPr lang="fr-CA" dirty="0"/>
              </a:p>
            </p:txBody>
          </p:sp>
        </p:grpSp>
        <p:sp>
          <p:nvSpPr>
            <p:cNvPr id="41" name="ZoneTexte 40">
              <a:extLst>
                <a:ext uri="{FF2B5EF4-FFF2-40B4-BE49-F238E27FC236}">
                  <a16:creationId xmlns:a16="http://schemas.microsoft.com/office/drawing/2014/main" id="{90BFA99D-B5F0-4CC7-BC13-F0E2915CE3F2}"/>
                </a:ext>
              </a:extLst>
            </p:cNvPr>
            <p:cNvSpPr txBox="1"/>
            <p:nvPr/>
          </p:nvSpPr>
          <p:spPr>
            <a:xfrm>
              <a:off x="8624452" y="1163470"/>
              <a:ext cx="1802478" cy="369332"/>
            </a:xfrm>
            <a:prstGeom prst="rect">
              <a:avLst/>
            </a:prstGeom>
            <a:solidFill>
              <a:schemeClr val="bg1"/>
            </a:solidFill>
          </p:spPr>
          <p:txBody>
            <a:bodyPr wrap="square" rtlCol="0">
              <a:spAutoFit/>
            </a:bodyPr>
            <a:lstStyle/>
            <a:p>
              <a:endParaRPr lang="fr-CA" dirty="0"/>
            </a:p>
          </p:txBody>
        </p:sp>
      </p:grpSp>
      <p:grpSp>
        <p:nvGrpSpPr>
          <p:cNvPr id="38" name="Groupe 37">
            <a:extLst>
              <a:ext uri="{FF2B5EF4-FFF2-40B4-BE49-F238E27FC236}">
                <a16:creationId xmlns:a16="http://schemas.microsoft.com/office/drawing/2014/main" id="{3CEAE641-142D-4C92-8332-868C357D913F}"/>
              </a:ext>
            </a:extLst>
          </p:cNvPr>
          <p:cNvGrpSpPr/>
          <p:nvPr/>
        </p:nvGrpSpPr>
        <p:grpSpPr>
          <a:xfrm>
            <a:off x="3088182" y="414314"/>
            <a:ext cx="8484519" cy="5478811"/>
            <a:chOff x="3088182" y="414314"/>
            <a:chExt cx="8484519" cy="5478811"/>
          </a:xfrm>
        </p:grpSpPr>
        <p:sp>
          <p:nvSpPr>
            <p:cNvPr id="37" name="ZoneTexte 36">
              <a:extLst>
                <a:ext uri="{FF2B5EF4-FFF2-40B4-BE49-F238E27FC236}">
                  <a16:creationId xmlns:a16="http://schemas.microsoft.com/office/drawing/2014/main" id="{8B9AEB2D-EB12-4044-9CA9-F9507D4C4B78}"/>
                </a:ext>
              </a:extLst>
            </p:cNvPr>
            <p:cNvSpPr txBox="1"/>
            <p:nvPr/>
          </p:nvSpPr>
          <p:spPr>
            <a:xfrm>
              <a:off x="5643998" y="414314"/>
              <a:ext cx="1922318" cy="369332"/>
            </a:xfrm>
            <a:prstGeom prst="rect">
              <a:avLst/>
            </a:prstGeom>
            <a:solidFill>
              <a:srgbClr val="00B0F0"/>
            </a:solidFill>
          </p:spPr>
          <p:txBody>
            <a:bodyPr wrap="square" rtlCol="0">
              <a:spAutoFit/>
            </a:bodyPr>
            <a:lstStyle/>
            <a:p>
              <a:r>
                <a:rPr lang="fr-CA" b="1" dirty="0"/>
                <a:t>En exécution</a:t>
              </a:r>
            </a:p>
          </p:txBody>
        </p:sp>
        <p:grpSp>
          <p:nvGrpSpPr>
            <p:cNvPr id="34" name="Groupe 33">
              <a:extLst>
                <a:ext uri="{FF2B5EF4-FFF2-40B4-BE49-F238E27FC236}">
                  <a16:creationId xmlns:a16="http://schemas.microsoft.com/office/drawing/2014/main" id="{E844DF42-F9F7-4A1B-A83D-B45772FEFF22}"/>
                </a:ext>
              </a:extLst>
            </p:cNvPr>
            <p:cNvGrpSpPr/>
            <p:nvPr/>
          </p:nvGrpSpPr>
          <p:grpSpPr>
            <a:xfrm>
              <a:off x="3088182" y="650473"/>
              <a:ext cx="8484519" cy="5242652"/>
              <a:chOff x="3088182" y="650473"/>
              <a:chExt cx="8484519" cy="5242652"/>
            </a:xfrm>
          </p:grpSpPr>
          <p:sp>
            <p:nvSpPr>
              <p:cNvPr id="15" name="ZoneTexte 14">
                <a:extLst>
                  <a:ext uri="{FF2B5EF4-FFF2-40B4-BE49-F238E27FC236}">
                    <a16:creationId xmlns:a16="http://schemas.microsoft.com/office/drawing/2014/main" id="{9E9AE75B-8718-4948-BED2-4F36392B7B61}"/>
                  </a:ext>
                </a:extLst>
              </p:cNvPr>
              <p:cNvSpPr txBox="1"/>
              <p:nvPr/>
            </p:nvSpPr>
            <p:spPr>
              <a:xfrm>
                <a:off x="3088182" y="650473"/>
                <a:ext cx="2453642" cy="369332"/>
              </a:xfrm>
              <a:prstGeom prst="rect">
                <a:avLst/>
              </a:prstGeom>
              <a:solidFill>
                <a:srgbClr val="00B0F0"/>
              </a:solidFill>
            </p:spPr>
            <p:txBody>
              <a:bodyPr wrap="square" rtlCol="0">
                <a:spAutoFit/>
              </a:bodyPr>
              <a:lstStyle/>
              <a:p>
                <a:pPr algn="ctr"/>
                <a:r>
                  <a:rPr lang="fr-CA" b="1" dirty="0"/>
                  <a:t>En planification</a:t>
                </a:r>
              </a:p>
            </p:txBody>
          </p:sp>
          <p:sp>
            <p:nvSpPr>
              <p:cNvPr id="12" name="ZoneTexte 11">
                <a:extLst>
                  <a:ext uri="{FF2B5EF4-FFF2-40B4-BE49-F238E27FC236}">
                    <a16:creationId xmlns:a16="http://schemas.microsoft.com/office/drawing/2014/main" id="{D7C9F883-4D5F-4B78-AAA2-266374E90898}"/>
                  </a:ext>
                </a:extLst>
              </p:cNvPr>
              <p:cNvSpPr txBox="1"/>
              <p:nvPr/>
            </p:nvSpPr>
            <p:spPr>
              <a:xfrm>
                <a:off x="9703722" y="1466861"/>
                <a:ext cx="1868979" cy="369332"/>
              </a:xfrm>
              <a:prstGeom prst="rect">
                <a:avLst/>
              </a:prstGeom>
              <a:solidFill>
                <a:srgbClr val="00B0F0"/>
              </a:solidFill>
            </p:spPr>
            <p:txBody>
              <a:bodyPr wrap="square" rtlCol="0">
                <a:spAutoFit/>
              </a:bodyPr>
              <a:lstStyle/>
              <a:p>
                <a:pPr algn="ctr"/>
                <a:r>
                  <a:rPr lang="fr-CA" b="1" dirty="0"/>
                  <a:t>Approuvés</a:t>
                </a:r>
              </a:p>
            </p:txBody>
          </p:sp>
          <p:sp>
            <p:nvSpPr>
              <p:cNvPr id="11" name="ZoneTexte 10">
                <a:extLst>
                  <a:ext uri="{FF2B5EF4-FFF2-40B4-BE49-F238E27FC236}">
                    <a16:creationId xmlns:a16="http://schemas.microsoft.com/office/drawing/2014/main" id="{A6DFBE26-DDAD-4BBB-B7F0-F4462C7590B8}"/>
                  </a:ext>
                </a:extLst>
              </p:cNvPr>
              <p:cNvSpPr txBox="1"/>
              <p:nvPr/>
            </p:nvSpPr>
            <p:spPr>
              <a:xfrm>
                <a:off x="8639693" y="1158010"/>
                <a:ext cx="1446415" cy="369332"/>
              </a:xfrm>
              <a:prstGeom prst="rect">
                <a:avLst/>
              </a:prstGeom>
              <a:solidFill>
                <a:srgbClr val="00B0F0"/>
              </a:solidFill>
            </p:spPr>
            <p:txBody>
              <a:bodyPr wrap="square" rtlCol="0">
                <a:spAutoFit/>
              </a:bodyPr>
              <a:lstStyle/>
              <a:p>
                <a:pPr algn="ctr"/>
                <a:r>
                  <a:rPr lang="fr-CA" b="1" dirty="0"/>
                  <a:t>Complétés</a:t>
                </a:r>
              </a:p>
            </p:txBody>
          </p:sp>
          <p:sp>
            <p:nvSpPr>
              <p:cNvPr id="14" name="ZoneTexte 13">
                <a:extLst>
                  <a:ext uri="{FF2B5EF4-FFF2-40B4-BE49-F238E27FC236}">
                    <a16:creationId xmlns:a16="http://schemas.microsoft.com/office/drawing/2014/main" id="{CCC55BCF-451D-4ADD-9429-579B9CB674FB}"/>
                  </a:ext>
                </a:extLst>
              </p:cNvPr>
              <p:cNvSpPr txBox="1"/>
              <p:nvPr/>
            </p:nvSpPr>
            <p:spPr>
              <a:xfrm>
                <a:off x="7876998" y="766051"/>
                <a:ext cx="3075020" cy="369332"/>
              </a:xfrm>
              <a:prstGeom prst="rect">
                <a:avLst/>
              </a:prstGeom>
              <a:solidFill>
                <a:srgbClr val="00B0F0"/>
              </a:solidFill>
            </p:spPr>
            <p:txBody>
              <a:bodyPr wrap="square" rtlCol="0">
                <a:spAutoFit/>
              </a:bodyPr>
              <a:lstStyle/>
              <a:p>
                <a:pPr algn="ctr"/>
                <a:r>
                  <a:rPr lang="fr-CA" b="1" dirty="0"/>
                  <a:t>En cours de modélisation</a:t>
                </a:r>
              </a:p>
            </p:txBody>
          </p:sp>
          <p:sp>
            <p:nvSpPr>
              <p:cNvPr id="20" name="ZoneTexte 19">
                <a:extLst>
                  <a:ext uri="{FF2B5EF4-FFF2-40B4-BE49-F238E27FC236}">
                    <a16:creationId xmlns:a16="http://schemas.microsoft.com/office/drawing/2014/main" id="{4052F3A4-A6B2-4447-AEEC-4D3AE153F575}"/>
                  </a:ext>
                </a:extLst>
              </p:cNvPr>
              <p:cNvSpPr txBox="1"/>
              <p:nvPr/>
            </p:nvSpPr>
            <p:spPr>
              <a:xfrm>
                <a:off x="10205256" y="5523793"/>
                <a:ext cx="1328653" cy="369332"/>
              </a:xfrm>
              <a:prstGeom prst="rect">
                <a:avLst/>
              </a:prstGeom>
              <a:solidFill>
                <a:srgbClr val="00B0F0"/>
              </a:solidFill>
            </p:spPr>
            <p:txBody>
              <a:bodyPr wrap="square" rtlCol="0">
                <a:spAutoFit/>
              </a:bodyPr>
              <a:lstStyle/>
              <a:p>
                <a:r>
                  <a:rPr lang="fr-CA" b="1" dirty="0"/>
                  <a:t>Statut</a:t>
                </a:r>
              </a:p>
            </p:txBody>
          </p:sp>
        </p:grpSp>
      </p:grpSp>
      <p:grpSp>
        <p:nvGrpSpPr>
          <p:cNvPr id="35" name="Groupe 34">
            <a:extLst>
              <a:ext uri="{FF2B5EF4-FFF2-40B4-BE49-F238E27FC236}">
                <a16:creationId xmlns:a16="http://schemas.microsoft.com/office/drawing/2014/main" id="{2773B205-899E-49F0-BA56-8AA15C836C12}"/>
              </a:ext>
            </a:extLst>
          </p:cNvPr>
          <p:cNvGrpSpPr/>
          <p:nvPr/>
        </p:nvGrpSpPr>
        <p:grpSpPr>
          <a:xfrm>
            <a:off x="3797530" y="1204176"/>
            <a:ext cx="7831976" cy="5648373"/>
            <a:chOff x="3797530" y="1204176"/>
            <a:chExt cx="7831976" cy="5648373"/>
          </a:xfrm>
        </p:grpSpPr>
        <p:sp>
          <p:nvSpPr>
            <p:cNvPr id="8" name="ZoneTexte 7">
              <a:extLst>
                <a:ext uri="{FF2B5EF4-FFF2-40B4-BE49-F238E27FC236}">
                  <a16:creationId xmlns:a16="http://schemas.microsoft.com/office/drawing/2014/main" id="{8F248400-D70B-431C-905E-7B4F0665297C}"/>
                </a:ext>
              </a:extLst>
            </p:cNvPr>
            <p:cNvSpPr txBox="1"/>
            <p:nvPr/>
          </p:nvSpPr>
          <p:spPr>
            <a:xfrm>
              <a:off x="3797530" y="1204176"/>
              <a:ext cx="1446415" cy="646331"/>
            </a:xfrm>
            <a:prstGeom prst="rect">
              <a:avLst/>
            </a:prstGeom>
            <a:solidFill>
              <a:srgbClr val="FF3399"/>
            </a:solidFill>
          </p:spPr>
          <p:txBody>
            <a:bodyPr wrap="square" rtlCol="0">
              <a:spAutoFit/>
            </a:bodyPr>
            <a:lstStyle/>
            <a:p>
              <a:pPr algn="ctr"/>
              <a:r>
                <a:rPr lang="fr-CA" b="1" dirty="0"/>
                <a:t>Équipe de travail</a:t>
              </a:r>
            </a:p>
          </p:txBody>
        </p:sp>
        <p:grpSp>
          <p:nvGrpSpPr>
            <p:cNvPr id="33" name="Groupe 32">
              <a:extLst>
                <a:ext uri="{FF2B5EF4-FFF2-40B4-BE49-F238E27FC236}">
                  <a16:creationId xmlns:a16="http://schemas.microsoft.com/office/drawing/2014/main" id="{F7DDE675-0A91-4638-B451-CF703DB6CBE6}"/>
                </a:ext>
              </a:extLst>
            </p:cNvPr>
            <p:cNvGrpSpPr/>
            <p:nvPr/>
          </p:nvGrpSpPr>
          <p:grpSpPr>
            <a:xfrm>
              <a:off x="6204757" y="2905121"/>
              <a:ext cx="5424749" cy="3947428"/>
              <a:chOff x="6204757" y="2905121"/>
              <a:chExt cx="5424749" cy="3947428"/>
            </a:xfrm>
          </p:grpSpPr>
          <p:sp>
            <p:nvSpPr>
              <p:cNvPr id="10" name="ZoneTexte 9">
                <a:extLst>
                  <a:ext uri="{FF2B5EF4-FFF2-40B4-BE49-F238E27FC236}">
                    <a16:creationId xmlns:a16="http://schemas.microsoft.com/office/drawing/2014/main" id="{5274DC6A-0CE0-467F-80CD-44D4D1A00D6D}"/>
                  </a:ext>
                </a:extLst>
              </p:cNvPr>
              <p:cNvSpPr txBox="1"/>
              <p:nvPr/>
            </p:nvSpPr>
            <p:spPr>
              <a:xfrm>
                <a:off x="6204757" y="6206218"/>
                <a:ext cx="2773680" cy="646331"/>
              </a:xfrm>
              <a:prstGeom prst="rect">
                <a:avLst/>
              </a:prstGeom>
              <a:solidFill>
                <a:srgbClr val="FF3399"/>
              </a:solidFill>
            </p:spPr>
            <p:txBody>
              <a:bodyPr wrap="square" rtlCol="0">
                <a:spAutoFit/>
              </a:bodyPr>
              <a:lstStyle/>
              <a:p>
                <a:pPr algn="ctr"/>
                <a:r>
                  <a:rPr lang="fr-CA" b="1" dirty="0"/>
                  <a:t>Parties prenantes du projet à consulter</a:t>
                </a:r>
              </a:p>
            </p:txBody>
          </p:sp>
          <p:sp>
            <p:nvSpPr>
              <p:cNvPr id="13" name="ZoneTexte 12">
                <a:extLst>
                  <a:ext uri="{FF2B5EF4-FFF2-40B4-BE49-F238E27FC236}">
                    <a16:creationId xmlns:a16="http://schemas.microsoft.com/office/drawing/2014/main" id="{6B567965-046B-4AD5-8263-BC51C1BF73D4}"/>
                  </a:ext>
                </a:extLst>
              </p:cNvPr>
              <p:cNvSpPr txBox="1"/>
              <p:nvPr/>
            </p:nvSpPr>
            <p:spPr>
              <a:xfrm>
                <a:off x="8855826" y="2905121"/>
                <a:ext cx="2773680" cy="646331"/>
              </a:xfrm>
              <a:prstGeom prst="rect">
                <a:avLst/>
              </a:prstGeom>
              <a:solidFill>
                <a:srgbClr val="FF3399"/>
              </a:solidFill>
            </p:spPr>
            <p:txBody>
              <a:bodyPr wrap="square" rtlCol="0">
                <a:spAutoFit/>
              </a:bodyPr>
              <a:lstStyle/>
              <a:p>
                <a:pPr algn="ctr"/>
                <a:r>
                  <a:rPr lang="fr-CA" b="1" dirty="0"/>
                  <a:t>Parties prenantes impliquées présentement</a:t>
                </a:r>
              </a:p>
            </p:txBody>
          </p:sp>
          <p:sp>
            <p:nvSpPr>
              <p:cNvPr id="19" name="ZoneTexte 18">
                <a:extLst>
                  <a:ext uri="{FF2B5EF4-FFF2-40B4-BE49-F238E27FC236}">
                    <a16:creationId xmlns:a16="http://schemas.microsoft.com/office/drawing/2014/main" id="{F244F83C-C5C1-4426-8EB9-70D3126843A2}"/>
                  </a:ext>
                </a:extLst>
              </p:cNvPr>
              <p:cNvSpPr txBox="1"/>
              <p:nvPr/>
            </p:nvSpPr>
            <p:spPr>
              <a:xfrm>
                <a:off x="10205257" y="5163805"/>
                <a:ext cx="1307869" cy="369332"/>
              </a:xfrm>
              <a:prstGeom prst="rect">
                <a:avLst/>
              </a:prstGeom>
              <a:solidFill>
                <a:srgbClr val="FF3399"/>
              </a:solidFill>
            </p:spPr>
            <p:txBody>
              <a:bodyPr wrap="square" rtlCol="0">
                <a:spAutoFit/>
              </a:bodyPr>
              <a:lstStyle/>
              <a:p>
                <a:r>
                  <a:rPr lang="fr-CA" b="1" dirty="0"/>
                  <a:t>Personne</a:t>
                </a:r>
              </a:p>
            </p:txBody>
          </p:sp>
        </p:grpSp>
      </p:grpSp>
      <p:grpSp>
        <p:nvGrpSpPr>
          <p:cNvPr id="32" name="Groupe 31">
            <a:extLst>
              <a:ext uri="{FF2B5EF4-FFF2-40B4-BE49-F238E27FC236}">
                <a16:creationId xmlns:a16="http://schemas.microsoft.com/office/drawing/2014/main" id="{72976FD9-D92A-48E2-911E-1C5437EAD74B}"/>
              </a:ext>
            </a:extLst>
          </p:cNvPr>
          <p:cNvGrpSpPr/>
          <p:nvPr/>
        </p:nvGrpSpPr>
        <p:grpSpPr>
          <a:xfrm>
            <a:off x="484905" y="1114141"/>
            <a:ext cx="11042078" cy="4017631"/>
            <a:chOff x="471049" y="1124992"/>
            <a:chExt cx="11042078" cy="4017631"/>
          </a:xfrm>
        </p:grpSpPr>
        <p:sp>
          <p:nvSpPr>
            <p:cNvPr id="2" name="ZoneTexte 1">
              <a:extLst>
                <a:ext uri="{FF2B5EF4-FFF2-40B4-BE49-F238E27FC236}">
                  <a16:creationId xmlns:a16="http://schemas.microsoft.com/office/drawing/2014/main" id="{EC07C1B2-7CA7-475A-94EF-DFFD38184CF4}"/>
                </a:ext>
              </a:extLst>
            </p:cNvPr>
            <p:cNvSpPr txBox="1"/>
            <p:nvPr/>
          </p:nvSpPr>
          <p:spPr>
            <a:xfrm>
              <a:off x="471049" y="3219723"/>
              <a:ext cx="1446415" cy="646331"/>
            </a:xfrm>
            <a:prstGeom prst="rect">
              <a:avLst/>
            </a:prstGeom>
            <a:solidFill>
              <a:srgbClr val="CCFF33"/>
            </a:solidFill>
          </p:spPr>
          <p:txBody>
            <a:bodyPr wrap="square" rtlCol="0">
              <a:spAutoFit/>
            </a:bodyPr>
            <a:lstStyle/>
            <a:p>
              <a:pPr algn="ctr"/>
              <a:r>
                <a:rPr lang="fr-CA" b="1" dirty="0"/>
                <a:t>Tâches dans la pile</a:t>
              </a:r>
            </a:p>
          </p:txBody>
        </p:sp>
        <p:sp>
          <p:nvSpPr>
            <p:cNvPr id="7" name="ZoneTexte 6">
              <a:extLst>
                <a:ext uri="{FF2B5EF4-FFF2-40B4-BE49-F238E27FC236}">
                  <a16:creationId xmlns:a16="http://schemas.microsoft.com/office/drawing/2014/main" id="{B2C9CEC2-70E7-4779-8F4C-DEAD384863E5}"/>
                </a:ext>
              </a:extLst>
            </p:cNvPr>
            <p:cNvSpPr txBox="1"/>
            <p:nvPr/>
          </p:nvSpPr>
          <p:spPr>
            <a:xfrm>
              <a:off x="1339734" y="1124992"/>
              <a:ext cx="1446415" cy="923330"/>
            </a:xfrm>
            <a:prstGeom prst="rect">
              <a:avLst/>
            </a:prstGeom>
            <a:solidFill>
              <a:srgbClr val="CCFF33"/>
            </a:solidFill>
          </p:spPr>
          <p:txBody>
            <a:bodyPr wrap="square" rtlCol="0">
              <a:spAutoFit/>
            </a:bodyPr>
            <a:lstStyle/>
            <a:p>
              <a:pPr algn="ctr"/>
              <a:r>
                <a:rPr lang="fr-CA" b="1" dirty="0"/>
                <a:t>Prochaines tâches prioritaires</a:t>
              </a:r>
            </a:p>
          </p:txBody>
        </p:sp>
        <p:sp>
          <p:nvSpPr>
            <p:cNvPr id="9" name="ZoneTexte 8">
              <a:extLst>
                <a:ext uri="{FF2B5EF4-FFF2-40B4-BE49-F238E27FC236}">
                  <a16:creationId xmlns:a16="http://schemas.microsoft.com/office/drawing/2014/main" id="{33647EB7-04F1-46ED-AC4A-065F7428AF76}"/>
                </a:ext>
              </a:extLst>
            </p:cNvPr>
            <p:cNvSpPr txBox="1"/>
            <p:nvPr/>
          </p:nvSpPr>
          <p:spPr>
            <a:xfrm>
              <a:off x="8980515" y="3602592"/>
              <a:ext cx="1446415" cy="369332"/>
            </a:xfrm>
            <a:prstGeom prst="rect">
              <a:avLst/>
            </a:prstGeom>
            <a:solidFill>
              <a:srgbClr val="CCFF33"/>
            </a:solidFill>
          </p:spPr>
          <p:txBody>
            <a:bodyPr wrap="square" rtlCol="0">
              <a:spAutoFit/>
            </a:bodyPr>
            <a:lstStyle/>
            <a:p>
              <a:pPr algn="ctr"/>
              <a:r>
                <a:rPr lang="fr-CA" b="1" dirty="0"/>
                <a:t>Tâches</a:t>
              </a:r>
            </a:p>
          </p:txBody>
        </p:sp>
        <p:sp>
          <p:nvSpPr>
            <p:cNvPr id="17" name="ZoneTexte 16">
              <a:extLst>
                <a:ext uri="{FF2B5EF4-FFF2-40B4-BE49-F238E27FC236}">
                  <a16:creationId xmlns:a16="http://schemas.microsoft.com/office/drawing/2014/main" id="{129196C7-7EBE-4244-B49C-DC648F10AC9E}"/>
                </a:ext>
              </a:extLst>
            </p:cNvPr>
            <p:cNvSpPr txBox="1"/>
            <p:nvPr/>
          </p:nvSpPr>
          <p:spPr>
            <a:xfrm>
              <a:off x="10205258" y="4773291"/>
              <a:ext cx="1307869" cy="369332"/>
            </a:xfrm>
            <a:prstGeom prst="rect">
              <a:avLst/>
            </a:prstGeom>
            <a:solidFill>
              <a:srgbClr val="CCFF33"/>
            </a:solidFill>
          </p:spPr>
          <p:txBody>
            <a:bodyPr wrap="square" rtlCol="0">
              <a:spAutoFit/>
            </a:bodyPr>
            <a:lstStyle/>
            <a:p>
              <a:r>
                <a:rPr lang="fr-CA" dirty="0"/>
                <a:t>Tâches</a:t>
              </a:r>
            </a:p>
          </p:txBody>
        </p:sp>
      </p:grpSp>
      <p:sp>
        <p:nvSpPr>
          <p:cNvPr id="18" name="ZoneTexte 17">
            <a:extLst>
              <a:ext uri="{FF2B5EF4-FFF2-40B4-BE49-F238E27FC236}">
                <a16:creationId xmlns:a16="http://schemas.microsoft.com/office/drawing/2014/main" id="{BB1A2F87-4E9C-4EAD-908E-8FFF74C2DBDF}"/>
              </a:ext>
            </a:extLst>
          </p:cNvPr>
          <p:cNvSpPr txBox="1"/>
          <p:nvPr/>
        </p:nvSpPr>
        <p:spPr>
          <a:xfrm>
            <a:off x="10205258" y="4423809"/>
            <a:ext cx="1986742" cy="369332"/>
          </a:xfrm>
          <a:prstGeom prst="rect">
            <a:avLst/>
          </a:prstGeom>
          <a:noFill/>
        </p:spPr>
        <p:txBody>
          <a:bodyPr wrap="square" rtlCol="0">
            <a:spAutoFit/>
          </a:bodyPr>
          <a:lstStyle/>
          <a:p>
            <a:r>
              <a:rPr lang="fr-CA" b="1" dirty="0"/>
              <a:t>Légende</a:t>
            </a:r>
          </a:p>
        </p:txBody>
      </p:sp>
      <p:sp>
        <p:nvSpPr>
          <p:cNvPr id="36" name="ZoneTexte 35">
            <a:extLst>
              <a:ext uri="{FF2B5EF4-FFF2-40B4-BE49-F238E27FC236}">
                <a16:creationId xmlns:a16="http://schemas.microsoft.com/office/drawing/2014/main" id="{24DB586E-8B74-40B4-9BEB-9A5AB2C81E56}"/>
              </a:ext>
            </a:extLst>
          </p:cNvPr>
          <p:cNvSpPr txBox="1"/>
          <p:nvPr/>
        </p:nvSpPr>
        <p:spPr>
          <a:xfrm>
            <a:off x="9575570" y="6514008"/>
            <a:ext cx="2773679" cy="369332"/>
          </a:xfrm>
          <a:prstGeom prst="rect">
            <a:avLst/>
          </a:prstGeom>
          <a:noFill/>
        </p:spPr>
        <p:txBody>
          <a:bodyPr wrap="square" rtlCol="0">
            <a:spAutoFit/>
          </a:bodyPr>
          <a:lstStyle/>
          <a:p>
            <a:r>
              <a:rPr lang="fr-CA" dirty="0"/>
              <a:t>Adapté de Lei et coll. 2017</a:t>
            </a:r>
          </a:p>
        </p:txBody>
      </p:sp>
      <p:sp>
        <p:nvSpPr>
          <p:cNvPr id="43" name="ZoneTexte 42">
            <a:extLst>
              <a:ext uri="{FF2B5EF4-FFF2-40B4-BE49-F238E27FC236}">
                <a16:creationId xmlns:a16="http://schemas.microsoft.com/office/drawing/2014/main" id="{D837AED0-5995-47D0-85D8-8E40205DA40B}"/>
              </a:ext>
            </a:extLst>
          </p:cNvPr>
          <p:cNvSpPr txBox="1"/>
          <p:nvPr/>
        </p:nvSpPr>
        <p:spPr>
          <a:xfrm>
            <a:off x="0" y="12949"/>
            <a:ext cx="6373095" cy="369332"/>
          </a:xfrm>
          <a:prstGeom prst="rect">
            <a:avLst/>
          </a:prstGeom>
          <a:noFill/>
        </p:spPr>
        <p:txBody>
          <a:bodyPr wrap="square" rtlCol="0">
            <a:spAutoFit/>
          </a:bodyPr>
          <a:lstStyle/>
          <a:p>
            <a:r>
              <a:rPr lang="fr-CA" dirty="0"/>
              <a:t>Exemple de planification AGILE selon la méthode Kanban</a:t>
            </a:r>
          </a:p>
        </p:txBody>
      </p:sp>
    </p:spTree>
    <p:extLst>
      <p:ext uri="{BB962C8B-B14F-4D97-AF65-F5344CB8AC3E}">
        <p14:creationId xmlns:p14="http://schemas.microsoft.com/office/powerpoint/2010/main" val="25826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337</Words>
  <Application>Microsoft Office PowerPoint</Application>
  <PresentationFormat>Grand écran</PresentationFormat>
  <Paragraphs>71</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Tom Landry</dc:creator>
  <cp:lastModifiedBy>Tom Landry</cp:lastModifiedBy>
  <cp:revision>1</cp:revision>
  <dcterms:created xsi:type="dcterms:W3CDTF">2020-01-30T16:32:13Z</dcterms:created>
  <dcterms:modified xsi:type="dcterms:W3CDTF">2020-01-30T17:46:20Z</dcterms:modified>
</cp:coreProperties>
</file>