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636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096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2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9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702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965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660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745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302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606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2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88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20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31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8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21A3F5-CBEB-404D-A9D6-6A32A5BF8A55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6CD2DE-D365-4723-A6B9-656165CFF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463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BF2-E45E-488B-AF16-B93EBA05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24E5-F4FE-4BA9-A05A-DE6A3445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effectLst/>
              </a:rPr>
              <a:t>Edwards, Ginny. “Disadvantages of the Kanban System - Imperfect Signals for Production Flow.” </a:t>
            </a:r>
            <a:r>
              <a:rPr lang="en-CA" i="1" dirty="0">
                <a:effectLst/>
              </a:rPr>
              <a:t>Bright Hub PM</a:t>
            </a:r>
            <a:r>
              <a:rPr lang="en-CA" dirty="0">
                <a:effectLst/>
              </a:rPr>
              <a:t>, 12 May 2010, www.brighthubpm.com/methods-strategies/71133-weighing-the-disadvantages-of-the-kanban-system/. Accessed 2 May 2020.</a:t>
            </a:r>
          </a:p>
          <a:p>
            <a:r>
              <a:rPr lang="en-CA" dirty="0">
                <a:effectLst/>
              </a:rPr>
              <a:t>Halton, Clay. “Kanban Definition.” </a:t>
            </a:r>
            <a:r>
              <a:rPr lang="en-CA" i="1" dirty="0">
                <a:effectLst/>
              </a:rPr>
              <a:t>Investopedia</a:t>
            </a:r>
            <a:r>
              <a:rPr lang="en-CA" dirty="0">
                <a:effectLst/>
              </a:rPr>
              <a:t>, 10 July 2019, www.investopedia.com/terms/k/kanban.asp. Accessed 5 Feb. 2020.</a:t>
            </a:r>
          </a:p>
          <a:p>
            <a:r>
              <a:rPr lang="en-CA" dirty="0">
                <a:effectLst/>
              </a:rPr>
              <a:t>Tome </a:t>
            </a:r>
            <a:r>
              <a:rPr lang="en-CA" dirty="0" err="1">
                <a:effectLst/>
              </a:rPr>
              <a:t>Hristovski</a:t>
            </a:r>
            <a:r>
              <a:rPr lang="en-CA" dirty="0">
                <a:effectLst/>
              </a:rPr>
              <a:t>. “Agile Methodologies: Kanban Vs Scrum - Advantages and Disadvantages - </a:t>
            </a:r>
            <a:r>
              <a:rPr lang="en-CA" dirty="0" err="1">
                <a:effectLst/>
              </a:rPr>
              <a:t>InterWorks</a:t>
            </a:r>
            <a:r>
              <a:rPr lang="en-CA" dirty="0">
                <a:effectLst/>
              </a:rPr>
              <a:t>.” </a:t>
            </a:r>
            <a:r>
              <a:rPr lang="en-CA" i="1" dirty="0" err="1">
                <a:effectLst/>
              </a:rPr>
              <a:t>InterWorks</a:t>
            </a:r>
            <a:r>
              <a:rPr lang="en-CA" dirty="0">
                <a:effectLst/>
              </a:rPr>
              <a:t>, 1 Dec. 2017, interworks.com.mk/agile-methodologies-scrum-vs-</a:t>
            </a:r>
            <a:r>
              <a:rPr lang="en-CA" dirty="0" err="1">
                <a:effectLst/>
              </a:rPr>
              <a:t>kanban</a:t>
            </a:r>
            <a:r>
              <a:rPr lang="en-CA" dirty="0">
                <a:effectLst/>
              </a:rPr>
              <a:t>-advantages-disadvantages/. Accessed 5 Feb. 2020.</a:t>
            </a:r>
          </a:p>
          <a:p>
            <a:r>
              <a:rPr lang="en-CA" dirty="0">
                <a:effectLst/>
              </a:rPr>
              <a:t>Wester, Julia. “What Is Kanban?” </a:t>
            </a:r>
            <a:r>
              <a:rPr lang="en-CA" i="1" dirty="0">
                <a:effectLst/>
              </a:rPr>
              <a:t>Everyday Kanban</a:t>
            </a:r>
            <a:r>
              <a:rPr lang="en-CA" dirty="0">
                <a:effectLst/>
              </a:rPr>
              <a:t>, 16 Mar. 2012, www.everydaykanban.com/what-is-kanban/. Accessed 5 Feb. 2020.</a:t>
            </a:r>
          </a:p>
          <a:p>
            <a:r>
              <a:rPr lang="en-CA" dirty="0">
                <a:effectLst/>
              </a:rPr>
              <a:t>“What Is Kanban? An Introduction to Kanban Methodology.” </a:t>
            </a:r>
            <a:r>
              <a:rPr lang="en-CA" i="1" dirty="0" err="1">
                <a:effectLst/>
              </a:rPr>
              <a:t>Collab.Net</a:t>
            </a:r>
            <a:r>
              <a:rPr lang="en-CA" dirty="0">
                <a:effectLst/>
              </a:rPr>
              <a:t>, 26 Sept. 2018, resources.collab.net/agile-101/what-is-</a:t>
            </a:r>
            <a:r>
              <a:rPr lang="en-CA" dirty="0" err="1">
                <a:effectLst/>
              </a:rPr>
              <a:t>kanban</a:t>
            </a:r>
            <a:r>
              <a:rPr lang="en-CA" dirty="0">
                <a:effectLst/>
              </a:rPr>
              <a:t>. Accessed 5 Feb. 2020.</a:t>
            </a:r>
          </a:p>
          <a:p>
            <a:endParaRPr lang="en-CA" dirty="0">
              <a:effectLst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788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</TotalTime>
  <Words>180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Réf</dc:title>
  <dc:creator>Dave Grenier</dc:creator>
  <cp:lastModifiedBy>Dave Grenier</cp:lastModifiedBy>
  <cp:revision>2</cp:revision>
  <dcterms:created xsi:type="dcterms:W3CDTF">2020-02-05T15:10:43Z</dcterms:created>
  <dcterms:modified xsi:type="dcterms:W3CDTF">2020-02-05T15:27:17Z</dcterms:modified>
</cp:coreProperties>
</file>