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2020-01-28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Le fonctionnement du système Kanban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</a:t>
            </a:r>
          </a:p>
          <a:p>
            <a:r>
              <a:rPr lang="fr-CA" dirty="0"/>
              <a:t>Il décide sur le nombre de « Work in Progress » maximum actif sur le tableau.</a:t>
            </a:r>
          </a:p>
          <a:p>
            <a:r>
              <a:rPr lang="fr-CA" dirty="0"/>
              <a:t>Il crée un ordre de priorité des projets</a:t>
            </a:r>
          </a:p>
          <a:p>
            <a:r>
              <a:rPr lang="fr-CA" dirty="0"/>
              <a:t>Il crée un tableau pour la compagnie au complet ou une section de projet spécifique</a:t>
            </a:r>
          </a:p>
          <a:p>
            <a:pPr lvl="1"/>
            <a:r>
              <a:rPr lang="fr-CA" dirty="0"/>
              <a:t>Cela dépend de l’ampleur du projet et de la compagnie</a:t>
            </a:r>
          </a:p>
          <a:p>
            <a:r>
              <a:rPr lang="fr-CA" dirty="0"/>
              <a:t>Il nomme des colonnes pour les étapes de conception</a:t>
            </a:r>
          </a:p>
          <a:p>
            <a:pPr lvl="1"/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Il crée des identificateurs visuels pour chaque projet avec des informations spécifiques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AFE3-4991-46EB-988D-936FB60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tableau Kanban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489C4-69B8-4BBE-97A1-07A8422D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11" y="1731963"/>
            <a:ext cx="6650653" cy="4059237"/>
          </a:xfrm>
        </p:spPr>
      </p:pic>
    </p:spTree>
    <p:extLst>
      <p:ext uri="{BB962C8B-B14F-4D97-AF65-F5344CB8AC3E}">
        <p14:creationId xmlns:p14="http://schemas.microsoft.com/office/powerpoint/2010/main" val="32422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activité.</a:t>
            </a:r>
          </a:p>
          <a:p>
            <a:pPr lvl="1"/>
            <a:r>
              <a:rPr lang="fr-CA" dirty="0"/>
              <a:t>Ex: nombre max de WIP, ordre de priorité, planification, etc.</a:t>
            </a:r>
          </a:p>
          <a:p>
            <a:r>
              <a:rPr lang="fr-CA" dirty="0"/>
              <a:t>Mettre le projet temporairement sur pause</a:t>
            </a:r>
          </a:p>
          <a:p>
            <a:r>
              <a:rPr lang="fr-CA" dirty="0"/>
              <a:t>Faire un TOPO d’où est rendu le projet en cours.</a:t>
            </a:r>
          </a:p>
          <a:p>
            <a:r>
              <a:rPr lang="fr-CA" dirty="0"/>
              <a:t>Assigner le projet dans la colonne approprié au tableau choisi (En attente, en cours, etc.)</a:t>
            </a:r>
          </a:p>
          <a:p>
            <a:r>
              <a:rPr lang="fr-CA" dirty="0"/>
              <a:t>Remettre le projet en marche et s’assurer qu’il y a quelqu’un qui fait un suivi sur le tableau</a:t>
            </a:r>
          </a:p>
          <a:p>
            <a:r>
              <a:rPr lang="fr-CA" dirty="0"/>
              <a:t>Répéter la tâche pour tous les projets actifs au moment de l’implantation du Kanban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actifs. </a:t>
            </a:r>
          </a:p>
          <a:p>
            <a:r>
              <a:rPr lang="fr-CA" dirty="0"/>
              <a:t>Le kanban est un système ultra simple et efficace qui réduit le gaspille de temps et d’énergie</a:t>
            </a:r>
          </a:p>
          <a:p>
            <a:r>
              <a:rPr lang="fr-CA" dirty="0"/>
              <a:t>Possibilité d’être appliqué à tous les domaines de production</a:t>
            </a:r>
          </a:p>
          <a:p>
            <a:r>
              <a:rPr lang="fr-CA" dirty="0"/>
              <a:t>Pas la méthode la plus performante dans de grosses productions où les tâches sont toujours les mêmes.</a:t>
            </a:r>
          </a:p>
          <a:p>
            <a:r>
              <a:rPr lang="fr-CA" dirty="0"/>
              <a:t>Le kanban impose une limite de Work in Progress pour ne pas perdre le contrôle de la production. (mais il y a des risques de bottleneck)</a:t>
            </a:r>
          </a:p>
          <a:p>
            <a:r>
              <a:rPr lang="fr-CA" dirty="0"/>
              <a:t>Les délais de livraisons sont plus stables et plus facile à prédire.</a:t>
            </a:r>
          </a:p>
          <a:p>
            <a:pPr lvl="1"/>
            <a:r>
              <a:rPr lang="fr-CA" dirty="0"/>
              <a:t>Mais les changement en milieu de projet sont un risque de ralentissement.</a:t>
            </a:r>
          </a:p>
          <a:p>
            <a:r>
              <a:rPr lang="fr-CA" dirty="0"/>
              <a:t>Le kanban vise plutôt le travail à l’interne (la production elle-même)</a:t>
            </a:r>
          </a:p>
          <a:p>
            <a:pPr lvl="1"/>
            <a:r>
              <a:rPr lang="fr-CA" dirty="0"/>
              <a:t>Mais le Kanban est facile à joindre à une autre méthodologie comme le SCRUM.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577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Fonctionnement</vt:lpstr>
      <vt:lpstr>Implantation dans un système non-actif</vt:lpstr>
      <vt:lpstr>Colonnes du tableau</vt:lpstr>
      <vt:lpstr>Exemple d’un tableau Kanban</vt:lpstr>
      <vt:lpstr>Implantation dans un système déjà en activité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Dave Grenier</cp:lastModifiedBy>
  <cp:revision>9</cp:revision>
  <dcterms:created xsi:type="dcterms:W3CDTF">2020-01-29T00:21:21Z</dcterms:created>
  <dcterms:modified xsi:type="dcterms:W3CDTF">2020-01-29T01:22:33Z</dcterms:modified>
</cp:coreProperties>
</file>