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F4BCD-8924-482F-8EC5-F95EAA6DEA8B}" v="16" dt="2020-02-26T23:05:5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Landry" userId="1e132b29a63f6286" providerId="LiveId" clId="{D8DF4BCD-8924-482F-8EC5-F95EAA6DEA8B}"/>
    <pc:docChg chg="custSel addSld modSld">
      <pc:chgData name="Tom Landry" userId="1e132b29a63f6286" providerId="LiveId" clId="{D8DF4BCD-8924-482F-8EC5-F95EAA6DEA8B}" dt="2020-02-26T22:56:21.214" v="210"/>
      <pc:docMkLst>
        <pc:docMk/>
      </pc:docMkLst>
      <pc:sldChg chg="modSp">
        <pc:chgData name="Tom Landry" userId="1e132b29a63f6286" providerId="LiveId" clId="{D8DF4BCD-8924-482F-8EC5-F95EAA6DEA8B}" dt="2020-02-26T18:02:15.518" v="48" actId="1076"/>
        <pc:sldMkLst>
          <pc:docMk/>
          <pc:sldMk cId="2823235498" sldId="259"/>
        </pc:sldMkLst>
        <pc:picChg chg="mod">
          <ac:chgData name="Tom Landry" userId="1e132b29a63f6286" providerId="LiveId" clId="{D8DF4BCD-8924-482F-8EC5-F95EAA6DEA8B}" dt="2020-02-26T18:02:15.518" v="48" actId="1076"/>
          <ac:picMkLst>
            <pc:docMk/>
            <pc:sldMk cId="2823235498" sldId="259"/>
            <ac:picMk id="2050" creationId="{6DDDA4E9-FB75-4FA3-8402-60EBD5F648BC}"/>
          </ac:picMkLst>
        </pc:picChg>
      </pc:sldChg>
      <pc:sldChg chg="modSp">
        <pc:chgData name="Tom Landry" userId="1e132b29a63f6286" providerId="LiveId" clId="{D8DF4BCD-8924-482F-8EC5-F95EAA6DEA8B}" dt="2020-02-26T18:02:56.235" v="49"/>
        <pc:sldMkLst>
          <pc:docMk/>
          <pc:sldMk cId="1401432113" sldId="264"/>
        </pc:sldMkLst>
        <pc:spChg chg="mod">
          <ac:chgData name="Tom Landry" userId="1e132b29a63f6286" providerId="LiveId" clId="{D8DF4BCD-8924-482F-8EC5-F95EAA6DEA8B}" dt="2020-02-26T18:02:56.235" v="49"/>
          <ac:spMkLst>
            <pc:docMk/>
            <pc:sldMk cId="1401432113" sldId="264"/>
            <ac:spMk id="2" creationId="{35BC4441-2FFD-4C23-9148-9E7BCD31490E}"/>
          </ac:spMkLst>
        </pc:spChg>
      </pc:sldChg>
      <pc:sldChg chg="modSp">
        <pc:chgData name="Tom Landry" userId="1e132b29a63f6286" providerId="LiveId" clId="{D8DF4BCD-8924-482F-8EC5-F95EAA6DEA8B}" dt="2020-02-26T18:03:01.391" v="50"/>
        <pc:sldMkLst>
          <pc:docMk/>
          <pc:sldMk cId="1628551225" sldId="265"/>
        </pc:sldMkLst>
        <pc:spChg chg="mod">
          <ac:chgData name="Tom Landry" userId="1e132b29a63f6286" providerId="LiveId" clId="{D8DF4BCD-8924-482F-8EC5-F95EAA6DEA8B}" dt="2020-02-26T18:03:01.391" v="50"/>
          <ac:spMkLst>
            <pc:docMk/>
            <pc:sldMk cId="1628551225" sldId="265"/>
            <ac:spMk id="2" creationId="{35BC4441-2FFD-4C23-9148-9E7BCD31490E}"/>
          </ac:spMkLst>
        </pc:spChg>
      </pc:sldChg>
      <pc:sldChg chg="modSp mod">
        <pc:chgData name="Tom Landry" userId="1e132b29a63f6286" providerId="LiveId" clId="{D8DF4BCD-8924-482F-8EC5-F95EAA6DEA8B}" dt="2020-02-26T18:03:26.338" v="73" actId="1076"/>
        <pc:sldMkLst>
          <pc:docMk/>
          <pc:sldMk cId="3256611581" sldId="266"/>
        </pc:sldMkLst>
        <pc:spChg chg="mod">
          <ac:chgData name="Tom Landry" userId="1e132b29a63f6286" providerId="LiveId" clId="{D8DF4BCD-8924-482F-8EC5-F95EAA6DEA8B}" dt="2020-02-26T18:03:26.338" v="73" actId="1076"/>
          <ac:spMkLst>
            <pc:docMk/>
            <pc:sldMk cId="3256611581" sldId="266"/>
            <ac:spMk id="2" creationId="{35BC4441-2FFD-4C23-9148-9E7BCD31490E}"/>
          </ac:spMkLst>
        </pc:spChg>
      </pc:sldChg>
      <pc:sldChg chg="addSp delSp modSp mod">
        <pc:chgData name="Tom Landry" userId="1e132b29a63f6286" providerId="LiveId" clId="{D8DF4BCD-8924-482F-8EC5-F95EAA6DEA8B}" dt="2020-02-26T18:03:56.333" v="77" actId="478"/>
        <pc:sldMkLst>
          <pc:docMk/>
          <pc:sldMk cId="2252426738" sldId="267"/>
        </pc:sldMkLst>
        <pc:spChg chg="del mod">
          <ac:chgData name="Tom Landry" userId="1e132b29a63f6286" providerId="LiveId" clId="{D8DF4BCD-8924-482F-8EC5-F95EAA6DEA8B}" dt="2020-02-26T18:03:56.333" v="77" actId="478"/>
          <ac:spMkLst>
            <pc:docMk/>
            <pc:sldMk cId="2252426738" sldId="267"/>
            <ac:spMk id="2" creationId="{35BC4441-2FFD-4C23-9148-9E7BCD31490E}"/>
          </ac:spMkLst>
        </pc:spChg>
        <pc:spChg chg="add mod">
          <ac:chgData name="Tom Landry" userId="1e132b29a63f6286" providerId="LiveId" clId="{D8DF4BCD-8924-482F-8EC5-F95EAA6DEA8B}" dt="2020-02-26T18:03:56.333" v="77" actId="478"/>
          <ac:spMkLst>
            <pc:docMk/>
            <pc:sldMk cId="2252426738" sldId="267"/>
            <ac:spMk id="6" creationId="{D8356927-740C-4F5C-BBBA-225A55F09B68}"/>
          </ac:spMkLst>
        </pc:spChg>
        <pc:spChg chg="add">
          <ac:chgData name="Tom Landry" userId="1e132b29a63f6286" providerId="LiveId" clId="{D8DF4BCD-8924-482F-8EC5-F95EAA6DEA8B}" dt="2020-02-26T18:03:51.358" v="76"/>
          <ac:spMkLst>
            <pc:docMk/>
            <pc:sldMk cId="2252426738" sldId="267"/>
            <ac:spMk id="21" creationId="{128C325E-3E9F-421B-8035-DD5A9C1D962F}"/>
          </ac:spMkLst>
        </pc:spChg>
      </pc:sldChg>
      <pc:sldChg chg="modSp mod">
        <pc:chgData name="Tom Landry" userId="1e132b29a63f6286" providerId="LiveId" clId="{D8DF4BCD-8924-482F-8EC5-F95EAA6DEA8B}" dt="2020-02-26T17:54:24.540" v="23" actId="20577"/>
        <pc:sldMkLst>
          <pc:docMk/>
          <pc:sldMk cId="2347676281" sldId="268"/>
        </pc:sldMkLst>
        <pc:spChg chg="mod">
          <ac:chgData name="Tom Landry" userId="1e132b29a63f6286" providerId="LiveId" clId="{D8DF4BCD-8924-482F-8EC5-F95EAA6DEA8B}" dt="2020-02-26T17:54:24.540" v="23" actId="20577"/>
          <ac:spMkLst>
            <pc:docMk/>
            <pc:sldMk cId="2347676281" sldId="268"/>
            <ac:spMk id="2" creationId="{35BC4441-2FFD-4C23-9148-9E7BCD31490E}"/>
          </ac:spMkLst>
        </pc:spChg>
      </pc:sldChg>
      <pc:sldChg chg="modSp mod">
        <pc:chgData name="Tom Landry" userId="1e132b29a63f6286" providerId="LiveId" clId="{D8DF4BCD-8924-482F-8EC5-F95EAA6DEA8B}" dt="2020-02-26T17:54:34.805" v="37" actId="20577"/>
        <pc:sldMkLst>
          <pc:docMk/>
          <pc:sldMk cId="1720402111" sldId="269"/>
        </pc:sldMkLst>
        <pc:spChg chg="mod">
          <ac:chgData name="Tom Landry" userId="1e132b29a63f6286" providerId="LiveId" clId="{D8DF4BCD-8924-482F-8EC5-F95EAA6DEA8B}" dt="2020-02-26T17:54:34.805" v="37" actId="20577"/>
          <ac:spMkLst>
            <pc:docMk/>
            <pc:sldMk cId="1720402111" sldId="269"/>
            <ac:spMk id="2" creationId="{35BC4441-2FFD-4C23-9148-9E7BCD31490E}"/>
          </ac:spMkLst>
        </pc:spChg>
      </pc:sldChg>
      <pc:sldChg chg="addSp delSp modSp mod">
        <pc:chgData name="Tom Landry" userId="1e132b29a63f6286" providerId="LiveId" clId="{D8DF4BCD-8924-482F-8EC5-F95EAA6DEA8B}" dt="2020-02-26T22:56:21.214" v="210"/>
        <pc:sldMkLst>
          <pc:docMk/>
          <pc:sldMk cId="820780929" sldId="270"/>
        </pc:sldMkLst>
        <pc:spChg chg="mod">
          <ac:chgData name="Tom Landry" userId="1e132b29a63f6286" providerId="LiveId" clId="{D8DF4BCD-8924-482F-8EC5-F95EAA6DEA8B}" dt="2020-02-26T18:01:46.266" v="47" actId="20577"/>
          <ac:spMkLst>
            <pc:docMk/>
            <pc:sldMk cId="820780929" sldId="270"/>
            <ac:spMk id="2" creationId="{35BC4441-2FFD-4C23-9148-9E7BCD31490E}"/>
          </ac:spMkLst>
        </pc:spChg>
        <pc:spChg chg="add del mod">
          <ac:chgData name="Tom Landry" userId="1e132b29a63f6286" providerId="LiveId" clId="{D8DF4BCD-8924-482F-8EC5-F95EAA6DEA8B}" dt="2020-02-26T18:07:02.264" v="79" actId="478"/>
          <ac:spMkLst>
            <pc:docMk/>
            <pc:sldMk cId="820780929" sldId="270"/>
            <ac:spMk id="6" creationId="{C9A409A3-CCD7-4C99-BE83-667A2E9390E6}"/>
          </ac:spMkLst>
        </pc:spChg>
        <pc:picChg chg="del">
          <ac:chgData name="Tom Landry" userId="1e132b29a63f6286" providerId="LiveId" clId="{D8DF4BCD-8924-482F-8EC5-F95EAA6DEA8B}" dt="2020-02-26T18:07:00.783" v="78" actId="478"/>
          <ac:picMkLst>
            <pc:docMk/>
            <pc:sldMk cId="820780929" sldId="270"/>
            <ac:picMk id="5" creationId="{A02AF2BC-1399-4D1F-B41C-FF0C2A096C11}"/>
          </ac:picMkLst>
        </pc:picChg>
        <pc:picChg chg="add del mod">
          <ac:chgData name="Tom Landry" userId="1e132b29a63f6286" providerId="LiveId" clId="{D8DF4BCD-8924-482F-8EC5-F95EAA6DEA8B}" dt="2020-02-26T22:56:17.857" v="206" actId="478"/>
          <ac:picMkLst>
            <pc:docMk/>
            <pc:sldMk cId="820780929" sldId="270"/>
            <ac:picMk id="7" creationId="{9C120A1C-AD37-407E-B94A-2CD745DDE054}"/>
          </ac:picMkLst>
        </pc:picChg>
        <pc:picChg chg="add del mod">
          <ac:chgData name="Tom Landry" userId="1e132b29a63f6286" providerId="LiveId" clId="{D8DF4BCD-8924-482F-8EC5-F95EAA6DEA8B}" dt="2020-02-26T22:56:17.121" v="205" actId="478"/>
          <ac:picMkLst>
            <pc:docMk/>
            <pc:sldMk cId="820780929" sldId="270"/>
            <ac:picMk id="8" creationId="{163003B3-B93C-4A95-B0CC-8D121BFEC645}"/>
          </ac:picMkLst>
        </pc:picChg>
        <pc:picChg chg="add del mod ord">
          <ac:chgData name="Tom Landry" userId="1e132b29a63f6286" providerId="LiveId" clId="{D8DF4BCD-8924-482F-8EC5-F95EAA6DEA8B}" dt="2020-02-26T22:56:18.441" v="207" actId="478"/>
          <ac:picMkLst>
            <pc:docMk/>
            <pc:sldMk cId="820780929" sldId="270"/>
            <ac:picMk id="9" creationId="{181A7546-675E-4EA0-B5CA-F4DD69FFF104}"/>
          </ac:picMkLst>
        </pc:picChg>
        <pc:picChg chg="add del mod">
          <ac:chgData name="Tom Landry" userId="1e132b29a63f6286" providerId="LiveId" clId="{D8DF4BCD-8924-482F-8EC5-F95EAA6DEA8B}" dt="2020-02-26T22:56:19.695" v="209" actId="478"/>
          <ac:picMkLst>
            <pc:docMk/>
            <pc:sldMk cId="820780929" sldId="270"/>
            <ac:picMk id="21" creationId="{950949AB-0827-470F-8274-EF76D13143F7}"/>
          </ac:picMkLst>
        </pc:picChg>
        <pc:picChg chg="add del mod">
          <ac:chgData name="Tom Landry" userId="1e132b29a63f6286" providerId="LiveId" clId="{D8DF4BCD-8924-482F-8EC5-F95EAA6DEA8B}" dt="2020-02-26T22:56:19.099" v="208" actId="478"/>
          <ac:picMkLst>
            <pc:docMk/>
            <pc:sldMk cId="820780929" sldId="270"/>
            <ac:picMk id="23" creationId="{42545F6D-B9B7-47B7-B643-C3BB5CD7EA27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27" creationId="{32922BFD-DF34-4797-B186-9397DABA7766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29" creationId="{7DC864FB-9FBD-43DB-BD04-254C30FA86AC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30" creationId="{DD83D3C8-E408-4CE4-9221-11AFF430F1B9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31" creationId="{3B52B82D-FF2D-41B4-967C-AEC333E05FB9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32" creationId="{D991C917-DB46-416F-A18B-F0C69E244D4A}"/>
          </ac:picMkLst>
        </pc:picChg>
      </pc:sldChg>
      <pc:sldChg chg="modSp add mod">
        <pc:chgData name="Tom Landry" userId="1e132b29a63f6286" providerId="LiveId" clId="{D8DF4BCD-8924-482F-8EC5-F95EAA6DEA8B}" dt="2020-02-26T22:56:05.889" v="204" actId="20577"/>
        <pc:sldMkLst>
          <pc:docMk/>
          <pc:sldMk cId="2259676129" sldId="271"/>
        </pc:sldMkLst>
        <pc:spChg chg="mod">
          <ac:chgData name="Tom Landry" userId="1e132b29a63f6286" providerId="LiveId" clId="{D8DF4BCD-8924-482F-8EC5-F95EAA6DEA8B}" dt="2020-02-26T22:56:05.889" v="204" actId="20577"/>
          <ac:spMkLst>
            <pc:docMk/>
            <pc:sldMk cId="2259676129" sldId="271"/>
            <ac:spMk id="2" creationId="{35BC4441-2FFD-4C23-9148-9E7BCD31490E}"/>
          </ac:spMkLst>
        </pc:sp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7" creationId="{9C120A1C-AD37-407E-B94A-2CD745DDE054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8" creationId="{163003B3-B93C-4A95-B0CC-8D121BFEC645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9" creationId="{181A7546-675E-4EA0-B5CA-F4DD69FFF104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21" creationId="{950949AB-0827-470F-8274-EF76D13143F7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23" creationId="{42545F6D-B9B7-47B7-B643-C3BB5CD7EA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272D9-03DB-4239-BBA6-7AE1BD54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Gestion d’un environnement contrôlé par Arduino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BD52D2-3073-4FC2-8931-944B76FCB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Dave Grenier</a:t>
            </a:r>
            <a:br>
              <a:rPr lang="fr-CA" dirty="0"/>
            </a:br>
            <a:r>
              <a:rPr lang="fr-CA" dirty="0"/>
              <a:t>Tommy Landry</a:t>
            </a:r>
            <a:br>
              <a:rPr lang="fr-CA" dirty="0"/>
            </a:br>
            <a:r>
              <a:rPr lang="fr-CA" dirty="0"/>
              <a:t>Jade Phaneuf</a:t>
            </a:r>
          </a:p>
        </p:txBody>
      </p:sp>
    </p:spTree>
    <p:extLst>
      <p:ext uri="{BB962C8B-B14F-4D97-AF65-F5344CB8AC3E}">
        <p14:creationId xmlns:p14="http://schemas.microsoft.com/office/powerpoint/2010/main" val="29262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php +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57" y="392491"/>
            <a:ext cx="5143500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Affichage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1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28C325E-3E9F-421B-8035-DD5A9C1D962F}"/>
              </a:ext>
            </a:extLst>
          </p:cNvPr>
          <p:cNvSpPr txBox="1">
            <a:spLocks/>
          </p:cNvSpPr>
          <p:nvPr/>
        </p:nvSpPr>
        <p:spPr>
          <a:xfrm>
            <a:off x="304857" y="392491"/>
            <a:ext cx="5143500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Affichage des 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356927-740C-4F5C-BBBA-225A55F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242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attendu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idéal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0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2922BFD-DF34-4797-B186-9397DABA77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DC864FB-9FBD-43DB-BD04-254C30FA86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D83D3C8-E408-4CE4-9221-11AFF430F1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B52B82D-FF2D-41B4-967C-AEC333E05F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991C917-DB46-416F-A18B-F0C69E244D4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8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120A1C-AD37-407E-B94A-2CD745DDE0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3003B3-B93C-4A95-B0CC-8D121BFEC6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0949AB-0827-470F-8274-EF76D13143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1A7546-675E-4EA0-B5CA-F4DD69FFF1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2545F6D-B9B7-47B7-B643-C3BB5CD7EA2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Problématique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 descr="Deluxe 3-Tier T5 High Intensity SunLite Garden 3">
            <a:extLst>
              <a:ext uri="{FF2B5EF4-FFF2-40B4-BE49-F238E27FC236}">
                <a16:creationId xmlns:a16="http://schemas.microsoft.com/office/drawing/2014/main" id="{2B30A6DF-39FE-4D86-95A7-B36D8146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659" y="1414964"/>
            <a:ext cx="4532897" cy="45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Problématique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mrs miller does her thing">
            <a:extLst>
              <a:ext uri="{FF2B5EF4-FFF2-40B4-BE49-F238E27FC236}">
                <a16:creationId xmlns:a16="http://schemas.microsoft.com/office/drawing/2014/main" id="{6DDDA4E9-FB75-4FA3-8402-60EBD5F6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7842" y="981438"/>
            <a:ext cx="4968784" cy="48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reenhouse control">
            <a:extLst>
              <a:ext uri="{FF2B5EF4-FFF2-40B4-BE49-F238E27FC236}">
                <a16:creationId xmlns:a16="http://schemas.microsoft.com/office/drawing/2014/main" id="{6F3EC255-82C0-418E-8C13-D14AEF16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0033" y="1462184"/>
            <a:ext cx="2384796" cy="17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rduino">
            <a:extLst>
              <a:ext uri="{FF2B5EF4-FFF2-40B4-BE49-F238E27FC236}">
                <a16:creationId xmlns:a16="http://schemas.microsoft.com/office/drawing/2014/main" id="{08F1A0C7-CE0E-4B19-880B-6C83E538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7842" y="3471636"/>
            <a:ext cx="2979919" cy="23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3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Projet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proposé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3D66C7-D0B3-4BB3-B22E-9045AF0B74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224" y="2117290"/>
            <a:ext cx="4712828" cy="33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Choix des </a:t>
            </a:r>
            <a:r>
              <a:rPr lang="en-US" dirty="0" err="1">
                <a:solidFill>
                  <a:schemeClr val="bg1"/>
                </a:solidFill>
              </a:rPr>
              <a:t>périphériques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F969AE-861B-4236-B91E-AC189E36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7314" y="3678201"/>
            <a:ext cx="1376234" cy="13762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217DC4-13F1-4232-8820-A838C9720C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573" y="778147"/>
            <a:ext cx="1359674" cy="135967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DB939A0-5BB6-42A3-9193-6F79B586B0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3784" y="828628"/>
            <a:ext cx="1908482" cy="19084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64E1192-DBD0-4DA0-8007-8263D03A659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5536" y="2429922"/>
            <a:ext cx="3005678" cy="3005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297F44-8928-4A06-90BC-B16F848B8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2707" y="1982460"/>
            <a:ext cx="2143125" cy="21431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9914D05-3B2B-44D7-BCA4-E6FC426F2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214" y="4817381"/>
            <a:ext cx="1772025" cy="1772025"/>
          </a:xfrm>
          <a:prstGeom prst="rect">
            <a:avLst/>
          </a:prstGeom>
        </p:spPr>
      </p:pic>
      <p:sp>
        <p:nvSpPr>
          <p:cNvPr id="29" name="Flèche : courbe vers le bas 28">
            <a:extLst>
              <a:ext uri="{FF2B5EF4-FFF2-40B4-BE49-F238E27FC236}">
                <a16:creationId xmlns:a16="http://schemas.microsoft.com/office/drawing/2014/main" id="{9ACAA712-1E15-44D2-AACA-91C69DF6742F}"/>
              </a:ext>
            </a:extLst>
          </p:cNvPr>
          <p:cNvSpPr/>
          <p:nvPr/>
        </p:nvSpPr>
        <p:spPr>
          <a:xfrm rot="20391058">
            <a:off x="5927124" y="2680545"/>
            <a:ext cx="1542497" cy="7651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ourbe vers le bas 29">
            <a:extLst>
              <a:ext uri="{FF2B5EF4-FFF2-40B4-BE49-F238E27FC236}">
                <a16:creationId xmlns:a16="http://schemas.microsoft.com/office/drawing/2014/main" id="{4AEE09A9-E24A-451F-BAD2-18C38E4A775B}"/>
              </a:ext>
            </a:extLst>
          </p:cNvPr>
          <p:cNvSpPr/>
          <p:nvPr/>
        </p:nvSpPr>
        <p:spPr>
          <a:xfrm rot="8625752">
            <a:off x="9185249" y="2423039"/>
            <a:ext cx="1310672" cy="7339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96E6169A-CDCF-4665-ACFC-26E1D6E36854}"/>
              </a:ext>
            </a:extLst>
          </p:cNvPr>
          <p:cNvSpPr/>
          <p:nvPr/>
        </p:nvSpPr>
        <p:spPr>
          <a:xfrm rot="13550878">
            <a:off x="7602313" y="1203473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3" name="Flèche : courbe vers le haut 32">
            <a:extLst>
              <a:ext uri="{FF2B5EF4-FFF2-40B4-BE49-F238E27FC236}">
                <a16:creationId xmlns:a16="http://schemas.microsoft.com/office/drawing/2014/main" id="{B4273EFF-A23B-4204-ABCC-56319A99A1EB}"/>
              </a:ext>
            </a:extLst>
          </p:cNvPr>
          <p:cNvSpPr/>
          <p:nvPr/>
        </p:nvSpPr>
        <p:spPr>
          <a:xfrm rot="2585857">
            <a:off x="8285392" y="3905804"/>
            <a:ext cx="1691330" cy="686042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4" name="Flèche : courbe vers le haut 33">
            <a:extLst>
              <a:ext uri="{FF2B5EF4-FFF2-40B4-BE49-F238E27FC236}">
                <a16:creationId xmlns:a16="http://schemas.microsoft.com/office/drawing/2014/main" id="{424022BC-56CA-473B-8C5C-3AAEB5826175}"/>
              </a:ext>
            </a:extLst>
          </p:cNvPr>
          <p:cNvSpPr/>
          <p:nvPr/>
        </p:nvSpPr>
        <p:spPr>
          <a:xfrm rot="4351105">
            <a:off x="6950728" y="3937307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7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Principles de </a:t>
            </a:r>
            <a:r>
              <a:rPr lang="en-US" dirty="0" err="1">
                <a:solidFill>
                  <a:schemeClr val="bg1"/>
                </a:solidFill>
              </a:rPr>
              <a:t>fonctionnement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362CA-868E-4CBD-8C46-5D4E2CD11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479" y="93971"/>
            <a:ext cx="2430212" cy="18944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F89872-824D-4C32-9AFF-8340022EC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1663" y="4973209"/>
            <a:ext cx="2419350" cy="17369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2DE2FE-0817-4026-B11B-EE91D36D11A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66" y="2682576"/>
            <a:ext cx="1389605" cy="1389605"/>
          </a:xfrm>
          <a:prstGeom prst="rect">
            <a:avLst/>
          </a:prstGeom>
        </p:spPr>
      </p:pic>
      <p:sp>
        <p:nvSpPr>
          <p:cNvPr id="21" name="Signe Plus 20">
            <a:extLst>
              <a:ext uri="{FF2B5EF4-FFF2-40B4-BE49-F238E27FC236}">
                <a16:creationId xmlns:a16="http://schemas.microsoft.com/office/drawing/2014/main" id="{CA90A664-64E6-451C-A8A9-6D72F159D922}"/>
              </a:ext>
            </a:extLst>
          </p:cNvPr>
          <p:cNvSpPr/>
          <p:nvPr/>
        </p:nvSpPr>
        <p:spPr>
          <a:xfrm>
            <a:off x="8030013" y="1891662"/>
            <a:ext cx="664803" cy="6386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Est égal à 22">
            <a:extLst>
              <a:ext uri="{FF2B5EF4-FFF2-40B4-BE49-F238E27FC236}">
                <a16:creationId xmlns:a16="http://schemas.microsoft.com/office/drawing/2014/main" id="{16E2B66A-DEE6-448C-A7BB-3687EF5F1FE3}"/>
              </a:ext>
            </a:extLst>
          </p:cNvPr>
          <p:cNvSpPr/>
          <p:nvPr/>
        </p:nvSpPr>
        <p:spPr>
          <a:xfrm>
            <a:off x="8090565" y="4239298"/>
            <a:ext cx="658680" cy="5638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07C7567-275E-4575-903F-783D07AC3C8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369" y="2708149"/>
            <a:ext cx="718376" cy="71837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4CA9FD0-8922-4E50-9CC0-D08E9C50D5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383" y="3589867"/>
            <a:ext cx="820605" cy="820605"/>
          </a:xfrm>
          <a:prstGeom prst="rect">
            <a:avLst/>
          </a:prstGeom>
        </p:spPr>
      </p:pic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B3278E04-B727-4A8D-81A8-64BAF8164E16}"/>
              </a:ext>
            </a:extLst>
          </p:cNvPr>
          <p:cNvSpPr/>
          <p:nvPr/>
        </p:nvSpPr>
        <p:spPr>
          <a:xfrm>
            <a:off x="7369181" y="3214724"/>
            <a:ext cx="348669" cy="5321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5B819267-A049-47DC-8E9A-FA2CCE4FD175}"/>
              </a:ext>
            </a:extLst>
          </p:cNvPr>
          <p:cNvSpPr/>
          <p:nvPr/>
        </p:nvSpPr>
        <p:spPr>
          <a:xfrm>
            <a:off x="9429107" y="3190216"/>
            <a:ext cx="348669" cy="5321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7DFA60D-8C93-4602-A332-2E1F068D3A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858872" y="2936168"/>
            <a:ext cx="2275116" cy="102380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607B710-BCE4-4AFA-B8EB-6D650A7E80E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114" y="2586348"/>
            <a:ext cx="993238" cy="82769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52D7AD2-28A4-45FB-A509-55D46988F7F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119" y="3350820"/>
            <a:ext cx="1610883" cy="8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2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php +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4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php +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32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59</Words>
  <Application>Microsoft Office PowerPoint</Application>
  <PresentationFormat>Grand écran</PresentationFormat>
  <Paragraphs>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Gestion d’un environnement contrôlé par Arduino</vt:lpstr>
      <vt:lpstr>Introduction</vt:lpstr>
      <vt:lpstr>Problématique</vt:lpstr>
      <vt:lpstr>Problématique</vt:lpstr>
      <vt:lpstr>Projet proposé</vt:lpstr>
      <vt:lpstr>Choix des périphériques</vt:lpstr>
      <vt:lpstr>Principles de fonctionnement</vt:lpstr>
      <vt:lpstr>Utilisation de php + base de données</vt:lpstr>
      <vt:lpstr>Utilisation de php + base de données</vt:lpstr>
      <vt:lpstr>Utilisation de php + base de données</vt:lpstr>
      <vt:lpstr>Affichage des données</vt:lpstr>
      <vt:lpstr>Présentation PowerPoint</vt:lpstr>
      <vt:lpstr>Résultat attendu</vt:lpstr>
      <vt:lpstr>Résultat idéal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environnement contrôlé par Arduino</dc:title>
  <dc:creator>Tom Landry</dc:creator>
  <cp:lastModifiedBy>Tom Landry</cp:lastModifiedBy>
  <cp:revision>5</cp:revision>
  <dcterms:created xsi:type="dcterms:W3CDTF">2020-02-26T17:12:46Z</dcterms:created>
  <dcterms:modified xsi:type="dcterms:W3CDTF">2020-02-26T23:06:07Z</dcterms:modified>
</cp:coreProperties>
</file>