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5"/>
  </p:notesMasterIdLst>
  <p:sldIdLst>
    <p:sldId id="256" r:id="rId2"/>
    <p:sldId id="258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8B3B-DF19-4947-A08C-82E2A7507F8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6A78B-B108-764B-80D2-807F5203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A78B-B108-764B-80D2-807F520323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AD6997-2EC7-154E-99D8-8A7675DECC86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Traffic Light Controller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#8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pushing the pushbutton, turn on the yellow light for cars (4 seconds) </a:t>
            </a:r>
          </a:p>
          <a:p>
            <a:pPr lvl="1"/>
            <a:r>
              <a:rPr lang="en-US" dirty="0"/>
              <a:t>Give NOWALK sign to the pedestrian</a:t>
            </a:r>
          </a:p>
          <a:p>
            <a:r>
              <a:rPr lang="en-US" dirty="0"/>
              <a:t>Turn on the red light for cars (20 seconds)</a:t>
            </a:r>
          </a:p>
          <a:p>
            <a:pPr lvl="1"/>
            <a:r>
              <a:rPr lang="en-US" dirty="0"/>
              <a:t>Give WALK sign to the pedestrian (16 seconds)</a:t>
            </a:r>
          </a:p>
          <a:p>
            <a:pPr lvl="1"/>
            <a:r>
              <a:rPr lang="en-US" dirty="0"/>
              <a:t>Flash WALK sign to the pedestrian (4 seconds)</a:t>
            </a:r>
          </a:p>
          <a:p>
            <a:r>
              <a:rPr lang="en-US" dirty="0"/>
              <a:t>Turn the green light for cars (32 seconds)</a:t>
            </a:r>
          </a:p>
          <a:p>
            <a:pPr lvl="1"/>
            <a:r>
              <a:rPr lang="en-US" dirty="0"/>
              <a:t>Give NOWALK sign for the pedestrian</a:t>
            </a:r>
          </a:p>
          <a:p>
            <a:pPr lvl="1"/>
            <a:r>
              <a:rPr lang="en-US" dirty="0"/>
              <a:t>The green light for cars stays on for 32 seconds or until pushing the button after 32 seconds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&amp; State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1993882" y="4131956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292" y="4105671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</a:t>
            </a:r>
          </a:p>
        </p:txBody>
      </p:sp>
      <p:cxnSp>
        <p:nvCxnSpPr>
          <p:cNvPr id="9" name="Straight Connector 8"/>
          <p:cNvCxnSpPr>
            <a:stCxn id="4" idx="2"/>
            <a:endCxn id="4" idx="6"/>
          </p:cNvCxnSpPr>
          <p:nvPr/>
        </p:nvCxnSpPr>
        <p:spPr>
          <a:xfrm rot="10800000" flipH="1">
            <a:off x="1993881" y="4427122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06243" y="4388876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sp>
        <p:nvSpPr>
          <p:cNvPr id="11" name="Oval 10"/>
          <p:cNvSpPr/>
          <p:nvPr/>
        </p:nvSpPr>
        <p:spPr>
          <a:xfrm>
            <a:off x="2915696" y="4131956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82106" y="4105671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S2</a:t>
            </a:r>
          </a:p>
        </p:txBody>
      </p:sp>
      <p:cxnSp>
        <p:nvCxnSpPr>
          <p:cNvPr id="13" name="Straight Connector 12"/>
          <p:cNvCxnSpPr>
            <a:stCxn id="11" idx="2"/>
            <a:endCxn id="11" idx="6"/>
          </p:cNvCxnSpPr>
          <p:nvPr/>
        </p:nvCxnSpPr>
        <p:spPr>
          <a:xfrm rot="10800000" flipH="1">
            <a:off x="2915695" y="4427122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057" y="4388876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17" name="Straight Arrow Connector 16"/>
          <p:cNvCxnSpPr>
            <a:stCxn id="4" idx="6"/>
            <a:endCxn id="11" idx="2"/>
          </p:cNvCxnSpPr>
          <p:nvPr/>
        </p:nvCxnSpPr>
        <p:spPr>
          <a:xfrm>
            <a:off x="2584213" y="4427122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57310" y="4131964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23720" y="4105679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S3</a:t>
            </a:r>
          </a:p>
        </p:txBody>
      </p:sp>
      <p:cxnSp>
        <p:nvCxnSpPr>
          <p:cNvPr id="20" name="Straight Connector 19"/>
          <p:cNvCxnSpPr>
            <a:stCxn id="18" idx="2"/>
            <a:endCxn id="18" idx="6"/>
          </p:cNvCxnSpPr>
          <p:nvPr/>
        </p:nvCxnSpPr>
        <p:spPr>
          <a:xfrm rot="10800000" flipH="1">
            <a:off x="3857309" y="4427130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69671" y="4388884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sp>
        <p:nvSpPr>
          <p:cNvPr id="22" name="Oval 21"/>
          <p:cNvSpPr/>
          <p:nvPr/>
        </p:nvSpPr>
        <p:spPr>
          <a:xfrm>
            <a:off x="4779124" y="4131964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45534" y="410567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S4</a:t>
            </a:r>
          </a:p>
        </p:txBody>
      </p:sp>
      <p:cxnSp>
        <p:nvCxnSpPr>
          <p:cNvPr id="24" name="Straight Connector 23"/>
          <p:cNvCxnSpPr>
            <a:stCxn id="22" idx="2"/>
            <a:endCxn id="22" idx="6"/>
          </p:cNvCxnSpPr>
          <p:nvPr/>
        </p:nvCxnSpPr>
        <p:spPr>
          <a:xfrm rot="10800000" flipH="1">
            <a:off x="4779123" y="4427130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91485" y="4388884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26" name="Straight Arrow Connector 25"/>
          <p:cNvCxnSpPr>
            <a:stCxn id="18" idx="6"/>
            <a:endCxn id="22" idx="2"/>
          </p:cNvCxnSpPr>
          <p:nvPr/>
        </p:nvCxnSpPr>
        <p:spPr>
          <a:xfrm>
            <a:off x="4447641" y="4427130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06026" y="4434301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645508" y="4139127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11918" y="4112842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S6</a:t>
            </a:r>
          </a:p>
        </p:txBody>
      </p:sp>
      <p:cxnSp>
        <p:nvCxnSpPr>
          <p:cNvPr id="31" name="Straight Connector 30"/>
          <p:cNvCxnSpPr>
            <a:stCxn id="29" idx="2"/>
            <a:endCxn id="29" idx="6"/>
          </p:cNvCxnSpPr>
          <p:nvPr/>
        </p:nvCxnSpPr>
        <p:spPr>
          <a:xfrm rot="10800000" flipH="1">
            <a:off x="6645507" y="4434293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7869" y="439604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sp>
        <p:nvSpPr>
          <p:cNvPr id="33" name="Oval 32"/>
          <p:cNvSpPr/>
          <p:nvPr/>
        </p:nvSpPr>
        <p:spPr>
          <a:xfrm>
            <a:off x="7587122" y="4139135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53532" y="4112850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S7</a:t>
            </a:r>
          </a:p>
        </p:txBody>
      </p:sp>
      <p:cxnSp>
        <p:nvCxnSpPr>
          <p:cNvPr id="35" name="Straight Connector 34"/>
          <p:cNvCxnSpPr>
            <a:stCxn id="33" idx="2"/>
            <a:endCxn id="33" idx="6"/>
          </p:cNvCxnSpPr>
          <p:nvPr/>
        </p:nvCxnSpPr>
        <p:spPr>
          <a:xfrm rot="10800000" flipH="1">
            <a:off x="7587121" y="4434301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99483" y="439605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35838" y="4441472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69455" y="4435889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72067" y="4131948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38477" y="4105663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S0</a:t>
            </a:r>
          </a:p>
        </p:txBody>
      </p:sp>
      <p:cxnSp>
        <p:nvCxnSpPr>
          <p:cNvPr id="41" name="Straight Connector 40"/>
          <p:cNvCxnSpPr>
            <a:stCxn id="39" idx="2"/>
            <a:endCxn id="39" idx="6"/>
          </p:cNvCxnSpPr>
          <p:nvPr/>
        </p:nvCxnSpPr>
        <p:spPr>
          <a:xfrm rot="10800000" flipH="1">
            <a:off x="1072066" y="4427114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4428" y="438886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43" name="Straight Arrow Connector 42"/>
          <p:cNvCxnSpPr>
            <a:stCxn id="39" idx="6"/>
          </p:cNvCxnSpPr>
          <p:nvPr/>
        </p:nvCxnSpPr>
        <p:spPr>
          <a:xfrm>
            <a:off x="1662398" y="4427114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195594" y="5118092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62004" y="5091807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S8</a:t>
            </a:r>
          </a:p>
        </p:txBody>
      </p:sp>
      <p:cxnSp>
        <p:nvCxnSpPr>
          <p:cNvPr id="46" name="Straight Connector 45"/>
          <p:cNvCxnSpPr>
            <a:stCxn id="44" idx="2"/>
            <a:endCxn id="44" idx="6"/>
          </p:cNvCxnSpPr>
          <p:nvPr/>
        </p:nvCxnSpPr>
        <p:spPr>
          <a:xfrm rot="10800000" flipH="1">
            <a:off x="6195593" y="5413258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07955" y="537501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Ya</a:t>
            </a:r>
            <a:r>
              <a:rPr lang="en-US" sz="1100" dirty="0"/>
              <a:t>, NW</a:t>
            </a:r>
          </a:p>
        </p:txBody>
      </p:sp>
      <p:sp>
        <p:nvSpPr>
          <p:cNvPr id="48" name="Oval 47"/>
          <p:cNvSpPr/>
          <p:nvPr/>
        </p:nvSpPr>
        <p:spPr>
          <a:xfrm>
            <a:off x="5169556" y="5118092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27207" y="5091807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S9</a:t>
            </a:r>
          </a:p>
        </p:txBody>
      </p:sp>
      <p:cxnSp>
        <p:nvCxnSpPr>
          <p:cNvPr id="50" name="Straight Connector 49"/>
          <p:cNvCxnSpPr>
            <a:stCxn id="48" idx="2"/>
            <a:endCxn id="48" idx="6"/>
          </p:cNvCxnSpPr>
          <p:nvPr/>
        </p:nvCxnSpPr>
        <p:spPr>
          <a:xfrm rot="10800000" flipH="1">
            <a:off x="5169555" y="5413258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1917" y="5375012"/>
            <a:ext cx="499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W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5759887" y="5388453"/>
            <a:ext cx="43831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3" idx="4"/>
            <a:endCxn id="44" idx="6"/>
          </p:cNvCxnSpPr>
          <p:nvPr/>
        </p:nvCxnSpPr>
        <p:spPr>
          <a:xfrm rot="5400000">
            <a:off x="6992211" y="4523181"/>
            <a:ext cx="683792" cy="1096363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78552" y="4866821"/>
            <a:ext cx="327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59692" y="4472979"/>
            <a:ext cx="327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PB</a:t>
            </a:r>
          </a:p>
        </p:txBody>
      </p:sp>
      <p:sp>
        <p:nvSpPr>
          <p:cNvPr id="66" name="Oval 65"/>
          <p:cNvSpPr/>
          <p:nvPr/>
        </p:nvSpPr>
        <p:spPr>
          <a:xfrm>
            <a:off x="4330171" y="5119680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444027" y="5128431"/>
            <a:ext cx="372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S10</a:t>
            </a:r>
          </a:p>
        </p:txBody>
      </p:sp>
      <p:cxnSp>
        <p:nvCxnSpPr>
          <p:cNvPr id="68" name="Straight Connector 67"/>
          <p:cNvCxnSpPr>
            <a:stCxn id="66" idx="2"/>
            <a:endCxn id="66" idx="6"/>
          </p:cNvCxnSpPr>
          <p:nvPr/>
        </p:nvCxnSpPr>
        <p:spPr>
          <a:xfrm rot="10800000" flipH="1">
            <a:off x="4330170" y="5414846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42532" y="5376600"/>
            <a:ext cx="499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W</a:t>
            </a:r>
          </a:p>
        </p:txBody>
      </p:sp>
      <p:cxnSp>
        <p:nvCxnSpPr>
          <p:cNvPr id="71" name="Straight Arrow Connector 70"/>
          <p:cNvCxnSpPr>
            <a:stCxn id="48" idx="2"/>
          </p:cNvCxnSpPr>
          <p:nvPr/>
        </p:nvCxnSpPr>
        <p:spPr>
          <a:xfrm rot="10800000">
            <a:off x="4920502" y="5413258"/>
            <a:ext cx="249055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490783" y="5118092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604639" y="5126843"/>
            <a:ext cx="372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S11</a:t>
            </a:r>
          </a:p>
        </p:txBody>
      </p:sp>
      <p:cxnSp>
        <p:nvCxnSpPr>
          <p:cNvPr id="74" name="Straight Connector 73"/>
          <p:cNvCxnSpPr>
            <a:stCxn id="72" idx="2"/>
            <a:endCxn id="72" idx="6"/>
          </p:cNvCxnSpPr>
          <p:nvPr/>
        </p:nvCxnSpPr>
        <p:spPr>
          <a:xfrm rot="10800000" flipH="1">
            <a:off x="3490782" y="5413258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03144" y="5375012"/>
            <a:ext cx="499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W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081114" y="5411670"/>
            <a:ext cx="249055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666641" y="5126843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780497" y="5135594"/>
            <a:ext cx="372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S12</a:t>
            </a:r>
          </a:p>
        </p:txBody>
      </p:sp>
      <p:cxnSp>
        <p:nvCxnSpPr>
          <p:cNvPr id="79" name="Straight Connector 78"/>
          <p:cNvCxnSpPr>
            <a:stCxn id="77" idx="2"/>
            <a:endCxn id="77" idx="6"/>
          </p:cNvCxnSpPr>
          <p:nvPr/>
        </p:nvCxnSpPr>
        <p:spPr>
          <a:xfrm rot="10800000" flipH="1">
            <a:off x="2666640" y="5422009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79002" y="5383763"/>
            <a:ext cx="499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W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rot="10800000">
            <a:off x="3256972" y="5420421"/>
            <a:ext cx="249055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827255" y="5126844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941111" y="5135595"/>
            <a:ext cx="372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S13</a:t>
            </a:r>
          </a:p>
        </p:txBody>
      </p:sp>
      <p:cxnSp>
        <p:nvCxnSpPr>
          <p:cNvPr id="84" name="Straight Connector 83"/>
          <p:cNvCxnSpPr>
            <a:stCxn id="82" idx="2"/>
            <a:endCxn id="82" idx="6"/>
          </p:cNvCxnSpPr>
          <p:nvPr/>
        </p:nvCxnSpPr>
        <p:spPr>
          <a:xfrm rot="10800000" flipH="1">
            <a:off x="1827254" y="5422010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39616" y="538376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FW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0800000">
            <a:off x="2417586" y="5420422"/>
            <a:ext cx="249055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2" idx="2"/>
            <a:endCxn id="39" idx="2"/>
          </p:cNvCxnSpPr>
          <p:nvPr/>
        </p:nvCxnSpPr>
        <p:spPr>
          <a:xfrm rot="10800000">
            <a:off x="1072067" y="4427114"/>
            <a:ext cx="755188" cy="994896"/>
          </a:xfrm>
          <a:prstGeom prst="curvedConnector3">
            <a:avLst>
              <a:gd name="adj1" fmla="val 1302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723694" y="4139127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890104" y="4112842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S5</a:t>
            </a:r>
          </a:p>
        </p:txBody>
      </p:sp>
      <p:cxnSp>
        <p:nvCxnSpPr>
          <p:cNvPr id="93" name="Straight Connector 92"/>
          <p:cNvCxnSpPr>
            <a:stCxn id="91" idx="2"/>
            <a:endCxn id="91" idx="6"/>
          </p:cNvCxnSpPr>
          <p:nvPr/>
        </p:nvCxnSpPr>
        <p:spPr>
          <a:xfrm rot="10800000" flipH="1">
            <a:off x="5723693" y="4434293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36055" y="439604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314025" y="4443052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469494" y="4553539"/>
            <a:ext cx="1490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hape 102"/>
          <p:cNvCxnSpPr>
            <a:endCxn id="33" idx="0"/>
          </p:cNvCxnSpPr>
          <p:nvPr/>
        </p:nvCxnSpPr>
        <p:spPr>
          <a:xfrm rot="16200000" flipV="1">
            <a:off x="7676000" y="4345424"/>
            <a:ext cx="591919" cy="179341"/>
          </a:xfrm>
          <a:prstGeom prst="curvedConnector5">
            <a:avLst>
              <a:gd name="adj1" fmla="val 134"/>
              <a:gd name="adj2" fmla="val -192050"/>
              <a:gd name="adj3" fmla="val 13862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raffic light sim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9" y="1666485"/>
            <a:ext cx="8864965" cy="17817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2158</TotalTime>
  <Words>159</Words>
  <Application>Microsoft Office PowerPoint</Application>
  <PresentationFormat>On-screen Show (4:3)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Perpetua</vt:lpstr>
      <vt:lpstr>Wingdings 2</vt:lpstr>
      <vt:lpstr>Equity</vt:lpstr>
      <vt:lpstr>Lab #8</vt:lpstr>
      <vt:lpstr>The control specifications</vt:lpstr>
      <vt:lpstr>Timing &amp; State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#4</dc:title>
  <dc:creator>Shin</dc:creator>
  <cp:lastModifiedBy>Siddique, Ayesha (MU-Student)</cp:lastModifiedBy>
  <cp:revision>17</cp:revision>
  <dcterms:created xsi:type="dcterms:W3CDTF">2014-04-03T05:51:06Z</dcterms:created>
  <dcterms:modified xsi:type="dcterms:W3CDTF">2022-04-13T19:35:19Z</dcterms:modified>
</cp:coreProperties>
</file>