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0" r:id="rId3"/>
    <p:sldId id="259" r:id="rId4"/>
    <p:sldId id="263" r:id="rId5"/>
    <p:sldId id="264" r:id="rId6"/>
    <p:sldId id="265" r:id="rId7"/>
    <p:sldId id="266" r:id="rId8"/>
    <p:sldId id="261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93309F-A557-4F8C-816C-E520B4AD4966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1514EB6-B981-4DA8-891A-ADBC327454BD}">
      <dgm:prSet/>
      <dgm:spPr/>
      <dgm:t>
        <a:bodyPr/>
        <a:lstStyle/>
        <a:p>
          <a:r>
            <a:rPr lang="en-US" dirty="0"/>
            <a:t>Project planning and scheduling</a:t>
          </a:r>
        </a:p>
      </dgm:t>
    </dgm:pt>
    <dgm:pt modelId="{AE89CAD9-9014-48B9-85E8-C40B049FA534}" type="parTrans" cxnId="{866EA7C3-2D1C-47DC-8497-753F29A37B02}">
      <dgm:prSet/>
      <dgm:spPr/>
      <dgm:t>
        <a:bodyPr/>
        <a:lstStyle/>
        <a:p>
          <a:endParaRPr lang="en-US"/>
        </a:p>
      </dgm:t>
    </dgm:pt>
    <dgm:pt modelId="{5DF15B39-239B-4400-8867-557A05F8835F}" type="sibTrans" cxnId="{866EA7C3-2D1C-47DC-8497-753F29A37B02}">
      <dgm:prSet/>
      <dgm:spPr/>
      <dgm:t>
        <a:bodyPr/>
        <a:lstStyle/>
        <a:p>
          <a:endParaRPr lang="en-US"/>
        </a:p>
      </dgm:t>
    </dgm:pt>
    <dgm:pt modelId="{81E965C6-A105-4992-A9F6-6B89F14311B2}">
      <dgm:prSet/>
      <dgm:spPr/>
      <dgm:t>
        <a:bodyPr/>
        <a:lstStyle/>
        <a:p>
          <a:r>
            <a:rPr lang="en-US"/>
            <a:t>Project roadmap and release planning</a:t>
          </a:r>
        </a:p>
      </dgm:t>
    </dgm:pt>
    <dgm:pt modelId="{85915316-7C7C-4021-9DD6-F010BDC0BCDF}" type="parTrans" cxnId="{D260F92B-1EF5-494C-AAEF-A1DF10D829FB}">
      <dgm:prSet/>
      <dgm:spPr/>
      <dgm:t>
        <a:bodyPr/>
        <a:lstStyle/>
        <a:p>
          <a:endParaRPr lang="en-US"/>
        </a:p>
      </dgm:t>
    </dgm:pt>
    <dgm:pt modelId="{4815A7FE-62CD-435B-AF7C-DCF2C149197D}" type="sibTrans" cxnId="{D260F92B-1EF5-494C-AAEF-A1DF10D829FB}">
      <dgm:prSet/>
      <dgm:spPr/>
      <dgm:t>
        <a:bodyPr/>
        <a:lstStyle/>
        <a:p>
          <a:endParaRPr lang="en-US"/>
        </a:p>
      </dgm:t>
    </dgm:pt>
    <dgm:pt modelId="{730D5EFA-ECEE-4205-9282-E22DEA5E8C67}">
      <dgm:prSet/>
      <dgm:spPr/>
      <dgm:t>
        <a:bodyPr/>
        <a:lstStyle/>
        <a:p>
          <a:r>
            <a:rPr lang="en-US" i="1"/>
            <a:t>Effective task management and team collaboration</a:t>
          </a:r>
          <a:endParaRPr lang="en-US"/>
        </a:p>
      </dgm:t>
    </dgm:pt>
    <dgm:pt modelId="{D10E3CD8-64A9-4877-866D-BD4D435D184D}" type="parTrans" cxnId="{165FEDA3-52FA-44F2-8584-371E9CAD6527}">
      <dgm:prSet/>
      <dgm:spPr/>
      <dgm:t>
        <a:bodyPr/>
        <a:lstStyle/>
        <a:p>
          <a:endParaRPr lang="en-US"/>
        </a:p>
      </dgm:t>
    </dgm:pt>
    <dgm:pt modelId="{A6513CF4-D132-48E1-8716-CB82156A96AF}" type="sibTrans" cxnId="{165FEDA3-52FA-44F2-8584-371E9CAD6527}">
      <dgm:prSet/>
      <dgm:spPr/>
      <dgm:t>
        <a:bodyPr/>
        <a:lstStyle/>
        <a:p>
          <a:endParaRPr lang="en-US"/>
        </a:p>
      </dgm:t>
    </dgm:pt>
    <dgm:pt modelId="{1BE8BA78-B5D5-478F-949E-CE27EB12AC9F}">
      <dgm:prSet/>
      <dgm:spPr/>
      <dgm:t>
        <a:bodyPr/>
        <a:lstStyle/>
        <a:p>
          <a:r>
            <a:rPr lang="en-US" i="1"/>
            <a:t>Agile and Scrum integration</a:t>
          </a:r>
          <a:endParaRPr lang="en-US"/>
        </a:p>
      </dgm:t>
    </dgm:pt>
    <dgm:pt modelId="{E37F14B7-14F8-43DC-85B6-9F7E4BFF2374}" type="parTrans" cxnId="{5D1D95DF-230A-4F5A-8617-E2AF7D2B8B51}">
      <dgm:prSet/>
      <dgm:spPr/>
      <dgm:t>
        <a:bodyPr/>
        <a:lstStyle/>
        <a:p>
          <a:endParaRPr lang="en-US"/>
        </a:p>
      </dgm:t>
    </dgm:pt>
    <dgm:pt modelId="{4987B3F6-D927-4B30-8F36-BDABA3CD2721}" type="sibTrans" cxnId="{5D1D95DF-230A-4F5A-8617-E2AF7D2B8B51}">
      <dgm:prSet/>
      <dgm:spPr/>
      <dgm:t>
        <a:bodyPr/>
        <a:lstStyle/>
        <a:p>
          <a:endParaRPr lang="en-US"/>
        </a:p>
      </dgm:t>
    </dgm:pt>
    <dgm:pt modelId="{6CCA57E6-B39B-4922-8A86-FF874E7EF262}">
      <dgm:prSet/>
      <dgm:spPr/>
      <dgm:t>
        <a:bodyPr/>
        <a:lstStyle/>
        <a:p>
          <a:r>
            <a:rPr lang="en-US" i="1" dirty="0"/>
            <a:t>Time tracking, budgeting and reporting of costs</a:t>
          </a:r>
          <a:endParaRPr lang="en-US" dirty="0"/>
        </a:p>
      </dgm:t>
    </dgm:pt>
    <dgm:pt modelId="{A0FAC68C-6BF6-48E6-A7CA-71B796A5111A}" type="parTrans" cxnId="{DA1E2629-21F9-4559-B0E2-3DC9CA111714}">
      <dgm:prSet/>
      <dgm:spPr/>
      <dgm:t>
        <a:bodyPr/>
        <a:lstStyle/>
        <a:p>
          <a:endParaRPr lang="en-US"/>
        </a:p>
      </dgm:t>
    </dgm:pt>
    <dgm:pt modelId="{B905ED0A-9F81-46B5-A935-E37706B5F84A}" type="sibTrans" cxnId="{DA1E2629-21F9-4559-B0E2-3DC9CA111714}">
      <dgm:prSet/>
      <dgm:spPr/>
      <dgm:t>
        <a:bodyPr/>
        <a:lstStyle/>
        <a:p>
          <a:endParaRPr lang="en-US"/>
        </a:p>
      </dgm:t>
    </dgm:pt>
    <dgm:pt modelId="{F6C5FA6A-FA74-4120-BD0E-EEB32236DC86}">
      <dgm:prSet/>
      <dgm:spPr/>
      <dgm:t>
        <a:bodyPr/>
        <a:lstStyle/>
        <a:p>
          <a:r>
            <a:rPr lang="en-US" i="1"/>
            <a:t>Bug tracking</a:t>
          </a:r>
          <a:endParaRPr lang="en-US"/>
        </a:p>
      </dgm:t>
    </dgm:pt>
    <dgm:pt modelId="{7A83E8B3-8AA4-4781-B222-39C08119C92E}" type="parTrans" cxnId="{9B99F23F-E18C-40CA-8B9F-04E7A7598743}">
      <dgm:prSet/>
      <dgm:spPr/>
      <dgm:t>
        <a:bodyPr/>
        <a:lstStyle/>
        <a:p>
          <a:endParaRPr lang="en-US"/>
        </a:p>
      </dgm:t>
    </dgm:pt>
    <dgm:pt modelId="{643116B4-A4F7-485D-85B7-470932B61C94}" type="sibTrans" cxnId="{9B99F23F-E18C-40CA-8B9F-04E7A7598743}">
      <dgm:prSet/>
      <dgm:spPr/>
      <dgm:t>
        <a:bodyPr/>
        <a:lstStyle/>
        <a:p>
          <a:endParaRPr lang="en-US"/>
        </a:p>
      </dgm:t>
    </dgm:pt>
    <dgm:pt modelId="{77D645CF-E432-42C4-9CBE-AC2A979791BA}" type="pres">
      <dgm:prSet presAssocID="{6593309F-A557-4F8C-816C-E520B4AD4966}" presName="root" presStyleCnt="0">
        <dgm:presLayoutVars>
          <dgm:dir/>
          <dgm:resizeHandles val="exact"/>
        </dgm:presLayoutVars>
      </dgm:prSet>
      <dgm:spPr/>
    </dgm:pt>
    <dgm:pt modelId="{9E22070D-4C9C-4549-B4BA-80BE4FD3014D}" type="pres">
      <dgm:prSet presAssocID="{6593309F-A557-4F8C-816C-E520B4AD4966}" presName="container" presStyleCnt="0">
        <dgm:presLayoutVars>
          <dgm:dir/>
          <dgm:resizeHandles val="exact"/>
        </dgm:presLayoutVars>
      </dgm:prSet>
      <dgm:spPr/>
    </dgm:pt>
    <dgm:pt modelId="{3FB1B982-720D-41C2-8449-7EAC3B07ACE7}" type="pres">
      <dgm:prSet presAssocID="{E1514EB6-B981-4DA8-891A-ADBC327454BD}" presName="compNode" presStyleCnt="0"/>
      <dgm:spPr/>
    </dgm:pt>
    <dgm:pt modelId="{AD38188A-EB4E-4768-BEF2-F2F7CE1A53DE}" type="pres">
      <dgm:prSet presAssocID="{E1514EB6-B981-4DA8-891A-ADBC327454BD}" presName="iconBgRect" presStyleLbl="bgShp" presStyleIdx="0" presStyleCnt="6"/>
      <dgm:spPr/>
    </dgm:pt>
    <dgm:pt modelId="{EDD435BE-A241-4107-A2ED-BF0823273307}" type="pres">
      <dgm:prSet presAssocID="{E1514EB6-B981-4DA8-891A-ADBC327454B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132AD82-4886-45CB-B010-CFEF7C8218DB}" type="pres">
      <dgm:prSet presAssocID="{E1514EB6-B981-4DA8-891A-ADBC327454BD}" presName="spaceRect" presStyleCnt="0"/>
      <dgm:spPr/>
    </dgm:pt>
    <dgm:pt modelId="{2BFFBC6C-A57B-4FEA-8155-F55611879F96}" type="pres">
      <dgm:prSet presAssocID="{E1514EB6-B981-4DA8-891A-ADBC327454BD}" presName="textRect" presStyleLbl="revTx" presStyleIdx="0" presStyleCnt="6">
        <dgm:presLayoutVars>
          <dgm:chMax val="1"/>
          <dgm:chPref val="1"/>
        </dgm:presLayoutVars>
      </dgm:prSet>
      <dgm:spPr/>
    </dgm:pt>
    <dgm:pt modelId="{28F9AD85-06A2-477E-BD9D-E4718AC74B3A}" type="pres">
      <dgm:prSet presAssocID="{5DF15B39-239B-4400-8867-557A05F8835F}" presName="sibTrans" presStyleLbl="sibTrans2D1" presStyleIdx="0" presStyleCnt="0"/>
      <dgm:spPr/>
    </dgm:pt>
    <dgm:pt modelId="{A87C835E-B905-409E-A995-24A7C5F7A1DA}" type="pres">
      <dgm:prSet presAssocID="{81E965C6-A105-4992-A9F6-6B89F14311B2}" presName="compNode" presStyleCnt="0"/>
      <dgm:spPr/>
    </dgm:pt>
    <dgm:pt modelId="{EA801923-B5A4-4867-AF5F-9C8BAE4F3FB8}" type="pres">
      <dgm:prSet presAssocID="{81E965C6-A105-4992-A9F6-6B89F14311B2}" presName="iconBgRect" presStyleLbl="bgShp" presStyleIdx="1" presStyleCnt="6"/>
      <dgm:spPr/>
    </dgm:pt>
    <dgm:pt modelId="{163FAB9B-8B65-40D0-A461-8EAE871D73B9}" type="pres">
      <dgm:prSet presAssocID="{81E965C6-A105-4992-A9F6-6B89F14311B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9695C66A-44E4-48A6-9F26-42A7EF91D808}" type="pres">
      <dgm:prSet presAssocID="{81E965C6-A105-4992-A9F6-6B89F14311B2}" presName="spaceRect" presStyleCnt="0"/>
      <dgm:spPr/>
    </dgm:pt>
    <dgm:pt modelId="{4F7D4F7E-CE2E-4501-864A-3A19E9582A0C}" type="pres">
      <dgm:prSet presAssocID="{81E965C6-A105-4992-A9F6-6B89F14311B2}" presName="textRect" presStyleLbl="revTx" presStyleIdx="1" presStyleCnt="6">
        <dgm:presLayoutVars>
          <dgm:chMax val="1"/>
          <dgm:chPref val="1"/>
        </dgm:presLayoutVars>
      </dgm:prSet>
      <dgm:spPr/>
    </dgm:pt>
    <dgm:pt modelId="{88BC5F41-268C-466B-83B4-70EDA48572B3}" type="pres">
      <dgm:prSet presAssocID="{4815A7FE-62CD-435B-AF7C-DCF2C149197D}" presName="sibTrans" presStyleLbl="sibTrans2D1" presStyleIdx="0" presStyleCnt="0"/>
      <dgm:spPr/>
    </dgm:pt>
    <dgm:pt modelId="{18BD686E-3F44-4F84-A112-DAA5CCBC8BB0}" type="pres">
      <dgm:prSet presAssocID="{730D5EFA-ECEE-4205-9282-E22DEA5E8C67}" presName="compNode" presStyleCnt="0"/>
      <dgm:spPr/>
    </dgm:pt>
    <dgm:pt modelId="{E0322BD6-CD8B-4947-9E93-767E57B44918}" type="pres">
      <dgm:prSet presAssocID="{730D5EFA-ECEE-4205-9282-E22DEA5E8C67}" presName="iconBgRect" presStyleLbl="bgShp" presStyleIdx="2" presStyleCnt="6"/>
      <dgm:spPr/>
    </dgm:pt>
    <dgm:pt modelId="{FE1712AC-CA52-46E5-BF05-86574B5379B5}" type="pres">
      <dgm:prSet presAssocID="{730D5EFA-ECEE-4205-9282-E22DEA5E8C6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B694D46-17FD-4DB3-B941-83657AC2B66C}" type="pres">
      <dgm:prSet presAssocID="{730D5EFA-ECEE-4205-9282-E22DEA5E8C67}" presName="spaceRect" presStyleCnt="0"/>
      <dgm:spPr/>
    </dgm:pt>
    <dgm:pt modelId="{D5B3E672-587F-43BE-9D37-58717270636B}" type="pres">
      <dgm:prSet presAssocID="{730D5EFA-ECEE-4205-9282-E22DEA5E8C67}" presName="textRect" presStyleLbl="revTx" presStyleIdx="2" presStyleCnt="6">
        <dgm:presLayoutVars>
          <dgm:chMax val="1"/>
          <dgm:chPref val="1"/>
        </dgm:presLayoutVars>
      </dgm:prSet>
      <dgm:spPr/>
    </dgm:pt>
    <dgm:pt modelId="{1ED25242-FCF9-435D-9304-671BED24B417}" type="pres">
      <dgm:prSet presAssocID="{A6513CF4-D132-48E1-8716-CB82156A96AF}" presName="sibTrans" presStyleLbl="sibTrans2D1" presStyleIdx="0" presStyleCnt="0"/>
      <dgm:spPr/>
    </dgm:pt>
    <dgm:pt modelId="{2BB3A76B-589D-467D-BC93-EF470654218D}" type="pres">
      <dgm:prSet presAssocID="{1BE8BA78-B5D5-478F-949E-CE27EB12AC9F}" presName="compNode" presStyleCnt="0"/>
      <dgm:spPr/>
    </dgm:pt>
    <dgm:pt modelId="{51E9A263-AADE-438B-B36F-2E2BFF16C3AE}" type="pres">
      <dgm:prSet presAssocID="{1BE8BA78-B5D5-478F-949E-CE27EB12AC9F}" presName="iconBgRect" presStyleLbl="bgShp" presStyleIdx="3" presStyleCnt="6"/>
      <dgm:spPr/>
    </dgm:pt>
    <dgm:pt modelId="{F807C024-D1A8-4992-8E11-63669BDB17DD}" type="pres">
      <dgm:prSet presAssocID="{1BE8BA78-B5D5-478F-949E-CE27EB12AC9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417C443-DFA7-409D-89D8-2AF45A54A1C7}" type="pres">
      <dgm:prSet presAssocID="{1BE8BA78-B5D5-478F-949E-CE27EB12AC9F}" presName="spaceRect" presStyleCnt="0"/>
      <dgm:spPr/>
    </dgm:pt>
    <dgm:pt modelId="{AEC13858-233C-4C30-8D1C-4C0C06FF548E}" type="pres">
      <dgm:prSet presAssocID="{1BE8BA78-B5D5-478F-949E-CE27EB12AC9F}" presName="textRect" presStyleLbl="revTx" presStyleIdx="3" presStyleCnt="6">
        <dgm:presLayoutVars>
          <dgm:chMax val="1"/>
          <dgm:chPref val="1"/>
        </dgm:presLayoutVars>
      </dgm:prSet>
      <dgm:spPr/>
    </dgm:pt>
    <dgm:pt modelId="{22D54A35-A164-4922-941D-636A25C4EFC5}" type="pres">
      <dgm:prSet presAssocID="{4987B3F6-D927-4B30-8F36-BDABA3CD2721}" presName="sibTrans" presStyleLbl="sibTrans2D1" presStyleIdx="0" presStyleCnt="0"/>
      <dgm:spPr/>
    </dgm:pt>
    <dgm:pt modelId="{597A8A84-B8B2-43BC-BF98-83E9A74C7954}" type="pres">
      <dgm:prSet presAssocID="{6CCA57E6-B39B-4922-8A86-FF874E7EF262}" presName="compNode" presStyleCnt="0"/>
      <dgm:spPr/>
    </dgm:pt>
    <dgm:pt modelId="{69BD6319-5D57-4533-993E-90A66D8376C4}" type="pres">
      <dgm:prSet presAssocID="{6CCA57E6-B39B-4922-8A86-FF874E7EF262}" presName="iconBgRect" presStyleLbl="bgShp" presStyleIdx="4" presStyleCnt="6"/>
      <dgm:spPr/>
    </dgm:pt>
    <dgm:pt modelId="{F2CB55BF-6FDF-4E6A-BAE1-26D790F9431D}" type="pres">
      <dgm:prSet presAssocID="{6CCA57E6-B39B-4922-8A86-FF874E7EF26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284EDCC0-095A-4366-9B25-B7D9930FEB97}" type="pres">
      <dgm:prSet presAssocID="{6CCA57E6-B39B-4922-8A86-FF874E7EF262}" presName="spaceRect" presStyleCnt="0"/>
      <dgm:spPr/>
    </dgm:pt>
    <dgm:pt modelId="{7358A40E-3132-4AF9-BCC3-47F2B66F84FD}" type="pres">
      <dgm:prSet presAssocID="{6CCA57E6-B39B-4922-8A86-FF874E7EF262}" presName="textRect" presStyleLbl="revTx" presStyleIdx="4" presStyleCnt="6">
        <dgm:presLayoutVars>
          <dgm:chMax val="1"/>
          <dgm:chPref val="1"/>
        </dgm:presLayoutVars>
      </dgm:prSet>
      <dgm:spPr/>
    </dgm:pt>
    <dgm:pt modelId="{1E616652-4D6B-4142-B2C8-DAE4293E3064}" type="pres">
      <dgm:prSet presAssocID="{B905ED0A-9F81-46B5-A935-E37706B5F84A}" presName="sibTrans" presStyleLbl="sibTrans2D1" presStyleIdx="0" presStyleCnt="0"/>
      <dgm:spPr/>
    </dgm:pt>
    <dgm:pt modelId="{0B2AC7F2-BA28-4E0D-B787-B1E30187E73F}" type="pres">
      <dgm:prSet presAssocID="{F6C5FA6A-FA74-4120-BD0E-EEB32236DC86}" presName="compNode" presStyleCnt="0"/>
      <dgm:spPr/>
    </dgm:pt>
    <dgm:pt modelId="{C019DDE5-FADE-4FA7-A3E8-C0CA18A0BCC1}" type="pres">
      <dgm:prSet presAssocID="{F6C5FA6A-FA74-4120-BD0E-EEB32236DC86}" presName="iconBgRect" presStyleLbl="bgShp" presStyleIdx="5" presStyleCnt="6"/>
      <dgm:spPr/>
    </dgm:pt>
    <dgm:pt modelId="{6BFE7E1C-C132-4F46-84CF-0CCF31B150F3}" type="pres">
      <dgm:prSet presAssocID="{F6C5FA6A-FA74-4120-BD0E-EEB32236DC8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9C8B70C7-C766-49A2-BD58-2B729B56B6B8}" type="pres">
      <dgm:prSet presAssocID="{F6C5FA6A-FA74-4120-BD0E-EEB32236DC86}" presName="spaceRect" presStyleCnt="0"/>
      <dgm:spPr/>
    </dgm:pt>
    <dgm:pt modelId="{866AABC6-F4B4-4230-B1CB-2D1420E21C80}" type="pres">
      <dgm:prSet presAssocID="{F6C5FA6A-FA74-4120-BD0E-EEB32236DC8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2740E0E-03DA-4BF6-B38E-B5143926457A}" type="presOf" srcId="{6593309F-A557-4F8C-816C-E520B4AD4966}" destId="{77D645CF-E432-42C4-9CBE-AC2A979791BA}" srcOrd="0" destOrd="0" presId="urn:microsoft.com/office/officeart/2018/2/layout/IconCircleList"/>
    <dgm:cxn modelId="{484E5913-A57A-492C-A682-9F50ADC9499D}" type="presOf" srcId="{730D5EFA-ECEE-4205-9282-E22DEA5E8C67}" destId="{D5B3E672-587F-43BE-9D37-58717270636B}" srcOrd="0" destOrd="0" presId="urn:microsoft.com/office/officeart/2018/2/layout/IconCircleList"/>
    <dgm:cxn modelId="{35A04B1D-C30E-41E8-9DAA-7E95BA6A0F26}" type="presOf" srcId="{1BE8BA78-B5D5-478F-949E-CE27EB12AC9F}" destId="{AEC13858-233C-4C30-8D1C-4C0C06FF548E}" srcOrd="0" destOrd="0" presId="urn:microsoft.com/office/officeart/2018/2/layout/IconCircleList"/>
    <dgm:cxn modelId="{838DD524-FAE2-4625-9012-C080CFF9FB8D}" type="presOf" srcId="{6CCA57E6-B39B-4922-8A86-FF874E7EF262}" destId="{7358A40E-3132-4AF9-BCC3-47F2B66F84FD}" srcOrd="0" destOrd="0" presId="urn:microsoft.com/office/officeart/2018/2/layout/IconCircleList"/>
    <dgm:cxn modelId="{DA1E2629-21F9-4559-B0E2-3DC9CA111714}" srcId="{6593309F-A557-4F8C-816C-E520B4AD4966}" destId="{6CCA57E6-B39B-4922-8A86-FF874E7EF262}" srcOrd="4" destOrd="0" parTransId="{A0FAC68C-6BF6-48E6-A7CA-71B796A5111A}" sibTransId="{B905ED0A-9F81-46B5-A935-E37706B5F84A}"/>
    <dgm:cxn modelId="{D260F92B-1EF5-494C-AAEF-A1DF10D829FB}" srcId="{6593309F-A557-4F8C-816C-E520B4AD4966}" destId="{81E965C6-A105-4992-A9F6-6B89F14311B2}" srcOrd="1" destOrd="0" parTransId="{85915316-7C7C-4021-9DD6-F010BDC0BCDF}" sibTransId="{4815A7FE-62CD-435B-AF7C-DCF2C149197D}"/>
    <dgm:cxn modelId="{9B99F23F-E18C-40CA-8B9F-04E7A7598743}" srcId="{6593309F-A557-4F8C-816C-E520B4AD4966}" destId="{F6C5FA6A-FA74-4120-BD0E-EEB32236DC86}" srcOrd="5" destOrd="0" parTransId="{7A83E8B3-8AA4-4781-B222-39C08119C92E}" sibTransId="{643116B4-A4F7-485D-85B7-470932B61C94}"/>
    <dgm:cxn modelId="{6A623255-9F2C-4B88-AF93-0AA954BA57AA}" type="presOf" srcId="{5DF15B39-239B-4400-8867-557A05F8835F}" destId="{28F9AD85-06A2-477E-BD9D-E4718AC74B3A}" srcOrd="0" destOrd="0" presId="urn:microsoft.com/office/officeart/2018/2/layout/IconCircleList"/>
    <dgm:cxn modelId="{2EF4B257-619B-4B8C-B033-421DF9B3AC63}" type="presOf" srcId="{E1514EB6-B981-4DA8-891A-ADBC327454BD}" destId="{2BFFBC6C-A57B-4FEA-8155-F55611879F96}" srcOrd="0" destOrd="0" presId="urn:microsoft.com/office/officeart/2018/2/layout/IconCircleList"/>
    <dgm:cxn modelId="{C67C6F59-95FE-483E-BE3D-98AC670F59DB}" type="presOf" srcId="{4815A7FE-62CD-435B-AF7C-DCF2C149197D}" destId="{88BC5F41-268C-466B-83B4-70EDA48572B3}" srcOrd="0" destOrd="0" presId="urn:microsoft.com/office/officeart/2018/2/layout/IconCircleList"/>
    <dgm:cxn modelId="{C4D0067E-2E8C-425B-AB3B-6F15E7F75558}" type="presOf" srcId="{F6C5FA6A-FA74-4120-BD0E-EEB32236DC86}" destId="{866AABC6-F4B4-4230-B1CB-2D1420E21C80}" srcOrd="0" destOrd="0" presId="urn:microsoft.com/office/officeart/2018/2/layout/IconCircleList"/>
    <dgm:cxn modelId="{D9B82A88-1C2E-4EE5-9E8B-ED9B22092F8F}" type="presOf" srcId="{4987B3F6-D927-4B30-8F36-BDABA3CD2721}" destId="{22D54A35-A164-4922-941D-636A25C4EFC5}" srcOrd="0" destOrd="0" presId="urn:microsoft.com/office/officeart/2018/2/layout/IconCircleList"/>
    <dgm:cxn modelId="{B220BF99-0B37-4776-80BF-AF3367D6816E}" type="presOf" srcId="{B905ED0A-9F81-46B5-A935-E37706B5F84A}" destId="{1E616652-4D6B-4142-B2C8-DAE4293E3064}" srcOrd="0" destOrd="0" presId="urn:microsoft.com/office/officeart/2018/2/layout/IconCircleList"/>
    <dgm:cxn modelId="{0B0BD7A2-8C7A-41BB-94DA-6298FA47CD34}" type="presOf" srcId="{A6513CF4-D132-48E1-8716-CB82156A96AF}" destId="{1ED25242-FCF9-435D-9304-671BED24B417}" srcOrd="0" destOrd="0" presId="urn:microsoft.com/office/officeart/2018/2/layout/IconCircleList"/>
    <dgm:cxn modelId="{165FEDA3-52FA-44F2-8584-371E9CAD6527}" srcId="{6593309F-A557-4F8C-816C-E520B4AD4966}" destId="{730D5EFA-ECEE-4205-9282-E22DEA5E8C67}" srcOrd="2" destOrd="0" parTransId="{D10E3CD8-64A9-4877-866D-BD4D435D184D}" sibTransId="{A6513CF4-D132-48E1-8716-CB82156A96AF}"/>
    <dgm:cxn modelId="{8ABD68BA-23FB-432F-B7E2-38CD3284D7B3}" type="presOf" srcId="{81E965C6-A105-4992-A9F6-6B89F14311B2}" destId="{4F7D4F7E-CE2E-4501-864A-3A19E9582A0C}" srcOrd="0" destOrd="0" presId="urn:microsoft.com/office/officeart/2018/2/layout/IconCircleList"/>
    <dgm:cxn modelId="{866EA7C3-2D1C-47DC-8497-753F29A37B02}" srcId="{6593309F-A557-4F8C-816C-E520B4AD4966}" destId="{E1514EB6-B981-4DA8-891A-ADBC327454BD}" srcOrd="0" destOrd="0" parTransId="{AE89CAD9-9014-48B9-85E8-C40B049FA534}" sibTransId="{5DF15B39-239B-4400-8867-557A05F8835F}"/>
    <dgm:cxn modelId="{5D1D95DF-230A-4F5A-8617-E2AF7D2B8B51}" srcId="{6593309F-A557-4F8C-816C-E520B4AD4966}" destId="{1BE8BA78-B5D5-478F-949E-CE27EB12AC9F}" srcOrd="3" destOrd="0" parTransId="{E37F14B7-14F8-43DC-85B6-9F7E4BFF2374}" sibTransId="{4987B3F6-D927-4B30-8F36-BDABA3CD2721}"/>
    <dgm:cxn modelId="{18036959-9AE8-4FFD-9FA4-BD4893D504CA}" type="presParOf" srcId="{77D645CF-E432-42C4-9CBE-AC2A979791BA}" destId="{9E22070D-4C9C-4549-B4BA-80BE4FD3014D}" srcOrd="0" destOrd="0" presId="urn:microsoft.com/office/officeart/2018/2/layout/IconCircleList"/>
    <dgm:cxn modelId="{E4134E91-9AE9-4737-9580-AEEE139C1439}" type="presParOf" srcId="{9E22070D-4C9C-4549-B4BA-80BE4FD3014D}" destId="{3FB1B982-720D-41C2-8449-7EAC3B07ACE7}" srcOrd="0" destOrd="0" presId="urn:microsoft.com/office/officeart/2018/2/layout/IconCircleList"/>
    <dgm:cxn modelId="{BCCE2044-4DDD-4EB6-941A-A50A9F2275DA}" type="presParOf" srcId="{3FB1B982-720D-41C2-8449-7EAC3B07ACE7}" destId="{AD38188A-EB4E-4768-BEF2-F2F7CE1A53DE}" srcOrd="0" destOrd="0" presId="urn:microsoft.com/office/officeart/2018/2/layout/IconCircleList"/>
    <dgm:cxn modelId="{CA03DC59-D620-414C-9DA8-9ACFDDAC8BDE}" type="presParOf" srcId="{3FB1B982-720D-41C2-8449-7EAC3B07ACE7}" destId="{EDD435BE-A241-4107-A2ED-BF0823273307}" srcOrd="1" destOrd="0" presId="urn:microsoft.com/office/officeart/2018/2/layout/IconCircleList"/>
    <dgm:cxn modelId="{075EA82E-6009-4C34-856B-7262221D969A}" type="presParOf" srcId="{3FB1B982-720D-41C2-8449-7EAC3B07ACE7}" destId="{3132AD82-4886-45CB-B010-CFEF7C8218DB}" srcOrd="2" destOrd="0" presId="urn:microsoft.com/office/officeart/2018/2/layout/IconCircleList"/>
    <dgm:cxn modelId="{E434DE2F-374A-4790-9E80-B49A45449A78}" type="presParOf" srcId="{3FB1B982-720D-41C2-8449-7EAC3B07ACE7}" destId="{2BFFBC6C-A57B-4FEA-8155-F55611879F96}" srcOrd="3" destOrd="0" presId="urn:microsoft.com/office/officeart/2018/2/layout/IconCircleList"/>
    <dgm:cxn modelId="{8426504C-5C4C-411E-A33D-7327B681BE43}" type="presParOf" srcId="{9E22070D-4C9C-4549-B4BA-80BE4FD3014D}" destId="{28F9AD85-06A2-477E-BD9D-E4718AC74B3A}" srcOrd="1" destOrd="0" presId="urn:microsoft.com/office/officeart/2018/2/layout/IconCircleList"/>
    <dgm:cxn modelId="{76ED49ED-EF57-4B3E-A4CA-102B1C65EFE4}" type="presParOf" srcId="{9E22070D-4C9C-4549-B4BA-80BE4FD3014D}" destId="{A87C835E-B905-409E-A995-24A7C5F7A1DA}" srcOrd="2" destOrd="0" presId="urn:microsoft.com/office/officeart/2018/2/layout/IconCircleList"/>
    <dgm:cxn modelId="{BEB491C0-A54A-483F-AEF1-14017B4477A6}" type="presParOf" srcId="{A87C835E-B905-409E-A995-24A7C5F7A1DA}" destId="{EA801923-B5A4-4867-AF5F-9C8BAE4F3FB8}" srcOrd="0" destOrd="0" presId="urn:microsoft.com/office/officeart/2018/2/layout/IconCircleList"/>
    <dgm:cxn modelId="{E6073310-61F8-40D3-AB94-57AB63A9F015}" type="presParOf" srcId="{A87C835E-B905-409E-A995-24A7C5F7A1DA}" destId="{163FAB9B-8B65-40D0-A461-8EAE871D73B9}" srcOrd="1" destOrd="0" presId="urn:microsoft.com/office/officeart/2018/2/layout/IconCircleList"/>
    <dgm:cxn modelId="{45984D11-06D7-47E1-AB22-58B29A7C077D}" type="presParOf" srcId="{A87C835E-B905-409E-A995-24A7C5F7A1DA}" destId="{9695C66A-44E4-48A6-9F26-42A7EF91D808}" srcOrd="2" destOrd="0" presId="urn:microsoft.com/office/officeart/2018/2/layout/IconCircleList"/>
    <dgm:cxn modelId="{07F35ED8-73BD-40A9-9382-D0ADF2BB6E22}" type="presParOf" srcId="{A87C835E-B905-409E-A995-24A7C5F7A1DA}" destId="{4F7D4F7E-CE2E-4501-864A-3A19E9582A0C}" srcOrd="3" destOrd="0" presId="urn:microsoft.com/office/officeart/2018/2/layout/IconCircleList"/>
    <dgm:cxn modelId="{5CAE5778-171F-4AB0-B8D3-280ABE7EE8BE}" type="presParOf" srcId="{9E22070D-4C9C-4549-B4BA-80BE4FD3014D}" destId="{88BC5F41-268C-466B-83B4-70EDA48572B3}" srcOrd="3" destOrd="0" presId="urn:microsoft.com/office/officeart/2018/2/layout/IconCircleList"/>
    <dgm:cxn modelId="{8B441756-57DC-4327-BD94-B6D4C2168BFB}" type="presParOf" srcId="{9E22070D-4C9C-4549-B4BA-80BE4FD3014D}" destId="{18BD686E-3F44-4F84-A112-DAA5CCBC8BB0}" srcOrd="4" destOrd="0" presId="urn:microsoft.com/office/officeart/2018/2/layout/IconCircleList"/>
    <dgm:cxn modelId="{E87AA2DD-B584-456E-9D9A-4E869B21CFF7}" type="presParOf" srcId="{18BD686E-3F44-4F84-A112-DAA5CCBC8BB0}" destId="{E0322BD6-CD8B-4947-9E93-767E57B44918}" srcOrd="0" destOrd="0" presId="urn:microsoft.com/office/officeart/2018/2/layout/IconCircleList"/>
    <dgm:cxn modelId="{C60A4DC3-B1FF-4191-93F0-1480F634C605}" type="presParOf" srcId="{18BD686E-3F44-4F84-A112-DAA5CCBC8BB0}" destId="{FE1712AC-CA52-46E5-BF05-86574B5379B5}" srcOrd="1" destOrd="0" presId="urn:microsoft.com/office/officeart/2018/2/layout/IconCircleList"/>
    <dgm:cxn modelId="{15001384-6233-4271-A6D2-AAA64F737058}" type="presParOf" srcId="{18BD686E-3F44-4F84-A112-DAA5CCBC8BB0}" destId="{CB694D46-17FD-4DB3-B941-83657AC2B66C}" srcOrd="2" destOrd="0" presId="urn:microsoft.com/office/officeart/2018/2/layout/IconCircleList"/>
    <dgm:cxn modelId="{DC3596B6-CB32-40B3-B5DE-790A11E27071}" type="presParOf" srcId="{18BD686E-3F44-4F84-A112-DAA5CCBC8BB0}" destId="{D5B3E672-587F-43BE-9D37-58717270636B}" srcOrd="3" destOrd="0" presId="urn:microsoft.com/office/officeart/2018/2/layout/IconCircleList"/>
    <dgm:cxn modelId="{41702664-AE7D-4E41-A0AF-081D534BA533}" type="presParOf" srcId="{9E22070D-4C9C-4549-B4BA-80BE4FD3014D}" destId="{1ED25242-FCF9-435D-9304-671BED24B417}" srcOrd="5" destOrd="0" presId="urn:microsoft.com/office/officeart/2018/2/layout/IconCircleList"/>
    <dgm:cxn modelId="{821B8FC8-C2D4-48B6-A9EC-EC7DAFB31802}" type="presParOf" srcId="{9E22070D-4C9C-4549-B4BA-80BE4FD3014D}" destId="{2BB3A76B-589D-467D-BC93-EF470654218D}" srcOrd="6" destOrd="0" presId="urn:microsoft.com/office/officeart/2018/2/layout/IconCircleList"/>
    <dgm:cxn modelId="{A1B735CB-D90F-4ACE-8FD4-C433E5AA5C88}" type="presParOf" srcId="{2BB3A76B-589D-467D-BC93-EF470654218D}" destId="{51E9A263-AADE-438B-B36F-2E2BFF16C3AE}" srcOrd="0" destOrd="0" presId="urn:microsoft.com/office/officeart/2018/2/layout/IconCircleList"/>
    <dgm:cxn modelId="{7B4AE0FA-B732-44A6-8852-F6EF42D53FEF}" type="presParOf" srcId="{2BB3A76B-589D-467D-BC93-EF470654218D}" destId="{F807C024-D1A8-4992-8E11-63669BDB17DD}" srcOrd="1" destOrd="0" presId="urn:microsoft.com/office/officeart/2018/2/layout/IconCircleList"/>
    <dgm:cxn modelId="{73B07A66-2920-4750-9674-4442ABD8B00F}" type="presParOf" srcId="{2BB3A76B-589D-467D-BC93-EF470654218D}" destId="{5417C443-DFA7-409D-89D8-2AF45A54A1C7}" srcOrd="2" destOrd="0" presId="urn:microsoft.com/office/officeart/2018/2/layout/IconCircleList"/>
    <dgm:cxn modelId="{7EA2FA22-8693-4590-AF19-2730E06262ED}" type="presParOf" srcId="{2BB3A76B-589D-467D-BC93-EF470654218D}" destId="{AEC13858-233C-4C30-8D1C-4C0C06FF548E}" srcOrd="3" destOrd="0" presId="urn:microsoft.com/office/officeart/2018/2/layout/IconCircleList"/>
    <dgm:cxn modelId="{5300CFC4-4FAB-4CB7-9A2A-BF49C00D042A}" type="presParOf" srcId="{9E22070D-4C9C-4549-B4BA-80BE4FD3014D}" destId="{22D54A35-A164-4922-941D-636A25C4EFC5}" srcOrd="7" destOrd="0" presId="urn:microsoft.com/office/officeart/2018/2/layout/IconCircleList"/>
    <dgm:cxn modelId="{F6C4868D-92CD-4DA3-875B-8A5239F8879A}" type="presParOf" srcId="{9E22070D-4C9C-4549-B4BA-80BE4FD3014D}" destId="{597A8A84-B8B2-43BC-BF98-83E9A74C7954}" srcOrd="8" destOrd="0" presId="urn:microsoft.com/office/officeart/2018/2/layout/IconCircleList"/>
    <dgm:cxn modelId="{C6BA2D41-3061-4BB8-8A26-EF7595E4F651}" type="presParOf" srcId="{597A8A84-B8B2-43BC-BF98-83E9A74C7954}" destId="{69BD6319-5D57-4533-993E-90A66D8376C4}" srcOrd="0" destOrd="0" presId="urn:microsoft.com/office/officeart/2018/2/layout/IconCircleList"/>
    <dgm:cxn modelId="{CFE15B34-81DE-4CF8-AA22-FA0CBFEE37FA}" type="presParOf" srcId="{597A8A84-B8B2-43BC-BF98-83E9A74C7954}" destId="{F2CB55BF-6FDF-4E6A-BAE1-26D790F9431D}" srcOrd="1" destOrd="0" presId="urn:microsoft.com/office/officeart/2018/2/layout/IconCircleList"/>
    <dgm:cxn modelId="{6E6556BE-973E-422E-945B-5562786053C1}" type="presParOf" srcId="{597A8A84-B8B2-43BC-BF98-83E9A74C7954}" destId="{284EDCC0-095A-4366-9B25-B7D9930FEB97}" srcOrd="2" destOrd="0" presId="urn:microsoft.com/office/officeart/2018/2/layout/IconCircleList"/>
    <dgm:cxn modelId="{CD04DAFD-A105-4749-8FB4-D373B80B3768}" type="presParOf" srcId="{597A8A84-B8B2-43BC-BF98-83E9A74C7954}" destId="{7358A40E-3132-4AF9-BCC3-47F2B66F84FD}" srcOrd="3" destOrd="0" presId="urn:microsoft.com/office/officeart/2018/2/layout/IconCircleList"/>
    <dgm:cxn modelId="{04DA175F-2DC4-48E0-B76E-CD976BAC08E1}" type="presParOf" srcId="{9E22070D-4C9C-4549-B4BA-80BE4FD3014D}" destId="{1E616652-4D6B-4142-B2C8-DAE4293E3064}" srcOrd="9" destOrd="0" presId="urn:microsoft.com/office/officeart/2018/2/layout/IconCircleList"/>
    <dgm:cxn modelId="{BE3A3BA7-1F3E-4932-9701-597AEA4C9F81}" type="presParOf" srcId="{9E22070D-4C9C-4549-B4BA-80BE4FD3014D}" destId="{0B2AC7F2-BA28-4E0D-B787-B1E30187E73F}" srcOrd="10" destOrd="0" presId="urn:microsoft.com/office/officeart/2018/2/layout/IconCircleList"/>
    <dgm:cxn modelId="{4615C494-532F-4D91-9B8F-1CCC36567B3F}" type="presParOf" srcId="{0B2AC7F2-BA28-4E0D-B787-B1E30187E73F}" destId="{C019DDE5-FADE-4FA7-A3E8-C0CA18A0BCC1}" srcOrd="0" destOrd="0" presId="urn:microsoft.com/office/officeart/2018/2/layout/IconCircleList"/>
    <dgm:cxn modelId="{AA87C292-57F1-47A1-BDED-2E94ABB3572A}" type="presParOf" srcId="{0B2AC7F2-BA28-4E0D-B787-B1E30187E73F}" destId="{6BFE7E1C-C132-4F46-84CF-0CCF31B150F3}" srcOrd="1" destOrd="0" presId="urn:microsoft.com/office/officeart/2018/2/layout/IconCircleList"/>
    <dgm:cxn modelId="{8BBB585D-36C5-4C3E-A63E-00754498F15E}" type="presParOf" srcId="{0B2AC7F2-BA28-4E0D-B787-B1E30187E73F}" destId="{9C8B70C7-C766-49A2-BD58-2B729B56B6B8}" srcOrd="2" destOrd="0" presId="urn:microsoft.com/office/officeart/2018/2/layout/IconCircleList"/>
    <dgm:cxn modelId="{32EF40AA-CE6E-4569-89E6-991D116654C0}" type="presParOf" srcId="{0B2AC7F2-BA28-4E0D-B787-B1E30187E73F}" destId="{866AABC6-F4B4-4230-B1CB-2D1420E21C8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8188A-EB4E-4768-BEF2-F2F7CE1A53DE}">
      <dsp:nvSpPr>
        <dsp:cNvPr id="0" name=""/>
        <dsp:cNvSpPr/>
      </dsp:nvSpPr>
      <dsp:spPr>
        <a:xfrm>
          <a:off x="67664" y="843093"/>
          <a:ext cx="895490" cy="89549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435BE-A241-4107-A2ED-BF0823273307}">
      <dsp:nvSpPr>
        <dsp:cNvPr id="0" name=""/>
        <dsp:cNvSpPr/>
      </dsp:nvSpPr>
      <dsp:spPr>
        <a:xfrm>
          <a:off x="255717" y="1031146"/>
          <a:ext cx="519384" cy="519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FBC6C-A57B-4FEA-8155-F55611879F96}">
      <dsp:nvSpPr>
        <dsp:cNvPr id="0" name=""/>
        <dsp:cNvSpPr/>
      </dsp:nvSpPr>
      <dsp:spPr>
        <a:xfrm>
          <a:off x="1155045" y="843093"/>
          <a:ext cx="2110800" cy="895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 planning and scheduling</a:t>
          </a:r>
        </a:p>
      </dsp:txBody>
      <dsp:txXfrm>
        <a:off x="1155045" y="843093"/>
        <a:ext cx="2110800" cy="895490"/>
      </dsp:txXfrm>
    </dsp:sp>
    <dsp:sp modelId="{EA801923-B5A4-4867-AF5F-9C8BAE4F3FB8}">
      <dsp:nvSpPr>
        <dsp:cNvPr id="0" name=""/>
        <dsp:cNvSpPr/>
      </dsp:nvSpPr>
      <dsp:spPr>
        <a:xfrm>
          <a:off x="3633636" y="843093"/>
          <a:ext cx="895490" cy="89549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FAB9B-8B65-40D0-A461-8EAE871D73B9}">
      <dsp:nvSpPr>
        <dsp:cNvPr id="0" name=""/>
        <dsp:cNvSpPr/>
      </dsp:nvSpPr>
      <dsp:spPr>
        <a:xfrm>
          <a:off x="3821690" y="1031146"/>
          <a:ext cx="519384" cy="519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D4F7E-CE2E-4501-864A-3A19E9582A0C}">
      <dsp:nvSpPr>
        <dsp:cNvPr id="0" name=""/>
        <dsp:cNvSpPr/>
      </dsp:nvSpPr>
      <dsp:spPr>
        <a:xfrm>
          <a:off x="4721018" y="843093"/>
          <a:ext cx="2110800" cy="895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Project roadmap and release planning</a:t>
          </a:r>
        </a:p>
      </dsp:txBody>
      <dsp:txXfrm>
        <a:off x="4721018" y="843093"/>
        <a:ext cx="2110800" cy="895490"/>
      </dsp:txXfrm>
    </dsp:sp>
    <dsp:sp modelId="{E0322BD6-CD8B-4947-9E93-767E57B44918}">
      <dsp:nvSpPr>
        <dsp:cNvPr id="0" name=""/>
        <dsp:cNvSpPr/>
      </dsp:nvSpPr>
      <dsp:spPr>
        <a:xfrm>
          <a:off x="7199609" y="843093"/>
          <a:ext cx="895490" cy="89549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712AC-CA52-46E5-BF05-86574B5379B5}">
      <dsp:nvSpPr>
        <dsp:cNvPr id="0" name=""/>
        <dsp:cNvSpPr/>
      </dsp:nvSpPr>
      <dsp:spPr>
        <a:xfrm>
          <a:off x="7387663" y="1031146"/>
          <a:ext cx="519384" cy="519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3E672-587F-43BE-9D37-58717270636B}">
      <dsp:nvSpPr>
        <dsp:cNvPr id="0" name=""/>
        <dsp:cNvSpPr/>
      </dsp:nvSpPr>
      <dsp:spPr>
        <a:xfrm>
          <a:off x="8286991" y="843093"/>
          <a:ext cx="2110800" cy="895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Effective task management and team collaboration</a:t>
          </a:r>
          <a:endParaRPr lang="en-US" sz="2000" kern="1200"/>
        </a:p>
      </dsp:txBody>
      <dsp:txXfrm>
        <a:off x="8286991" y="843093"/>
        <a:ext cx="2110800" cy="895490"/>
      </dsp:txXfrm>
    </dsp:sp>
    <dsp:sp modelId="{51E9A263-AADE-438B-B36F-2E2BFF16C3AE}">
      <dsp:nvSpPr>
        <dsp:cNvPr id="0" name=""/>
        <dsp:cNvSpPr/>
      </dsp:nvSpPr>
      <dsp:spPr>
        <a:xfrm>
          <a:off x="67664" y="2450775"/>
          <a:ext cx="895490" cy="89549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7C024-D1A8-4992-8E11-63669BDB17DD}">
      <dsp:nvSpPr>
        <dsp:cNvPr id="0" name=""/>
        <dsp:cNvSpPr/>
      </dsp:nvSpPr>
      <dsp:spPr>
        <a:xfrm>
          <a:off x="255717" y="2638828"/>
          <a:ext cx="519384" cy="5193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13858-233C-4C30-8D1C-4C0C06FF548E}">
      <dsp:nvSpPr>
        <dsp:cNvPr id="0" name=""/>
        <dsp:cNvSpPr/>
      </dsp:nvSpPr>
      <dsp:spPr>
        <a:xfrm>
          <a:off x="1155045" y="2450775"/>
          <a:ext cx="2110800" cy="895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Agile and Scrum integration</a:t>
          </a:r>
          <a:endParaRPr lang="en-US" sz="2000" kern="1200"/>
        </a:p>
      </dsp:txBody>
      <dsp:txXfrm>
        <a:off x="1155045" y="2450775"/>
        <a:ext cx="2110800" cy="895490"/>
      </dsp:txXfrm>
    </dsp:sp>
    <dsp:sp modelId="{69BD6319-5D57-4533-993E-90A66D8376C4}">
      <dsp:nvSpPr>
        <dsp:cNvPr id="0" name=""/>
        <dsp:cNvSpPr/>
      </dsp:nvSpPr>
      <dsp:spPr>
        <a:xfrm>
          <a:off x="3633636" y="2450775"/>
          <a:ext cx="895490" cy="89549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B55BF-6FDF-4E6A-BAE1-26D790F9431D}">
      <dsp:nvSpPr>
        <dsp:cNvPr id="0" name=""/>
        <dsp:cNvSpPr/>
      </dsp:nvSpPr>
      <dsp:spPr>
        <a:xfrm>
          <a:off x="3821690" y="2638828"/>
          <a:ext cx="519384" cy="5193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8A40E-3132-4AF9-BCC3-47F2B66F84FD}">
      <dsp:nvSpPr>
        <dsp:cNvPr id="0" name=""/>
        <dsp:cNvSpPr/>
      </dsp:nvSpPr>
      <dsp:spPr>
        <a:xfrm>
          <a:off x="4721018" y="2450775"/>
          <a:ext cx="2110800" cy="895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Time tracking, budgeting and reporting of costs</a:t>
          </a:r>
          <a:endParaRPr lang="en-US" sz="2000" kern="1200" dirty="0"/>
        </a:p>
      </dsp:txBody>
      <dsp:txXfrm>
        <a:off x="4721018" y="2450775"/>
        <a:ext cx="2110800" cy="895490"/>
      </dsp:txXfrm>
    </dsp:sp>
    <dsp:sp modelId="{C019DDE5-FADE-4FA7-A3E8-C0CA18A0BCC1}">
      <dsp:nvSpPr>
        <dsp:cNvPr id="0" name=""/>
        <dsp:cNvSpPr/>
      </dsp:nvSpPr>
      <dsp:spPr>
        <a:xfrm>
          <a:off x="7199609" y="2450775"/>
          <a:ext cx="895490" cy="89549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E7E1C-C132-4F46-84CF-0CCF31B150F3}">
      <dsp:nvSpPr>
        <dsp:cNvPr id="0" name=""/>
        <dsp:cNvSpPr/>
      </dsp:nvSpPr>
      <dsp:spPr>
        <a:xfrm>
          <a:off x="7387663" y="2638828"/>
          <a:ext cx="519384" cy="5193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AABC6-F4B4-4230-B1CB-2D1420E21C80}">
      <dsp:nvSpPr>
        <dsp:cNvPr id="0" name=""/>
        <dsp:cNvSpPr/>
      </dsp:nvSpPr>
      <dsp:spPr>
        <a:xfrm>
          <a:off x="8286991" y="2450775"/>
          <a:ext cx="2110800" cy="895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Bug tracking</a:t>
          </a:r>
          <a:endParaRPr lang="en-US" sz="2000" kern="1200"/>
        </a:p>
      </dsp:txBody>
      <dsp:txXfrm>
        <a:off x="8286991" y="2450775"/>
        <a:ext cx="2110800" cy="895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26-Feb-20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26-Feb-20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26-Feb-20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26-Feb-20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26-Feb-20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26-Feb-20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26-Feb-20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26-Feb-20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26-Feb-20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26-Feb-20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26-Feb-20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26-Feb-20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projec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6224" y="709684"/>
            <a:ext cx="6774867" cy="2237004"/>
          </a:xfrm>
        </p:spPr>
        <p:txBody>
          <a:bodyPr>
            <a:normAutofit/>
          </a:bodyPr>
          <a:lstStyle/>
          <a:p>
            <a:r>
              <a:rPr lang="en-US" b="1" dirty="0"/>
              <a:t>OpenProject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8983" y="5637567"/>
            <a:ext cx="6269347" cy="1021498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Joyal raju</a:t>
            </a:r>
          </a:p>
          <a:p>
            <a:pPr algn="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co749019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thank you">
            <a:extLst>
              <a:ext uri="{FF2B5EF4-FFF2-40B4-BE49-F238E27FC236}">
                <a16:creationId xmlns:a16="http://schemas.microsoft.com/office/drawing/2014/main" id="{F5A45619-D5A8-4AE8-BDBF-7AE8B27C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1038"/>
            <a:ext cx="975360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2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FD13-6CCA-4447-9888-D04ECA92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DBCA7-C080-4DC5-952E-682E4B427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tx1"/>
                </a:solidFill>
              </a:rPr>
              <a:t>  OpenProject is a Web based project management solution.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Location-independent team collaboration is made possible.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Its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development is done by the open source community.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OpenProject provides add-on features via cloud linkage.</a:t>
            </a:r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4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414D-7AF7-43B8-98DC-E177CD2B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995" y="668740"/>
            <a:ext cx="9964010" cy="1011255"/>
          </a:xfrm>
        </p:spPr>
        <p:txBody>
          <a:bodyPr/>
          <a:lstStyle/>
          <a:p>
            <a:r>
              <a:rPr lang="en-US" dirty="0"/>
              <a:t>Webpage: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19145F-4F6F-46A6-9B95-FC30445E30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65" y="2099469"/>
            <a:ext cx="7763142" cy="421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47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A66A-4ECD-479B-805C-72DC8B1B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Webpage:</a:t>
            </a:r>
          </a:p>
        </p:txBody>
      </p:sp>
      <p:pic>
        <p:nvPicPr>
          <p:cNvPr id="2050" name="Picture 2" descr="OpenProject Work package split view">
            <a:extLst>
              <a:ext uri="{FF2B5EF4-FFF2-40B4-BE49-F238E27FC236}">
                <a16:creationId xmlns:a16="http://schemas.microsoft.com/office/drawing/2014/main" id="{DC5D2BCF-5CF9-4B6A-B5D0-233252BFFE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265" y="2065278"/>
            <a:ext cx="6992385" cy="411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5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AD64-485F-4975-9896-58B1F4D7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Webpage:</a:t>
            </a:r>
          </a:p>
        </p:txBody>
      </p:sp>
      <p:pic>
        <p:nvPicPr>
          <p:cNvPr id="3074" name="Picture 2" descr="Agile and Scrum">
            <a:extLst>
              <a:ext uri="{FF2B5EF4-FFF2-40B4-BE49-F238E27FC236}">
                <a16:creationId xmlns:a16="http://schemas.microsoft.com/office/drawing/2014/main" id="{18AD0117-A345-427F-8240-975C873D04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32" y="1983114"/>
            <a:ext cx="7270955" cy="427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1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13B3-D7B5-46F4-A6EC-782B792E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Webpage:</a:t>
            </a:r>
          </a:p>
        </p:txBody>
      </p:sp>
      <p:pic>
        <p:nvPicPr>
          <p:cNvPr id="4098" name="Picture 2" descr="Time and costs">
            <a:extLst>
              <a:ext uri="{FF2B5EF4-FFF2-40B4-BE49-F238E27FC236}">
                <a16:creationId xmlns:a16="http://schemas.microsoft.com/office/drawing/2014/main" id="{6D3A747F-E449-46A0-96B7-4886A9F39E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59" y="1989786"/>
            <a:ext cx="7346347" cy="432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56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82BE-E545-44D1-9C39-6838ACBD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Webpage:</a:t>
            </a:r>
          </a:p>
        </p:txBody>
      </p:sp>
      <p:pic>
        <p:nvPicPr>
          <p:cNvPr id="5122" name="Picture 2" descr="Wiki">
            <a:extLst>
              <a:ext uri="{FF2B5EF4-FFF2-40B4-BE49-F238E27FC236}">
                <a16:creationId xmlns:a16="http://schemas.microsoft.com/office/drawing/2014/main" id="{C5397A99-8BE2-4882-A5D4-8F60AC3FEE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73" y="2046013"/>
            <a:ext cx="7151961" cy="420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41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BA37-1C4E-48E2-BE5E-E044ADE9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Key features: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ED4173-1358-4CC3-9B10-5346E5800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154304"/>
              </p:ext>
            </p:extLst>
          </p:nvPr>
        </p:nvGraphicFramePr>
        <p:xfrm>
          <a:off x="1097279" y="2108201"/>
          <a:ext cx="10465456" cy="418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68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186B-77B4-4D10-B632-A352C5C7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2388-F4FF-49EF-98BD-5C1C47BC9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https://www.openproject.org/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00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Wingdings</vt:lpstr>
      <vt:lpstr>1_RetrospectVTI</vt:lpstr>
      <vt:lpstr>OpenProject</vt:lpstr>
      <vt:lpstr>Introduction: </vt:lpstr>
      <vt:lpstr>Webpage:</vt:lpstr>
      <vt:lpstr>Webpage:</vt:lpstr>
      <vt:lpstr>Webpage:</vt:lpstr>
      <vt:lpstr>Webpage:</vt:lpstr>
      <vt:lpstr>Webpage:</vt:lpstr>
      <vt:lpstr>Key features:</vt:lpstr>
      <vt:lpstr>Reference: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2020-02-26T07:27:38Z</dcterms:created>
  <dcterms:modified xsi:type="dcterms:W3CDTF">2020-02-26T07:35:12Z</dcterms:modified>
</cp:coreProperties>
</file>