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59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9558717_Multilevel_Home_Security_System_using_Arduino_GSM" TargetMode="External" /><Relationship Id="rId2" Type="http://schemas.openxmlformats.org/officeDocument/2006/relationships/hyperlink" Target="https://iopscience.iop.org/article/10.1088/1757-899X/263/4/042026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www.reed-sensor.com/general/product_catalogs/" TargetMode="Externa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46B7-2FE9-4744-AE11-09CA9B365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>
                <a:latin typeface="Trebuchet MS" panose="020B0603020202020204" pitchFamily="34" charset="0"/>
              </a:rPr>
              <a:t>Home security USING INTERNET OF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776EE-187C-4864-912A-224FFB079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4537045"/>
            <a:ext cx="8637072" cy="127592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>
                <a:latin typeface="Trebuchet MS" panose="020B0603020202020204" pitchFamily="34" charset="0"/>
              </a:rPr>
              <a:t>Presented by,</a:t>
            </a:r>
          </a:p>
          <a:p>
            <a:pPr algn="r"/>
            <a:r>
              <a:rPr lang="en-US" dirty="0">
                <a:latin typeface="Trebuchet MS" panose="020B0603020202020204" pitchFamily="34" charset="0"/>
              </a:rPr>
              <a:t>Joyal raju</a:t>
            </a:r>
          </a:p>
          <a:p>
            <a:pPr algn="r"/>
            <a:r>
              <a:rPr lang="en-US" dirty="0">
                <a:latin typeface="Trebuchet MS" panose="020B0603020202020204" pitchFamily="34" charset="0"/>
              </a:rPr>
              <a:t>c0749019</a:t>
            </a:r>
          </a:p>
        </p:txBody>
      </p:sp>
    </p:spTree>
    <p:extLst>
      <p:ext uri="{BB962C8B-B14F-4D97-AF65-F5344CB8AC3E}">
        <p14:creationId xmlns:p14="http://schemas.microsoft.com/office/powerpoint/2010/main" val="61339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3FD9-973A-4AC2-8DC2-C458ACEA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rebuchet MS" panose="020B0603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EA4BA-3CF2-4DA7-B13F-BA8CB5342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rebuchet MS" panose="020B0603020202020204" pitchFamily="34" charset="0"/>
              </a:rPr>
              <a:t>Home security system using internet of things (2017)</a:t>
            </a:r>
          </a:p>
          <a:p>
            <a:pPr lvl="1"/>
            <a:r>
              <a:rPr lang="en-US" dirty="0">
                <a:latin typeface="Trebuchet MS" panose="020B0603020202020204" pitchFamily="34" charset="0"/>
                <a:hlinkClick r:id="rId2"/>
              </a:rPr>
              <a:t>https://iopscience.iop.org/article/10.1088/1757-899X/263/4/042026</a:t>
            </a:r>
            <a:endParaRPr lang="en-US" dirty="0">
              <a:latin typeface="Trebuchet MS" panose="020B0603020202020204" pitchFamily="34" charset="0"/>
            </a:endParaRPr>
          </a:p>
          <a:p>
            <a:pPr marL="228600" lvl="1"/>
            <a:r>
              <a:rPr lang="en-US" dirty="0">
                <a:latin typeface="Trebuchet MS" panose="020B0603020202020204" pitchFamily="34" charset="0"/>
              </a:rPr>
              <a:t>Multilevel home security system using Arduino and GSM (December 2018)</a:t>
            </a:r>
          </a:p>
          <a:p>
            <a:pPr marL="685800" lvl="2"/>
            <a:r>
              <a:rPr lang="en-US" sz="1800" dirty="0">
                <a:latin typeface="Trebuchet MS" panose="020B0603020202020204" pitchFamily="34" charset="0"/>
                <a:hlinkClick r:id="rId3"/>
              </a:rPr>
              <a:t>https://www.researchgate.net/publication/329558717_Multilevel_Home_Security_System_using_Arduino_GSM</a:t>
            </a:r>
            <a:endParaRPr lang="en-US" sz="1800" dirty="0">
              <a:latin typeface="Trebuchet MS" panose="020B0603020202020204" pitchFamily="34" charset="0"/>
            </a:endParaRPr>
          </a:p>
          <a:p>
            <a:pPr marL="231775" lvl="2"/>
            <a:r>
              <a:rPr lang="en-US" sz="1800" dirty="0">
                <a:latin typeface="Trebuchet MS" panose="020B0603020202020204" pitchFamily="34" charset="0"/>
                <a:hlinkClick r:id="rId4"/>
              </a:rPr>
              <a:t>https://www.reed-sensor.com/general/product_catalogs/</a:t>
            </a:r>
            <a:endParaRPr lang="en-US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28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6DC001-F754-48C1-98A4-8E7D75EB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956042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Trebuchet MS" panose="020B0603020202020204" pitchFamily="34" charset="0"/>
              </a:rPr>
              <a:t>Thank</a:t>
            </a:r>
            <a:r>
              <a:rPr lang="en-US" sz="6000" dirty="0"/>
              <a:t> you all….!</a:t>
            </a:r>
          </a:p>
        </p:txBody>
      </p:sp>
    </p:spTree>
    <p:extLst>
      <p:ext uri="{BB962C8B-B14F-4D97-AF65-F5344CB8AC3E}">
        <p14:creationId xmlns:p14="http://schemas.microsoft.com/office/powerpoint/2010/main" val="117778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3687-356B-4E1D-8A8C-5C82C8FB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rebuchet MS" panose="020B0603020202020204" pitchFamily="34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BCEC6-CC31-42C0-8FCA-4D19F4EE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INTRODUCTION</a:t>
            </a:r>
          </a:p>
          <a:p>
            <a:r>
              <a:rPr lang="en-US" dirty="0">
                <a:latin typeface="Trebuchet MS" panose="020B0603020202020204" pitchFamily="34" charset="0"/>
              </a:rPr>
              <a:t>LITERATURE REVIEW</a:t>
            </a:r>
          </a:p>
          <a:p>
            <a:r>
              <a:rPr lang="en-US" dirty="0">
                <a:latin typeface="Trebuchet MS" panose="020B0603020202020204" pitchFamily="34" charset="0"/>
              </a:rPr>
              <a:t>BLOCK DIAGRAM AND COMPONENTS</a:t>
            </a:r>
          </a:p>
          <a:p>
            <a:r>
              <a:rPr lang="en-US" dirty="0">
                <a:latin typeface="Trebuchet MS" panose="020B0603020202020204" pitchFamily="34" charset="0"/>
              </a:rPr>
              <a:t>WORKING PRINCIPLE</a:t>
            </a:r>
          </a:p>
          <a:p>
            <a:r>
              <a:rPr lang="en-US" dirty="0">
                <a:latin typeface="Trebuchet MS" panose="020B0603020202020204" pitchFamily="34" charset="0"/>
              </a:rPr>
              <a:t>ADVANTAGES AND DISADVANTAGES</a:t>
            </a:r>
          </a:p>
          <a:p>
            <a:r>
              <a:rPr lang="en-US" dirty="0">
                <a:latin typeface="Trebuchet MS" panose="020B0603020202020204" pitchFamily="34" charset="0"/>
              </a:rPr>
              <a:t>CONCLUSION</a:t>
            </a:r>
          </a:p>
          <a:p>
            <a:r>
              <a:rPr lang="en-US" dirty="0">
                <a:latin typeface="Trebuchet MS" panose="020B0603020202020204" pitchFamily="34" charset="0"/>
              </a:rPr>
              <a:t>REFERANCES</a:t>
            </a:r>
          </a:p>
          <a:p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11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4C32-1B26-4959-915C-615F9FCE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FAD4D-4684-4EF1-9F9D-39E2EE2E6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Security is a major concern nowadays.</a:t>
            </a:r>
          </a:p>
          <a:p>
            <a:r>
              <a:rPr lang="en-US" dirty="0">
                <a:latin typeface="Trebuchet MS" panose="020B0603020202020204" pitchFamily="34" charset="0"/>
              </a:rPr>
              <a:t>Wireless technologies is introduced as a part of security systems.</a:t>
            </a:r>
          </a:p>
          <a:p>
            <a:r>
              <a:rPr lang="en-US" dirty="0">
                <a:latin typeface="Trebuchet MS" panose="020B0603020202020204" pitchFamily="34" charset="0"/>
              </a:rPr>
              <a:t>Arduino is an open source platform to run as central processing unit for this system.</a:t>
            </a:r>
          </a:p>
          <a:p>
            <a:r>
              <a:rPr lang="en-US" dirty="0">
                <a:latin typeface="Trebuchet MS" panose="020B0603020202020204" pitchFamily="34" charset="0"/>
              </a:rPr>
              <a:t>IoT helps to communicate and exchange data among system without the need of any humans.</a:t>
            </a:r>
          </a:p>
          <a:p>
            <a:r>
              <a:rPr lang="en-US" dirty="0">
                <a:latin typeface="Trebuchet MS" panose="020B0603020202020204" pitchFamily="34" charset="0"/>
              </a:rPr>
              <a:t>This system can be implemented in areas reserved for authorized personnel.</a:t>
            </a:r>
          </a:p>
          <a:p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43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0F57-A056-4051-B8E6-126D5AC1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rebuchet MS" panose="020B0603020202020204" pitchFamily="34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5607-2898-4DA4-AABC-E8B7B3805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Home security based on GSM technology was introduced 2014, which send user a mail and trigger alarm when camera detect motion.</a:t>
            </a:r>
          </a:p>
          <a:p>
            <a:r>
              <a:rPr lang="en-US" dirty="0">
                <a:latin typeface="Trebuchet MS" panose="020B0603020202020204" pitchFamily="34" charset="0"/>
              </a:rPr>
              <a:t>Laser ray and LDR sensor used intrusion detection system was introduced  in 2016, but user notification system were not mentioned in it .</a:t>
            </a:r>
          </a:p>
          <a:p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01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BF4B-3837-456B-A9AD-0260FB95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diagram and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13384-AFBB-4F78-B40C-A4A40584F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>
                <a:latin typeface="Trebuchet MS" panose="020B0603020202020204" pitchFamily="34" charset="0"/>
              </a:rPr>
              <a:t>COMPONENTS</a:t>
            </a:r>
            <a:endParaRPr lang="en-US" u="sng" dirty="0">
              <a:latin typeface="Trebuchet MS" panose="020B0603020202020204" pitchFamily="34" charset="0"/>
            </a:endParaRPr>
          </a:p>
          <a:p>
            <a:pPr lvl="1"/>
            <a:r>
              <a:rPr lang="en-US" sz="2000" dirty="0">
                <a:latin typeface="Trebuchet MS" panose="020B0603020202020204" pitchFamily="34" charset="0"/>
              </a:rPr>
              <a:t>Arduino UNO : Works as the controller/processor for the system.</a:t>
            </a:r>
          </a:p>
          <a:p>
            <a:pPr lvl="1"/>
            <a:r>
              <a:rPr lang="en-US" sz="2000" dirty="0">
                <a:latin typeface="Trebuchet MS" panose="020B0603020202020204" pitchFamily="34" charset="0"/>
              </a:rPr>
              <a:t>WIFI Module : ESP8266 module will send the data to </a:t>
            </a:r>
            <a:r>
              <a:rPr lang="en-US" sz="2000" dirty="0" err="1">
                <a:latin typeface="Trebuchet MS" panose="020B0603020202020204" pitchFamily="34" charset="0"/>
              </a:rPr>
              <a:t>blynk</a:t>
            </a:r>
            <a:r>
              <a:rPr lang="en-US" sz="2000" dirty="0">
                <a:latin typeface="Trebuchet MS" panose="020B0603020202020204" pitchFamily="34" charset="0"/>
              </a:rPr>
              <a:t> server.</a:t>
            </a:r>
          </a:p>
          <a:p>
            <a:pPr lvl="1"/>
            <a:r>
              <a:rPr lang="en-US" sz="2000" dirty="0">
                <a:latin typeface="Trebuchet MS" panose="020B0603020202020204" pitchFamily="34" charset="0"/>
              </a:rPr>
              <a:t>Reed sensor module : Produce output when there is a variation in magnetic field.</a:t>
            </a:r>
          </a:p>
          <a:p>
            <a:pPr lvl="1"/>
            <a:r>
              <a:rPr lang="en-US" sz="2000" dirty="0">
                <a:latin typeface="Trebuchet MS" panose="020B0603020202020204" pitchFamily="34" charset="0"/>
              </a:rPr>
              <a:t>Alarm buzzer :Produce alarm sound when there is an unauthorized access occur.</a:t>
            </a:r>
          </a:p>
          <a:p>
            <a:pPr lvl="1"/>
            <a:r>
              <a:rPr lang="en-US" sz="2000" dirty="0" err="1">
                <a:latin typeface="Trebuchet MS" panose="020B0603020202020204" pitchFamily="34" charset="0"/>
              </a:rPr>
              <a:t>Blynk</a:t>
            </a:r>
            <a:r>
              <a:rPr lang="en-US" sz="2000" dirty="0">
                <a:latin typeface="Trebuchet MS" panose="020B0603020202020204" pitchFamily="34" charset="0"/>
              </a:rPr>
              <a:t> app : Helps to provide notification to user. </a:t>
            </a:r>
          </a:p>
          <a:p>
            <a:pPr marL="457200" lvl="1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lvl="1"/>
            <a:endParaRPr lang="en-US" dirty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43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4E3D4D-4EA9-417A-97D6-E6EB3C65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Block diagram and components (conTD…)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49B6A-6ED7-4BC9-BF00-2E044F879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>
                <a:latin typeface="Trebuchet MS" panose="020B0603020202020204" pitchFamily="34" charset="0"/>
              </a:rPr>
              <a:t>BLOCK DIAGRAM</a:t>
            </a:r>
          </a:p>
          <a:p>
            <a:pPr marL="457200" lvl="1" indent="0">
              <a:buNone/>
            </a:pPr>
            <a:endParaRPr lang="en-US" sz="2200" u="sng" dirty="0">
              <a:latin typeface="Trebuchet MS" panose="020B06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70B73B-2521-4D1D-A219-CF0366493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80" y="2528887"/>
            <a:ext cx="7965376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5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A2CF-40FB-4F00-A45A-CE4C4C7F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rebuchet MS" panose="020B0603020202020204" pitchFamily="34" charset="0"/>
              </a:rPr>
              <a:t>WORKING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3A8B-E6ED-4C49-AEC0-5ADD6EF19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Reed sensor module produce low level output when door is open.</a:t>
            </a:r>
          </a:p>
          <a:p>
            <a:r>
              <a:rPr lang="en-US" dirty="0">
                <a:latin typeface="Trebuchet MS" panose="020B0603020202020204" pitchFamily="34" charset="0"/>
              </a:rPr>
              <a:t>Alarm buzzer will be activated when there is an unauthorized access occur</a:t>
            </a:r>
          </a:p>
          <a:p>
            <a:r>
              <a:rPr lang="en-US" dirty="0">
                <a:latin typeface="Trebuchet MS" panose="020B0603020202020204" pitchFamily="34" charset="0"/>
              </a:rPr>
              <a:t>Arduino microcontroller will process the output from reed sensor according to written code and pass the data to WIFI module.</a:t>
            </a:r>
          </a:p>
          <a:p>
            <a:r>
              <a:rPr lang="en-US" dirty="0">
                <a:latin typeface="Trebuchet MS" panose="020B0603020202020204" pitchFamily="34" charset="0"/>
              </a:rPr>
              <a:t>WIFI module upload the data to </a:t>
            </a:r>
            <a:r>
              <a:rPr lang="en-US" dirty="0" err="1">
                <a:latin typeface="Trebuchet MS" panose="020B0603020202020204" pitchFamily="34" charset="0"/>
              </a:rPr>
              <a:t>blynk</a:t>
            </a:r>
            <a:r>
              <a:rPr lang="en-US" dirty="0">
                <a:latin typeface="Trebuchet MS" panose="020B0603020202020204" pitchFamily="34" charset="0"/>
              </a:rPr>
              <a:t> server with specific authentication ID.</a:t>
            </a:r>
          </a:p>
          <a:p>
            <a:r>
              <a:rPr lang="en-US" dirty="0" err="1">
                <a:latin typeface="Trebuchet MS" panose="020B0603020202020204" pitchFamily="34" charset="0"/>
              </a:rPr>
              <a:t>Blynk</a:t>
            </a:r>
            <a:r>
              <a:rPr lang="en-US" dirty="0">
                <a:latin typeface="Trebuchet MS" panose="020B0603020202020204" pitchFamily="34" charset="0"/>
              </a:rPr>
              <a:t> server provide notifications to </a:t>
            </a:r>
            <a:r>
              <a:rPr lang="en-US" dirty="0" err="1">
                <a:latin typeface="Trebuchet MS" panose="020B0603020202020204" pitchFamily="34" charset="0"/>
              </a:rPr>
              <a:t>blynk</a:t>
            </a:r>
            <a:r>
              <a:rPr lang="en-US" dirty="0">
                <a:latin typeface="Trebuchet MS" panose="020B0603020202020204" pitchFamily="34" charset="0"/>
              </a:rPr>
              <a:t> app.</a:t>
            </a:r>
          </a:p>
          <a:p>
            <a:r>
              <a:rPr lang="en-US" dirty="0" err="1">
                <a:latin typeface="Trebuchet MS" panose="020B0603020202020204" pitchFamily="34" charset="0"/>
              </a:rPr>
              <a:t>Blynk</a:t>
            </a:r>
            <a:r>
              <a:rPr lang="en-US" dirty="0">
                <a:latin typeface="Trebuchet MS" panose="020B0603020202020204" pitchFamily="34" charset="0"/>
              </a:rPr>
              <a:t> app popup notification on user’s phone  </a:t>
            </a:r>
          </a:p>
        </p:txBody>
      </p:sp>
    </p:spTree>
    <p:extLst>
      <p:ext uri="{BB962C8B-B14F-4D97-AF65-F5344CB8AC3E}">
        <p14:creationId xmlns:p14="http://schemas.microsoft.com/office/powerpoint/2010/main" val="333075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D157-3258-41D9-88DC-4919ACC3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rebuchet MS" panose="020B0603020202020204" pitchFamily="34" charset="0"/>
              </a:rPr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818F-CD5B-43FB-952C-49D910AA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>
                <a:latin typeface="Trebuchet MS" panose="020B0603020202020204" pitchFamily="34" charset="0"/>
              </a:rPr>
              <a:t>Advantages</a:t>
            </a:r>
            <a:endParaRPr lang="en-US" u="sng" dirty="0">
              <a:latin typeface="Trebuchet MS" panose="020B0603020202020204" pitchFamily="34" charset="0"/>
            </a:endParaRP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Ease of setting up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Low cost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Low maintenance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Easily upgradable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Alarm control from user phone</a:t>
            </a:r>
          </a:p>
          <a:p>
            <a:pPr marL="285750" lvl="1" indent="-285750"/>
            <a:r>
              <a:rPr lang="en-US" sz="2400" u="sng" dirty="0">
                <a:latin typeface="Trebuchet MS" panose="020B0603020202020204" pitchFamily="34" charset="0"/>
              </a:rPr>
              <a:t>Disadvantages</a:t>
            </a:r>
            <a:r>
              <a:rPr lang="en-US" dirty="0">
                <a:latin typeface="Trebuchet MS" panose="020B0603020202020204" pitchFamily="34" charset="0"/>
              </a:rPr>
              <a:t> </a:t>
            </a:r>
          </a:p>
          <a:p>
            <a:pPr marL="742950" lvl="2" indent="-285750"/>
            <a:r>
              <a:rPr lang="en-US" sz="1800" dirty="0">
                <a:latin typeface="Trebuchet MS" panose="020B0603020202020204" pitchFamily="34" charset="0"/>
              </a:rPr>
              <a:t>Server initialization is hard</a:t>
            </a:r>
          </a:p>
        </p:txBody>
      </p:sp>
    </p:spTree>
    <p:extLst>
      <p:ext uri="{BB962C8B-B14F-4D97-AF65-F5344CB8AC3E}">
        <p14:creationId xmlns:p14="http://schemas.microsoft.com/office/powerpoint/2010/main" val="108932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0E9E-87B8-4CD2-A68D-0FA8A16E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ED6D3-5CBB-4F73-8576-0C6BB0C32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53233" cy="3450613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Sensor placed on door provide necessary information to user as soon as the door is open through a push notification even if phone is locked.</a:t>
            </a:r>
          </a:p>
          <a:p>
            <a:r>
              <a:rPr lang="en-US" dirty="0">
                <a:latin typeface="Trebuchet MS" panose="020B0603020202020204" pitchFamily="34" charset="0"/>
              </a:rPr>
              <a:t>Installation in commercial offices informs administrator about unauthorized access to restricted areas.</a:t>
            </a:r>
          </a:p>
          <a:p>
            <a:r>
              <a:rPr lang="en-US" dirty="0">
                <a:latin typeface="Trebuchet MS" panose="020B0603020202020204" pitchFamily="34" charset="0"/>
              </a:rPr>
              <a:t>Use of </a:t>
            </a:r>
            <a:r>
              <a:rPr lang="en-US" dirty="0" err="1">
                <a:latin typeface="Trebuchet MS" panose="020B0603020202020204" pitchFamily="34" charset="0"/>
              </a:rPr>
              <a:t>blynk</a:t>
            </a:r>
            <a:r>
              <a:rPr lang="en-US" dirty="0">
                <a:latin typeface="Trebuchet MS" panose="020B0603020202020204" pitchFamily="34" charset="0"/>
              </a:rPr>
              <a:t> application provide notification as well as alarm control in user smartphone.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5192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260</TotalTime>
  <Words>451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Gallery</vt:lpstr>
      <vt:lpstr>Home security USING INTERNET OF THINGS</vt:lpstr>
      <vt:lpstr>content</vt:lpstr>
      <vt:lpstr>INTRODUCTION</vt:lpstr>
      <vt:lpstr>Literature review</vt:lpstr>
      <vt:lpstr>Block diagram and components</vt:lpstr>
      <vt:lpstr>Block diagram and components (conTD…) </vt:lpstr>
      <vt:lpstr>WORKING PRINCIPLE</vt:lpstr>
      <vt:lpstr>Advantages and disadvantages</vt:lpstr>
      <vt:lpstr>conclusion</vt:lpstr>
      <vt:lpstr>references</vt:lpstr>
      <vt:lpstr>Thank you all….!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Multilevel home security system using Arduino and GSM</dc:title>
  <dc:creator>JOYAL RAJU</dc:creator>
  <cp:lastModifiedBy>JOYAL RAJU</cp:lastModifiedBy>
  <cp:revision>21</cp:revision>
  <dcterms:created xsi:type="dcterms:W3CDTF">2020-01-21T01:53:24Z</dcterms:created>
  <dcterms:modified xsi:type="dcterms:W3CDTF">2020-02-09T02:56:29Z</dcterms:modified>
</cp:coreProperties>
</file>