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1017-EEAA-46D4-B1BC-E290A87B38A2}" type="datetimeFigureOut">
              <a:rPr lang="en-US" smtClean="0"/>
              <a:t>16-Mar-20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C5E1336-85BC-4C40-8D51-34991545153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12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1017-EEAA-46D4-B1BC-E290A87B38A2}" type="datetimeFigureOut">
              <a:rPr lang="en-US" smtClean="0"/>
              <a:t>16-Mar-20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1336-85BC-4C40-8D51-34991545153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96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1017-EEAA-46D4-B1BC-E290A87B38A2}" type="datetimeFigureOut">
              <a:rPr lang="en-US" smtClean="0"/>
              <a:t>16-Mar-20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1336-85BC-4C40-8D51-34991545153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01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1017-EEAA-46D4-B1BC-E290A87B38A2}" type="datetimeFigureOut">
              <a:rPr lang="en-US" smtClean="0"/>
              <a:t>16-Mar-20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1336-85BC-4C40-8D51-34991545153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43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1017-EEAA-46D4-B1BC-E290A87B38A2}" type="datetimeFigureOut">
              <a:rPr lang="en-US" smtClean="0"/>
              <a:t>16-Mar-20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1336-85BC-4C40-8D51-34991545153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14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1017-EEAA-46D4-B1BC-E290A87B38A2}" type="datetimeFigureOut">
              <a:rPr lang="en-US" smtClean="0"/>
              <a:t>16-Mar-20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1336-85BC-4C40-8D51-34991545153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08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1017-EEAA-46D4-B1BC-E290A87B38A2}" type="datetimeFigureOut">
              <a:rPr lang="en-US" smtClean="0"/>
              <a:t>16-Mar-20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1336-85BC-4C40-8D51-34991545153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79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1017-EEAA-46D4-B1BC-E290A87B38A2}" type="datetimeFigureOut">
              <a:rPr lang="en-US" smtClean="0"/>
              <a:t>16-Mar-20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1336-85BC-4C40-8D51-34991545153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89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1017-EEAA-46D4-B1BC-E290A87B38A2}" type="datetimeFigureOut">
              <a:rPr lang="en-US" smtClean="0"/>
              <a:t>16-Mar-20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1336-85BC-4C40-8D51-349915451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6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51017-EEAA-46D4-B1BC-E290A87B38A2}" type="datetimeFigureOut">
              <a:rPr lang="en-US" smtClean="0"/>
              <a:t>16-Mar-20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1336-85BC-4C40-8D51-34991545153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77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1B51017-EEAA-46D4-B1BC-E290A87B38A2}" type="datetimeFigureOut">
              <a:rPr lang="en-US" smtClean="0"/>
              <a:t>16-Mar-20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E1336-85BC-4C40-8D51-34991545153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18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51017-EEAA-46D4-B1BC-E290A87B38A2}" type="datetimeFigureOut">
              <a:rPr lang="en-US" smtClean="0"/>
              <a:t>16-Mar-20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C5E1336-85BC-4C40-8D51-34991545153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4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vint.com/resources/article/how-do-wireless-security-cameras-work" TargetMode="External"/><Relationship Id="rId2" Type="http://schemas.openxmlformats.org/officeDocument/2006/relationships/hyperlink" Target="https://iopscience.iop.org/article/10.1088/1757-899X/263/4/04202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E35C63-9B66-4198-B333-D7D3FE30D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933" y="960241"/>
            <a:ext cx="6849699" cy="4203872"/>
          </a:xfrm>
        </p:spPr>
        <p:txBody>
          <a:bodyPr anchor="ctr">
            <a:normAutofit/>
          </a:bodyPr>
          <a:lstStyle/>
          <a:p>
            <a:pPr algn="r"/>
            <a:r>
              <a:rPr lang="en-US" sz="5400">
                <a:latin typeface="Trebuchet MS" panose="020B0603020202020204" pitchFamily="34" charset="0"/>
              </a:rPr>
              <a:t>Home security using IoT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81FE4-D0B6-4BD7-AB2A-EC175B7EB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3071" y="964028"/>
            <a:ext cx="2770873" cy="4196299"/>
          </a:xfrm>
        </p:spPr>
        <p:txBody>
          <a:bodyPr anchor="ctr">
            <a:normAutofit/>
          </a:bodyPr>
          <a:lstStyle/>
          <a:p>
            <a:endParaRPr lang="en-US">
              <a:latin typeface="Trebuchet MS" panose="020B0603020202020204" pitchFamily="34" charset="0"/>
            </a:endParaRPr>
          </a:p>
          <a:p>
            <a:r>
              <a:rPr lang="en-US">
                <a:latin typeface="Trebuchet MS" panose="020B0603020202020204" pitchFamily="34" charset="0"/>
              </a:rPr>
              <a:t>SUBMITTED BY,</a:t>
            </a:r>
          </a:p>
          <a:p>
            <a:r>
              <a:rPr lang="en-US">
                <a:latin typeface="Trebuchet MS" panose="020B0603020202020204" pitchFamily="34" charset="0"/>
              </a:rPr>
              <a:t>JOYAL RAJU</a:t>
            </a:r>
          </a:p>
          <a:p>
            <a:r>
              <a:rPr lang="en-US">
                <a:latin typeface="Trebuchet MS" panose="020B0603020202020204" pitchFamily="34" charset="0"/>
              </a:rPr>
              <a:t>C0749019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539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224EBB-0602-4800-94BC-D99B869C8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1CBA37-685C-4453-91E7-3A6AB306F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system?</a:t>
            </a:r>
          </a:p>
          <a:p>
            <a:r>
              <a:rPr lang="en-US" dirty="0"/>
              <a:t>Who all are the end users?</a:t>
            </a:r>
          </a:p>
          <a:p>
            <a:r>
              <a:rPr lang="en-US" dirty="0"/>
              <a:t>Drawbacks of the system</a:t>
            </a:r>
          </a:p>
          <a:p>
            <a:r>
              <a:rPr lang="en-US" dirty="0"/>
              <a:t>Possible modifications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Reference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229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83368-8E4F-4590-93C0-3E57BB8EA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system?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362EB-BD00-4F48-803C-D3C8E56B7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One of the major concern nowadays is security.</a:t>
            </a:r>
          </a:p>
          <a:p>
            <a:r>
              <a:rPr lang="en-US" dirty="0">
                <a:latin typeface="Trebuchet MS" panose="020B0603020202020204" pitchFamily="34" charset="0"/>
              </a:rPr>
              <a:t>Some areas are reserved for authorized personnel.</a:t>
            </a:r>
          </a:p>
          <a:p>
            <a:r>
              <a:rPr lang="en-US" dirty="0">
                <a:latin typeface="Trebuchet MS" panose="020B0603020202020204" pitchFamily="34" charset="0"/>
              </a:rPr>
              <a:t>Unauthorized access to these areas can be identified.</a:t>
            </a:r>
          </a:p>
          <a:p>
            <a:r>
              <a:rPr lang="en-US" dirty="0">
                <a:latin typeface="Trebuchet MS" panose="020B0603020202020204" pitchFamily="34" charset="0"/>
              </a:rPr>
              <a:t>User or authorized person will get the notification.</a:t>
            </a:r>
          </a:p>
          <a:p>
            <a:r>
              <a:rPr lang="en-US" dirty="0">
                <a:latin typeface="Trebuchet MS" panose="020B0603020202020204" pitchFamily="34" charset="0"/>
              </a:rPr>
              <a:t>Buzzer system can be controlled remotely.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0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515D2-4516-4D7C-B236-B7248837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BLOCK DIAGRAM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2CDA13-BDFE-42A1-BE6C-24C52FF02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360896"/>
            <a:ext cx="6282919" cy="337706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09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F2888-DB76-4FD7-A327-E2CF2E50A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all are the end users?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24C81-545E-427D-B764-DC54EA580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rebuchet MS" panose="020B0603020202020204" pitchFamily="34" charset="0"/>
              </a:rPr>
              <a:t>House owner</a:t>
            </a:r>
          </a:p>
          <a:p>
            <a:r>
              <a:rPr lang="en-US" dirty="0">
                <a:latin typeface="Trebuchet MS" panose="020B0603020202020204" pitchFamily="34" charset="0"/>
              </a:rPr>
              <a:t>Warehouse manager</a:t>
            </a:r>
          </a:p>
          <a:p>
            <a:r>
              <a:rPr lang="en-US" dirty="0">
                <a:latin typeface="Trebuchet MS" panose="020B0603020202020204" pitchFamily="34" charset="0"/>
              </a:rPr>
              <a:t>Bank manager</a:t>
            </a:r>
          </a:p>
          <a:p>
            <a:r>
              <a:rPr lang="en-US" dirty="0">
                <a:latin typeface="Trebuchet MS" panose="020B0603020202020204" pitchFamily="34" charset="0"/>
              </a:rPr>
              <a:t>Restaurant manager</a:t>
            </a:r>
          </a:p>
          <a:p>
            <a:r>
              <a:rPr lang="en-US" dirty="0">
                <a:latin typeface="Trebuchet MS" panose="020B0603020202020204" pitchFamily="34" charset="0"/>
              </a:rPr>
              <a:t>Industrial officials</a:t>
            </a:r>
          </a:p>
          <a:p>
            <a:r>
              <a:rPr lang="en-US" dirty="0">
                <a:latin typeface="Trebuchet MS" panose="020B0603020202020204" pitchFamily="34" charset="0"/>
              </a:rPr>
              <a:t>End user can be varied according to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499786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14A3-9A26-456E-9811-5D4C5F22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7C8A1-BDF1-4A3D-8516-36468EC45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Surveillance system is not present to identify the intruder.</a:t>
            </a:r>
          </a:p>
          <a:p>
            <a:r>
              <a:rPr lang="en-US" dirty="0"/>
              <a:t>Automatic lock down is required to prevent unauthorized access attempt.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377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BB739-CCDE-424C-8377-0DA78AD0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modifications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00F30-D984-482E-806E-1674FD300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WIFI cameras can be added inside these restricted areas to identify the intruder and upload to the server.</a:t>
            </a:r>
          </a:p>
          <a:p>
            <a:r>
              <a:rPr lang="en-US" dirty="0"/>
              <a:t>To reduce power consumption of the camera, a control unit can be added to the existing system.</a:t>
            </a:r>
          </a:p>
          <a:p>
            <a:r>
              <a:rPr lang="en-US" dirty="0"/>
              <a:t>By including a pin pad at the door can improve the security of the system</a:t>
            </a:r>
          </a:p>
          <a:p>
            <a:r>
              <a:rPr lang="en-US" dirty="0"/>
              <a:t>User can pre-lock the system from his phone using pin pad technique.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5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56ED-3BAE-46E9-AB96-BA7384989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FA07D-205F-4157-BA2F-217881776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system is easily upgradable, suggested modifications can be incorporated with the existing system at a reasonable rate.</a:t>
            </a:r>
          </a:p>
          <a:p>
            <a:r>
              <a:rPr lang="en-US" dirty="0"/>
              <a:t>Security of the new system will be much better than old one as it consist of pin pad as well.</a:t>
            </a:r>
          </a:p>
        </p:txBody>
      </p:sp>
    </p:spTree>
    <p:extLst>
      <p:ext uri="{BB962C8B-B14F-4D97-AF65-F5344CB8AC3E}">
        <p14:creationId xmlns:p14="http://schemas.microsoft.com/office/powerpoint/2010/main" val="1252305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F7F4-9B84-4C68-9187-79F8F6FDD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E2220-87BF-4877-9A90-552E988C8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rebuchet MS" panose="020B0603020202020204" pitchFamily="34" charset="0"/>
              </a:rPr>
              <a:t>Home security system using internet of things (2017)</a:t>
            </a:r>
          </a:p>
          <a:p>
            <a:pPr lvl="1"/>
            <a:r>
              <a:rPr lang="en-US" dirty="0">
                <a:latin typeface="Trebuchet MS" panose="020B0603020202020204" pitchFamily="34" charset="0"/>
                <a:hlinkClick r:id="rId2"/>
              </a:rPr>
              <a:t>https://iopscience.iop.org/article/10.1088/1757-899X/263/4/042026</a:t>
            </a:r>
            <a:endParaRPr lang="en-US" dirty="0">
              <a:latin typeface="Trebuchet MS" panose="020B0603020202020204" pitchFamily="34" charset="0"/>
            </a:endParaRPr>
          </a:p>
          <a:p>
            <a:r>
              <a:rPr lang="en-US" dirty="0">
                <a:hlinkClick r:id="rId3"/>
              </a:rPr>
              <a:t>https://www.vivint.com/resources/article/how-do-wireless-security-cameras-work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5648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279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Trebuchet MS</vt:lpstr>
      <vt:lpstr>Gallery</vt:lpstr>
      <vt:lpstr>Home security using IoT</vt:lpstr>
      <vt:lpstr>CONTENTS</vt:lpstr>
      <vt:lpstr>What is the system? </vt:lpstr>
      <vt:lpstr>BLOCK DIAGRAM</vt:lpstr>
      <vt:lpstr>Who all are the end users? </vt:lpstr>
      <vt:lpstr>Drawbacks of  the system</vt:lpstr>
      <vt:lpstr>Possible modifications </vt:lpstr>
      <vt:lpstr>Conclusion 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security using IoT</dc:title>
  <dc:creator>JOYAL RAJU</dc:creator>
  <cp:lastModifiedBy>JOYAL RAJU</cp:lastModifiedBy>
  <cp:revision>2</cp:revision>
  <dcterms:created xsi:type="dcterms:W3CDTF">2020-03-16T21:22:30Z</dcterms:created>
  <dcterms:modified xsi:type="dcterms:W3CDTF">2020-03-16T21:31:46Z</dcterms:modified>
</cp:coreProperties>
</file>