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9" r:id="rId7"/>
    <p:sldId id="260" r:id="rId8"/>
    <p:sldId id="261" r:id="rId9"/>
    <p:sldId id="262" r:id="rId10"/>
    <p:sldId id="271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ructables.com/id/PCB-Designing-Using-EasyEDA/" TargetMode="External"/><Relationship Id="rId2" Type="http://schemas.openxmlformats.org/officeDocument/2006/relationships/hyperlink" Target="https://easyeda.com/page/abou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forge.net/projects/gerbv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sv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10" Type="http://schemas.openxmlformats.org/officeDocument/2006/relationships/image" Target="../media/image16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7735824" cy="6858000"/>
          </a:xfrm>
        </p:spPr>
        <p:txBody>
          <a:bodyPr anchor="ctr" anchorCtr="0"/>
          <a:lstStyle/>
          <a:p>
            <a:r>
              <a:rPr lang="en-I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PCB DESIGNING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CA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CA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A" b="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BASED SMART PARKING USING BEAGLEBONE BLACK WIRELESS</a:t>
            </a:r>
            <a:endParaRPr lang="en-IN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35825" y="0"/>
            <a:ext cx="4456175" cy="6858000"/>
          </a:xfrm>
          <a:solidFill>
            <a:schemeClr val="bg1">
              <a:alpha val="32000"/>
            </a:schemeClr>
          </a:solidFill>
        </p:spPr>
        <p:txBody>
          <a:bodyPr anchor="ctr" anchorCtr="0">
            <a:normAutofit/>
          </a:bodyPr>
          <a:lstStyle/>
          <a:p>
            <a:pPr algn="r"/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</a:t>
            </a:r>
            <a:r>
              <a:rPr lang="en-I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Sruthy</a:t>
            </a:r>
            <a:r>
              <a:rPr lang="en-I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Krishnan</a:t>
            </a:r>
          </a:p>
          <a:p>
            <a:pPr algn="r"/>
            <a:r>
              <a:rPr lang="en-I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(C0749122)</a:t>
            </a:r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#1</a:t>
            </a:r>
            <a:b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48489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116531"/>
            <a:ext cx="5843140" cy="5053263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get the correct clearance between each trace, auto routing can be done after connecting each component. </a:t>
            </a:r>
          </a:p>
          <a:p>
            <a:r>
              <a:rPr lang="en-I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routing of traces by minimizing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vias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done by clicking Route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Auto Router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935" y="1251284"/>
            <a:ext cx="5257299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3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675" y="518160"/>
            <a:ext cx="5263485" cy="591312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connecting all the components, generate 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erber file by clicking on File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Generate PCB Fabrication file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Gerber file can be downloaded and viewed with the help of a third party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erber viewer –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erbv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Unzip the downloaded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gerber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and run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erbv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the + button at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erbv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dialog bottom-left corner, open the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gerber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folder,  select all the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gerber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files and open.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0" y="1219200"/>
            <a:ext cx="6177280" cy="466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9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56" y="264160"/>
            <a:ext cx="10353761" cy="1326321"/>
          </a:xfrm>
        </p:spPr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PCB Layout from </a:t>
            </a:r>
            <a:r>
              <a:rPr lang="en-I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easyeda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28" y="1490472"/>
            <a:ext cx="4434840" cy="4608576"/>
          </a:xfrm>
        </p:spPr>
      </p:pic>
    </p:spTree>
    <p:extLst>
      <p:ext uri="{BB962C8B-B14F-4D97-AF65-F5344CB8AC3E}">
        <p14:creationId xmlns:p14="http://schemas.microsoft.com/office/powerpoint/2010/main" val="590111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Gerber view </a:t>
            </a:r>
            <a:r>
              <a:rPr lang="en-CA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C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layer</a:t>
            </a:r>
            <a:br>
              <a:rPr lang="en-C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316" y="1524571"/>
            <a:ext cx="51339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05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Gerber view </a:t>
            </a:r>
            <a:r>
              <a:rPr lang="en-CA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C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layer</a:t>
            </a:r>
            <a:br>
              <a:rPr lang="en-C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9896" y="1664208"/>
            <a:ext cx="4306833" cy="444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69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</a:t>
            </a:r>
            <a:r>
              <a:rPr lang="en-I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gerber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view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1611249"/>
            <a:ext cx="52959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0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EasyEDA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EasyEDA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from: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easyeda.com/page/about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Instructable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circuits(ND). </a:t>
            </a:r>
            <a:r>
              <a:rPr lang="en-I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PCB Designing using </a:t>
            </a:r>
            <a:r>
              <a:rPr lang="en-I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EasyEDA</a:t>
            </a:r>
            <a:r>
              <a:rPr lang="en-I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from: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https://www.instructables.com/id/PCB-Designing-Using-EasyEDA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Sourceforge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(ND). </a:t>
            </a:r>
            <a:r>
              <a:rPr lang="en-I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Gerbv</a:t>
            </a: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a Gerber (RS-274X) viewer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from: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https://sourceforge.net/projects/gerbv/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55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5049520" cy="6858000"/>
          </a:xfrm>
        </p:spPr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521" y="0"/>
            <a:ext cx="7142479" cy="6858000"/>
          </a:xfrm>
          <a:solidFill>
            <a:schemeClr val="tx1"/>
          </a:solidFill>
        </p:spPr>
        <p:txBody>
          <a:bodyPr anchor="ctr" anchorCtr="0">
            <a:norm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CA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CA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EasyEDA</a:t>
            </a:r>
            <a:endParaRPr lang="en-CA" sz="2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CA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new project </a:t>
            </a:r>
            <a:endParaRPr lang="en-CA" sz="2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CA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Steps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CA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PCB layout from </a:t>
            </a:r>
            <a:r>
              <a:rPr lang="en-CA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EasyEDA</a:t>
            </a:r>
            <a:endParaRPr lang="en-CA" sz="2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CA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Gerber view of top layer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CA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Gerber view of bottom layer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CA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Gerber view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CA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CA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84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99925"/>
            <a:ext cx="6526533" cy="4880008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teps for PCB designing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 Design the circuit on a PCB 		    design software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 Transfer the layout to a board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3. The etching process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4. Populate the board and test the 		    circuit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PCB fabrication is a costly task, we are </a:t>
            </a:r>
            <a:r>
              <a:rPr lang="en-I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doing only 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part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What Is Turnkey PCB Assembly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458" y="2743200"/>
            <a:ext cx="4175326" cy="275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01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1076960"/>
          </a:xfrm>
        </p:spPr>
        <p:txBody>
          <a:bodyPr>
            <a:normAutofit/>
          </a:bodyPr>
          <a:lstStyle/>
          <a:p>
            <a:r>
              <a:rPr lang="en-I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Easyeda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15440"/>
            <a:ext cx="10353762" cy="4805680"/>
          </a:xfrm>
        </p:spPr>
        <p:txBody>
          <a:bodyPr>
            <a:no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EasyEDA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for PCB designing</a:t>
            </a:r>
          </a:p>
          <a:p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 1 million free libraries are available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 work anywhere, anytime feature with its online version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 direct link to 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lectronics components for selection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Gerber files of the PCB design can be created and downloaded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viewed with the help of a third party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erber viewer.</a:t>
            </a:r>
          </a:p>
          <a:p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rintable </a:t>
            </a: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PCB layer image output is also supported in PDF, PNG and SVG </a:t>
            </a:r>
            <a:r>
              <a:rPr lang="en-IN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formats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 </a:t>
            </a:r>
            <a:r>
              <a:rPr lang="en-US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provide integrated PCB Fabrication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1518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new project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 descr="Download"/>
          <p:cNvSpPr/>
          <p:nvPr/>
        </p:nvSpPr>
        <p:spPr>
          <a:xfrm>
            <a:off x="1391122" y="3303015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lc="http://schemas.openxmlformats.org/drawingml/2006/lockedCanvas" xmlns:asvg="http://schemas.microsoft.com/office/drawing/2016/SVG/main" xmlns:dgm="http://schemas.openxmlformats.org/drawingml/2006/diagram" xmlns="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Rectangle 5" descr="Playbook"/>
          <p:cNvSpPr/>
          <p:nvPr/>
        </p:nvSpPr>
        <p:spPr>
          <a:xfrm>
            <a:off x="3190012" y="3313560"/>
            <a:ext cx="810000" cy="810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lc="http://schemas.openxmlformats.org/drawingml/2006/lockedCanvas" xmlns:asvg="http://schemas.microsoft.com/office/drawing/2016/SVG/main" xmlns:dgm="http://schemas.openxmlformats.org/drawingml/2006/diagram" xmlns="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7793" y="3397753"/>
            <a:ext cx="698500" cy="620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7734" y="3402834"/>
            <a:ext cx="605725" cy="586365"/>
          </a:xfrm>
          <a:prstGeom prst="rect">
            <a:avLst/>
          </a:prstGeom>
        </p:spPr>
      </p:pic>
      <p:sp>
        <p:nvSpPr>
          <p:cNvPr id="10" name="Rectangle 9" descr="Circles with Lines"/>
          <p:cNvSpPr/>
          <p:nvPr/>
        </p:nvSpPr>
        <p:spPr>
          <a:xfrm>
            <a:off x="9409022" y="3291017"/>
            <a:ext cx="810000" cy="810000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lc="http://schemas.openxmlformats.org/drawingml/2006/lockedCanvas" xmlns:asvg="http://schemas.microsoft.com/office/drawing/2016/SVG/main" xmlns:dgm="http://schemas.openxmlformats.org/drawingml/2006/diagram" xmlns="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1038899" y="4123560"/>
            <a:ext cx="1514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en-CA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EasyEDA</a:t>
            </a:r>
            <a:r>
              <a:rPr lang="en-CA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software</a:t>
            </a:r>
            <a:r>
              <a:rPr lang="en-C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49852" y="4123560"/>
            <a:ext cx="1290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new project.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880219" y="4123560"/>
            <a:ext cx="1273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CA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PCB Design page</a:t>
            </a:r>
            <a:r>
              <a:rPr lang="en-CA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37182" y="4113015"/>
            <a:ext cx="16868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and add components from  library.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8808182" y="4113015"/>
            <a:ext cx="201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connection between the terminals.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3185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File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New  PCB for opening a new project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150" y="2855277"/>
            <a:ext cx="61150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5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6055965" cy="3695136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we open the PCB design page, a dialog box will pop up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 the number of copper layers required and shape of the board outline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set the width and height of the board outline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360" y="1801081"/>
            <a:ext cx="4686617" cy="451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0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54000"/>
            <a:ext cx="10353762" cy="6217920"/>
          </a:xfrm>
        </p:spPr>
        <p:txBody>
          <a:bodyPr/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required components from the “Library” tab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desired component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setting the types to “footprint”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available options and click on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“Place”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873" y="368865"/>
            <a:ext cx="2610368" cy="24149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759" y="3467178"/>
            <a:ext cx="6208513" cy="323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50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467360"/>
            <a:ext cx="10353762" cy="5933440"/>
          </a:xfrm>
        </p:spPr>
        <p:txBody>
          <a:bodyPr/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placing all the components, connections can be made on top layer or bottom layer by selecting it from layers and objects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‘PCB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tool’ tab on the top for options to connect the components.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930" y="1786890"/>
            <a:ext cx="3924300" cy="224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895" y="4541520"/>
            <a:ext cx="45148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66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460</TotalTime>
  <Words>444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微软雅黑</vt:lpstr>
      <vt:lpstr>Arial</vt:lpstr>
      <vt:lpstr>Bookman Old Style</vt:lpstr>
      <vt:lpstr>Rockwell</vt:lpstr>
      <vt:lpstr>Times New Roman</vt:lpstr>
      <vt:lpstr>Wingdings</vt:lpstr>
      <vt:lpstr>Damask</vt:lpstr>
      <vt:lpstr> PCB DESIGNING    Project : IOT BASED SMART PARKING USING BEAGLEBONE BLACK WIRELESS</vt:lpstr>
      <vt:lpstr>CONTENTS</vt:lpstr>
      <vt:lpstr>introduction</vt:lpstr>
      <vt:lpstr>Easyeda</vt:lpstr>
      <vt:lpstr>Creating new project</vt:lpstr>
      <vt:lpstr>Design steps</vt:lpstr>
      <vt:lpstr>Contd…</vt:lpstr>
      <vt:lpstr>PowerPoint Presentation</vt:lpstr>
      <vt:lpstr>PowerPoint Presentation</vt:lpstr>
      <vt:lpstr>PowerPoint Presentation</vt:lpstr>
      <vt:lpstr>PowerPoint Presentation</vt:lpstr>
      <vt:lpstr>PCB Layout from easyeda</vt:lpstr>
      <vt:lpstr>Gerber view of top layer </vt:lpstr>
      <vt:lpstr>Gerber view of bottom layer </vt:lpstr>
      <vt:lpstr>Complete gerber view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PCB DESIGNING    Project : IOT BASED SMART PARKING USING BEAGLEBONE BLACK WIRELESS</dc:title>
  <dc:creator>Windows User</dc:creator>
  <cp:lastModifiedBy>Windows User</cp:lastModifiedBy>
  <cp:revision>25</cp:revision>
  <dcterms:created xsi:type="dcterms:W3CDTF">2020-08-13T14:56:53Z</dcterms:created>
  <dcterms:modified xsi:type="dcterms:W3CDTF">2020-08-16T23:03:07Z</dcterms:modified>
</cp:coreProperties>
</file>