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3" r:id="rId9"/>
    <p:sldId id="268" r:id="rId10"/>
    <p:sldId id="269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6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353" autoAdjust="0"/>
  </p:normalViewPr>
  <p:slideViewPr>
    <p:cSldViewPr snapToGrid="0">
      <p:cViewPr>
        <p:scale>
          <a:sx n="60" d="100"/>
          <a:sy n="60" d="100"/>
        </p:scale>
        <p:origin x="9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76FB7-D606-41E1-ADF5-2BD60D7B09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46CC29-1520-4BAC-ACAE-AC780F2CE5EC}">
      <dgm:prSet custT="1"/>
      <dgm:spPr/>
      <dgm:t>
        <a:bodyPr/>
        <a:lstStyle/>
        <a:p>
          <a:r>
            <a:rPr lang="en-IN" sz="32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15C0E-F99E-4FE8-9595-03977CFF1412}" type="parTrans" cxnId="{F2D229FF-E94B-4F22-8B04-7C1D59C8E10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CB2BD4-19D6-4D18-A1CA-E51BEEB36535}" type="sibTrans" cxnId="{F2D229FF-E94B-4F22-8B04-7C1D59C8E10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0D48E4-1CC0-44C9-B818-95F4EE117EFF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Setting up ThingSpeak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89484-0532-4A60-9AE8-E2A2A8439EDC}" type="parTrans" cxnId="{C39A9036-8F23-4859-BCBD-517AB084FB86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D0784-B788-4BE5-887A-DB1434DF7507}" type="sibTrans" cxnId="{C39A9036-8F23-4859-BCBD-517AB084FB86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C2AF5-BCC8-499C-92C5-E307AFA04C69}">
      <dgm:prSet custT="1"/>
      <dgm:spPr/>
      <dgm:t>
        <a:bodyPr/>
        <a:lstStyle/>
        <a:p>
          <a:r>
            <a:rPr lang="en-IN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Coding steps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F69A2F-BEA5-4F26-9A9C-124D057AF5DA}" type="parTrans" cxnId="{BED9DAB9-958D-44D6-8688-1661F989821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6565C9-7003-40FB-8E5F-64F7083240A1}" type="sibTrans" cxnId="{BED9DAB9-958D-44D6-8688-1661F989821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B5E587-7001-41A4-8525-13235BFD17D7}">
      <dgm:prSet custT="1"/>
      <dgm:spPr/>
      <dgm:t>
        <a:bodyPr/>
        <a:lstStyle/>
        <a:p>
          <a:r>
            <a:rPr lang="en-IN" sz="280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D81E9C-2E35-4EE3-A21A-2BBFDB6AE971}" type="parTrans" cxnId="{38FF7F64-2733-4006-96B6-3484C1909A96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DB40F-27EB-40EA-BDBD-AD14FC9314EA}" type="sibTrans" cxnId="{38FF7F64-2733-4006-96B6-3484C1909A96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28589-0E72-43DE-99E4-A07B4C169E83}">
      <dgm:prSet custT="1"/>
      <dgm:spPr/>
      <dgm:t>
        <a:bodyPr/>
        <a:lstStyle/>
        <a:p>
          <a:r>
            <a:rPr lang="en-IN" sz="280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31287-E4D9-42C4-BD37-699285A5FC1E}" type="parTrans" cxnId="{083BE1AA-E309-4896-A2D0-4D2829E1AC2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96753-A885-4098-96C6-5D397482261D}" type="sibTrans" cxnId="{083BE1AA-E309-4896-A2D0-4D2829E1AC2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C2263-9187-4186-9F06-200E82F14C26}" type="pres">
      <dgm:prSet presAssocID="{47376FB7-D606-41E1-ADF5-2BD60D7B09CF}" presName="linear" presStyleCnt="0">
        <dgm:presLayoutVars>
          <dgm:animLvl val="lvl"/>
          <dgm:resizeHandles val="exact"/>
        </dgm:presLayoutVars>
      </dgm:prSet>
      <dgm:spPr/>
    </dgm:pt>
    <dgm:pt modelId="{70F6C36A-A3EF-4911-B46E-9DAB81773A15}" type="pres">
      <dgm:prSet presAssocID="{6546CC29-1520-4BAC-ACAE-AC780F2CE5E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7A1056-EAC2-493D-8677-6817CD44B0D4}" type="pres">
      <dgm:prSet presAssocID="{F2CB2BD4-19D6-4D18-A1CA-E51BEEB36535}" presName="spacer" presStyleCnt="0"/>
      <dgm:spPr/>
    </dgm:pt>
    <dgm:pt modelId="{9FF2FC98-0AFB-4229-85AD-5AB9671377A5}" type="pres">
      <dgm:prSet presAssocID="{650D48E4-1CC0-44C9-B818-95F4EE117EFF}" presName="parentText" presStyleLbl="node1" presStyleIdx="1" presStyleCnt="5" custLinFactNeighborX="-217" custLinFactNeighborY="17326">
        <dgm:presLayoutVars>
          <dgm:chMax val="0"/>
          <dgm:bulletEnabled val="1"/>
        </dgm:presLayoutVars>
      </dgm:prSet>
      <dgm:spPr/>
    </dgm:pt>
    <dgm:pt modelId="{6847E275-9FDD-42CB-8224-DC36B039C1D0}" type="pres">
      <dgm:prSet presAssocID="{CF5D0784-B788-4BE5-887A-DB1434DF7507}" presName="spacer" presStyleCnt="0"/>
      <dgm:spPr/>
    </dgm:pt>
    <dgm:pt modelId="{F3CD46AB-A60B-40D6-89A9-35066AABA5D7}" type="pres">
      <dgm:prSet presAssocID="{482C2AF5-BCC8-499C-92C5-E307AFA04C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3EA315-701B-4B8D-9166-289652FD0345}" type="pres">
      <dgm:prSet presAssocID="{C86565C9-7003-40FB-8E5F-64F7083240A1}" presName="spacer" presStyleCnt="0"/>
      <dgm:spPr/>
    </dgm:pt>
    <dgm:pt modelId="{68F244A9-3F55-46A6-8FBA-4FC48D417641}" type="pres">
      <dgm:prSet presAssocID="{17B5E587-7001-41A4-8525-13235BFD17D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956F379-6393-4382-BC09-24E7BDA82370}" type="pres">
      <dgm:prSet presAssocID="{796DB40F-27EB-40EA-BDBD-AD14FC9314EA}" presName="spacer" presStyleCnt="0"/>
      <dgm:spPr/>
    </dgm:pt>
    <dgm:pt modelId="{0E243312-C5D0-4BA4-B298-643989222F33}" type="pres">
      <dgm:prSet presAssocID="{D7028589-0E72-43DE-99E4-A07B4C169E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BE5436-A4CE-4DD0-AB0D-55AD52D52E7B}" type="presOf" srcId="{D7028589-0E72-43DE-99E4-A07B4C169E83}" destId="{0E243312-C5D0-4BA4-B298-643989222F33}" srcOrd="0" destOrd="0" presId="urn:microsoft.com/office/officeart/2005/8/layout/vList2"/>
    <dgm:cxn modelId="{C39A9036-8F23-4859-BCBD-517AB084FB86}" srcId="{47376FB7-D606-41E1-ADF5-2BD60D7B09CF}" destId="{650D48E4-1CC0-44C9-B818-95F4EE117EFF}" srcOrd="1" destOrd="0" parTransId="{3ED89484-0532-4A60-9AE8-E2A2A8439EDC}" sibTransId="{CF5D0784-B788-4BE5-887A-DB1434DF7507}"/>
    <dgm:cxn modelId="{ADB5543C-5EA0-440E-8922-93142E88E090}" type="presOf" srcId="{482C2AF5-BCC8-499C-92C5-E307AFA04C69}" destId="{F3CD46AB-A60B-40D6-89A9-35066AABA5D7}" srcOrd="0" destOrd="0" presId="urn:microsoft.com/office/officeart/2005/8/layout/vList2"/>
    <dgm:cxn modelId="{19A7FB5C-3DBB-4E07-90B5-F8638DF17C29}" type="presOf" srcId="{17B5E587-7001-41A4-8525-13235BFD17D7}" destId="{68F244A9-3F55-46A6-8FBA-4FC48D417641}" srcOrd="0" destOrd="0" presId="urn:microsoft.com/office/officeart/2005/8/layout/vList2"/>
    <dgm:cxn modelId="{38FF7F64-2733-4006-96B6-3484C1909A96}" srcId="{47376FB7-D606-41E1-ADF5-2BD60D7B09CF}" destId="{17B5E587-7001-41A4-8525-13235BFD17D7}" srcOrd="3" destOrd="0" parTransId="{7CD81E9C-2E35-4EE3-A21A-2BBFDB6AE971}" sibTransId="{796DB40F-27EB-40EA-BDBD-AD14FC9314EA}"/>
    <dgm:cxn modelId="{2439F274-5550-4808-91C0-BEFF279321EC}" type="presOf" srcId="{650D48E4-1CC0-44C9-B818-95F4EE117EFF}" destId="{9FF2FC98-0AFB-4229-85AD-5AB9671377A5}" srcOrd="0" destOrd="0" presId="urn:microsoft.com/office/officeart/2005/8/layout/vList2"/>
    <dgm:cxn modelId="{083BE1AA-E309-4896-A2D0-4D2829E1AC24}" srcId="{47376FB7-D606-41E1-ADF5-2BD60D7B09CF}" destId="{D7028589-0E72-43DE-99E4-A07B4C169E83}" srcOrd="4" destOrd="0" parTransId="{CC031287-E4D9-42C4-BD37-699285A5FC1E}" sibTransId="{04496753-A885-4098-96C6-5D397482261D}"/>
    <dgm:cxn modelId="{BED9DAB9-958D-44D6-8688-1661F9898213}" srcId="{47376FB7-D606-41E1-ADF5-2BD60D7B09CF}" destId="{482C2AF5-BCC8-499C-92C5-E307AFA04C69}" srcOrd="2" destOrd="0" parTransId="{A3F69A2F-BEA5-4F26-9A9C-124D057AF5DA}" sibTransId="{C86565C9-7003-40FB-8E5F-64F7083240A1}"/>
    <dgm:cxn modelId="{C67337D2-31C8-4139-BE11-721B735BFF75}" type="presOf" srcId="{47376FB7-D606-41E1-ADF5-2BD60D7B09CF}" destId="{147C2263-9187-4186-9F06-200E82F14C26}" srcOrd="0" destOrd="0" presId="urn:microsoft.com/office/officeart/2005/8/layout/vList2"/>
    <dgm:cxn modelId="{B84904E4-9A2C-439A-8651-68F5614568E9}" type="presOf" srcId="{6546CC29-1520-4BAC-ACAE-AC780F2CE5EC}" destId="{70F6C36A-A3EF-4911-B46E-9DAB81773A15}" srcOrd="0" destOrd="0" presId="urn:microsoft.com/office/officeart/2005/8/layout/vList2"/>
    <dgm:cxn modelId="{F2D229FF-E94B-4F22-8B04-7C1D59C8E104}" srcId="{47376FB7-D606-41E1-ADF5-2BD60D7B09CF}" destId="{6546CC29-1520-4BAC-ACAE-AC780F2CE5EC}" srcOrd="0" destOrd="0" parTransId="{E4215C0E-F99E-4FE8-9595-03977CFF1412}" sibTransId="{F2CB2BD4-19D6-4D18-A1CA-E51BEEB36535}"/>
    <dgm:cxn modelId="{8D19B589-E06A-4A38-8293-0E25BE3DACF9}" type="presParOf" srcId="{147C2263-9187-4186-9F06-200E82F14C26}" destId="{70F6C36A-A3EF-4911-B46E-9DAB81773A15}" srcOrd="0" destOrd="0" presId="urn:microsoft.com/office/officeart/2005/8/layout/vList2"/>
    <dgm:cxn modelId="{2D9B53C3-A253-460F-9D4F-6426E55D17A4}" type="presParOf" srcId="{147C2263-9187-4186-9F06-200E82F14C26}" destId="{2D7A1056-EAC2-493D-8677-6817CD44B0D4}" srcOrd="1" destOrd="0" presId="urn:microsoft.com/office/officeart/2005/8/layout/vList2"/>
    <dgm:cxn modelId="{B669937F-6857-4324-BBC5-20021D9DF835}" type="presParOf" srcId="{147C2263-9187-4186-9F06-200E82F14C26}" destId="{9FF2FC98-0AFB-4229-85AD-5AB9671377A5}" srcOrd="2" destOrd="0" presId="urn:microsoft.com/office/officeart/2005/8/layout/vList2"/>
    <dgm:cxn modelId="{8C6ED138-2085-49EC-AF36-83088F2CE072}" type="presParOf" srcId="{147C2263-9187-4186-9F06-200E82F14C26}" destId="{6847E275-9FDD-42CB-8224-DC36B039C1D0}" srcOrd="3" destOrd="0" presId="urn:microsoft.com/office/officeart/2005/8/layout/vList2"/>
    <dgm:cxn modelId="{63531873-6C2B-4C15-9C0F-2DED0CBCAB01}" type="presParOf" srcId="{147C2263-9187-4186-9F06-200E82F14C26}" destId="{F3CD46AB-A60B-40D6-89A9-35066AABA5D7}" srcOrd="4" destOrd="0" presId="urn:microsoft.com/office/officeart/2005/8/layout/vList2"/>
    <dgm:cxn modelId="{A6CF9F37-196E-4F8C-A854-5E5E53282C63}" type="presParOf" srcId="{147C2263-9187-4186-9F06-200E82F14C26}" destId="{B83EA315-701B-4B8D-9166-289652FD0345}" srcOrd="5" destOrd="0" presId="urn:microsoft.com/office/officeart/2005/8/layout/vList2"/>
    <dgm:cxn modelId="{E0456D0B-85FD-420A-A71F-875259A30F72}" type="presParOf" srcId="{147C2263-9187-4186-9F06-200E82F14C26}" destId="{68F244A9-3F55-46A6-8FBA-4FC48D417641}" srcOrd="6" destOrd="0" presId="urn:microsoft.com/office/officeart/2005/8/layout/vList2"/>
    <dgm:cxn modelId="{A5BD4A8A-6AA1-4634-B9E5-4BBC6D0107DD}" type="presParOf" srcId="{147C2263-9187-4186-9F06-200E82F14C26}" destId="{8956F379-6393-4382-BC09-24E7BDA82370}" srcOrd="7" destOrd="0" presId="urn:microsoft.com/office/officeart/2005/8/layout/vList2"/>
    <dgm:cxn modelId="{A72E2C97-5B00-476C-8332-612FDDEB84F4}" type="presParOf" srcId="{147C2263-9187-4186-9F06-200E82F14C26}" destId="{0E243312-C5D0-4BA4-B298-643989222F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6C36A-A3EF-4911-B46E-9DAB81773A15}">
      <dsp:nvSpPr>
        <dsp:cNvPr id="0" name=""/>
        <dsp:cNvSpPr/>
      </dsp:nvSpPr>
      <dsp:spPr>
        <a:xfrm>
          <a:off x="0" y="27343"/>
          <a:ext cx="5457658" cy="737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3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82" y="63325"/>
        <a:ext cx="5385694" cy="665136"/>
      </dsp:txXfrm>
    </dsp:sp>
    <dsp:sp modelId="{9FF2FC98-0AFB-4229-85AD-5AB9671377A5}">
      <dsp:nvSpPr>
        <dsp:cNvPr id="0" name=""/>
        <dsp:cNvSpPr/>
      </dsp:nvSpPr>
      <dsp:spPr>
        <a:xfrm>
          <a:off x="0" y="886086"/>
          <a:ext cx="5457658" cy="737100"/>
        </a:xfrm>
        <a:prstGeom prst="roundRect">
          <a:avLst/>
        </a:prstGeom>
        <a:solidFill>
          <a:schemeClr val="accent2">
            <a:hueOff val="-332684"/>
            <a:satOff val="2054"/>
            <a:lumOff val="-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Setting up ThingSpeak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82" y="922068"/>
        <a:ext cx="5385694" cy="665136"/>
      </dsp:txXfrm>
    </dsp:sp>
    <dsp:sp modelId="{F3CD46AB-A60B-40D6-89A9-35066AABA5D7}">
      <dsp:nvSpPr>
        <dsp:cNvPr id="0" name=""/>
        <dsp:cNvSpPr/>
      </dsp:nvSpPr>
      <dsp:spPr>
        <a:xfrm>
          <a:off x="0" y="1708903"/>
          <a:ext cx="5457658" cy="737100"/>
        </a:xfrm>
        <a:prstGeom prst="roundRect">
          <a:avLst/>
        </a:prstGeom>
        <a:solidFill>
          <a:schemeClr val="accent2">
            <a:hueOff val="-665368"/>
            <a:satOff val="4108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Coding steps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82" y="1744885"/>
        <a:ext cx="5385694" cy="665136"/>
      </dsp:txXfrm>
    </dsp:sp>
    <dsp:sp modelId="{68F244A9-3F55-46A6-8FBA-4FC48D417641}">
      <dsp:nvSpPr>
        <dsp:cNvPr id="0" name=""/>
        <dsp:cNvSpPr/>
      </dsp:nvSpPr>
      <dsp:spPr>
        <a:xfrm>
          <a:off x="0" y="2549683"/>
          <a:ext cx="5457658" cy="737100"/>
        </a:xfrm>
        <a:prstGeom prst="roundRect">
          <a:avLst/>
        </a:prstGeom>
        <a:solidFill>
          <a:schemeClr val="accent2">
            <a:hueOff val="-998051"/>
            <a:satOff val="6162"/>
            <a:lumOff val="-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82" y="2585665"/>
        <a:ext cx="5385694" cy="665136"/>
      </dsp:txXfrm>
    </dsp:sp>
    <dsp:sp modelId="{0E243312-C5D0-4BA4-B298-643989222F33}">
      <dsp:nvSpPr>
        <dsp:cNvPr id="0" name=""/>
        <dsp:cNvSpPr/>
      </dsp:nvSpPr>
      <dsp:spPr>
        <a:xfrm>
          <a:off x="0" y="3390462"/>
          <a:ext cx="5457658" cy="737100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82" y="3426444"/>
        <a:ext cx="5385694" cy="665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6726F-8D7B-4CCB-8388-E6E44B3A17F6}" type="datetimeFigureOut">
              <a:rPr lang="en-US" smtClean="0"/>
              <a:t>09-Aug-20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5BE56-CB11-4B2B-B3E4-83C98D796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5BE56-CB11-4B2B-B3E4-83C98D796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09-Aug-20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obtechiespeaks.blogspot.com/2014/10/iot-using-beaglebone-black-and.html" TargetMode="External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643" y="538480"/>
            <a:ext cx="8825658" cy="3931920"/>
          </a:xfrm>
        </p:spPr>
        <p:txBody>
          <a:bodyPr anchor="t" anchorCtr="1"/>
          <a:lstStyle/>
          <a:p>
            <a:pPr algn="ctr"/>
            <a:r>
              <a:rPr lang="en-IN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ThingSpeak with Beaglebone Black Wireless</a:t>
            </a:r>
            <a:br>
              <a:rPr lang="en-IN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AA6E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SMART PARKING USING BEAGLEBONE BLACK WIRELESS</a:t>
            </a:r>
            <a:b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5643" y="4470400"/>
            <a:ext cx="8825658" cy="1798320"/>
          </a:xfrm>
        </p:spPr>
        <p:txBody>
          <a:bodyPr anchor="t" anchorCtr="0">
            <a:normAutofit lnSpcReduction="10000"/>
          </a:bodyPr>
          <a:lstStyle/>
          <a:p>
            <a:endParaRPr lang="en-IN" dirty="0"/>
          </a:p>
          <a:p>
            <a:pPr algn="ctr"/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JOYAL RAJU (C0749019)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#1</a:t>
            </a:r>
          </a:p>
        </p:txBody>
      </p:sp>
    </p:spTree>
    <p:extLst>
      <p:ext uri="{BB962C8B-B14F-4D97-AF65-F5344CB8AC3E}">
        <p14:creationId xmlns:p14="http://schemas.microsoft.com/office/powerpoint/2010/main" val="396317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C806-B36B-42A4-BC72-8AE66861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0B911-3C47-40B8-BAE2-EADE9302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2603500"/>
            <a:ext cx="5000625" cy="4074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64DBDD-3C02-410B-A234-10295BD725EF}"/>
              </a:ext>
            </a:extLst>
          </p:cNvPr>
          <p:cNvSpPr txBox="1"/>
          <p:nvPr/>
        </p:nvSpPr>
        <p:spPr>
          <a:xfrm>
            <a:off x="385011" y="2807368"/>
            <a:ext cx="66093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 function is called to update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sec delay is required to update each field it is established by “sleep”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4 of channel is updated with available number of slots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1 of channel is updated with status of ultrasonic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2 of channel is updated with status of ultrasonic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3 of channel is updated with status of ultrasonic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62491F-625F-48E5-A10A-8B3746B85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326105"/>
            <a:ext cx="10042294" cy="4283242"/>
          </a:xfrm>
        </p:spPr>
      </p:pic>
    </p:spTree>
    <p:extLst>
      <p:ext uri="{BB962C8B-B14F-4D97-AF65-F5344CB8AC3E}">
        <p14:creationId xmlns:p14="http://schemas.microsoft.com/office/powerpoint/2010/main" val="86876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DB2F-7371-4CB4-BE05-F46E51DD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8FBCBB-D09D-4518-B4FD-A22F3293B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104" y="1909011"/>
            <a:ext cx="9376349" cy="4719455"/>
          </a:xfrm>
        </p:spPr>
      </p:pic>
    </p:spTree>
    <p:extLst>
      <p:ext uri="{BB962C8B-B14F-4D97-AF65-F5344CB8AC3E}">
        <p14:creationId xmlns:p14="http://schemas.microsoft.com/office/powerpoint/2010/main" val="230788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664" y="2619542"/>
            <a:ext cx="9480961" cy="34163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IOT Projects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https://thingspeak.com</a:t>
            </a:r>
            <a:r>
              <a:rPr lang="en-IN" sz="2000" dirty="0">
                <a:solidFill>
                  <a:srgbClr val="C4E46E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Noob(2014).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Noob’s Guide to Embedded Systems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from: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http://noobtechiespeaks.blogspot.com/2014/10/iot-using-beaglebone-black-and.html</a:t>
            </a:r>
            <a:endParaRPr lang="en-IN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Molloy, D. (2019). Exploring BeagleBone: Tools and Techniques for Building with Embedded Linux, Second Edition, New York.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4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C58DA-97BC-4D6C-BB3A-F55BA78AB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739839"/>
              </p:ext>
            </p:extLst>
          </p:nvPr>
        </p:nvGraphicFramePr>
        <p:xfrm>
          <a:off x="5194301" y="1427747"/>
          <a:ext cx="5457658" cy="415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6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10" y="1945093"/>
            <a:ext cx="5933056" cy="4191000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 open-source IoT application and API 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 allows user to aggregate, visualize and analyze live data streams in the cloud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and retrieves data from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 HTTP and MQTT protocol over the Internet or via a LAN.</a:t>
            </a:r>
          </a:p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 has integrated support of MATLAB from MathWorks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05887-86F1-4C6C-86C9-9F220EBA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74" y="1764632"/>
            <a:ext cx="5190546" cy="3561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853440"/>
            <a:ext cx="8761413" cy="1117600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ThingSpeak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80497"/>
            <a:ext cx="8761412" cy="8204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ThingSpeak account by clicking on getting started icon and then register with mail id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527" y="2972580"/>
            <a:ext cx="6085840" cy="38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3" y="2603500"/>
            <a:ext cx="6445718" cy="3492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a channel, then complete description and select required number of fields and save the channel by clicking on "Save Channel“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on the "API Key" tab to get API write key for writing to the channel</a:t>
            </a:r>
          </a:p>
          <a:p>
            <a:pPr>
              <a:lnSpc>
                <a:spcPct val="150000"/>
              </a:lnSpc>
              <a:buClr>
                <a:schemeClr val="accent4">
                  <a:lumMod val="50000"/>
                </a:schemeClr>
              </a:buCl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sharing can be configured by clicking on sharing tab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1" y="2603500"/>
            <a:ext cx="5425439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77399"/>
            <a:ext cx="11379200" cy="5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0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BA4DB-27DE-461F-8E39-B281C03F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81012"/>
            <a:ext cx="113252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4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E02B23-BBDC-4842-B593-45E42A731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756" y="2325032"/>
            <a:ext cx="6036244" cy="4532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CE132-FE0E-431B-AE78-80B00FB917C2}"/>
              </a:ext>
            </a:extLst>
          </p:cNvPr>
          <p:cNvSpPr txBox="1"/>
          <p:nvPr/>
        </p:nvSpPr>
        <p:spPr>
          <a:xfrm>
            <a:off x="204134" y="2598821"/>
            <a:ext cx="58321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 function is used to update data to cloud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define head and data.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 provides it.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Socketclient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 to connect to network host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should be modified with respect to field in the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A64-5CDE-4C64-8FF3-C46C4C0D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6308A-3B20-4ACC-9294-2AFE27EABF47}"/>
              </a:ext>
            </a:extLst>
          </p:cNvPr>
          <p:cNvSpPr txBox="1"/>
          <p:nvPr/>
        </p:nvSpPr>
        <p:spPr>
          <a:xfrm>
            <a:off x="260120" y="2582779"/>
            <a:ext cx="639735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with cloud, a pathway is established using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sc.connectToServer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is required to communicate with cloud.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is used to create the http request along with API key to communicate with cloud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and data can be sent as a string using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sc.send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sc.receive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()” is used to check the status of data transferred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8CA8B-ED85-44BA-A98C-E0B8F8D6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3" y="2310063"/>
            <a:ext cx="5534527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431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Interfacing ThingSpeak with Beaglebone Black Wireless  PROJECT: IOT BASED SMART PARKING USING BEAGLEBONE BLACK WIRELESS  </vt:lpstr>
      <vt:lpstr>Contents</vt:lpstr>
      <vt:lpstr>Introduction</vt:lpstr>
      <vt:lpstr>Setting up ThingSpeak</vt:lpstr>
      <vt:lpstr>Contd…</vt:lpstr>
      <vt:lpstr>Contd…</vt:lpstr>
      <vt:lpstr>PowerPoint Presentation</vt:lpstr>
      <vt:lpstr>Coding Steps</vt:lpstr>
      <vt:lpstr>Contd…</vt:lpstr>
      <vt:lpstr>Contd…</vt:lpstr>
      <vt:lpstr>Output</vt:lpstr>
      <vt:lpstr>Contd…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ThingSpeak with Beaglebone Black Wireless  PROJECT: IOT BASED SMART CAR PARKING USING BEAGLEBONE BLACK WIRELESS</dc:title>
  <dc:creator>JOYAL RAJU</dc:creator>
  <cp:lastModifiedBy>JOYAL RAJU</cp:lastModifiedBy>
  <cp:revision>4</cp:revision>
  <dcterms:created xsi:type="dcterms:W3CDTF">2020-08-09T22:07:54Z</dcterms:created>
  <dcterms:modified xsi:type="dcterms:W3CDTF">2020-08-10T03:01:29Z</dcterms:modified>
</cp:coreProperties>
</file>