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7" r:id="rId6"/>
    <p:sldId id="261" r:id="rId7"/>
    <p:sldId id="264" r:id="rId8"/>
    <p:sldId id="262" r:id="rId9"/>
    <p:sldId id="268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61965-C407-4693-979D-F2CE9133DF0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3104-BEEC-4456-AC10-C63AE8D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412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07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51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37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918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498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608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80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1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32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67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52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3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15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211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578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28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C60AD4-1C12-4B9D-B849-94119C8A482E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44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man117.wordpress.com/2013/04/30/using-a-beaglebone-with-an-hc-sr04-sonar/" TargetMode="External"/><Relationship Id="rId2" Type="http://schemas.openxmlformats.org/officeDocument/2006/relationships/hyperlink" Target="https://components101.com/ultrasonic-sensor-working-pinout-datashe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2690B0-5D96-4C77-A0C1-C9A7A7AD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CA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Interfacing Ultrasonic sensors with Beaglebone Black Wireless</a:t>
            </a:r>
            <a:br>
              <a:rPr lang="en-US" sz="31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1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:</a:t>
            </a:r>
            <a:r>
              <a:rPr lang="en-CA" sz="31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IOT BASED SMART PARKING USING BEAGLEBONE BLACK WIRELESS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11E58-94EA-4230-A8F7-26191E643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CA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r"/>
            <a:r>
              <a:rPr lang="en-CA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MERLIN MARIAM THANKACHAN (C0748721)</a:t>
            </a:r>
          </a:p>
          <a:p>
            <a:pPr algn="r"/>
            <a:r>
              <a:rPr lang="en-CA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#1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357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19C7-3B78-4A46-AAB5-EED4F6A8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i="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Circuit</a:t>
            </a:r>
            <a:br>
              <a:rPr lang="en-US" b="1" i="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picture containing table, indoor, sitting, paper&#10;&#10;Description automatically generated">
            <a:extLst>
              <a:ext uri="{FF2B5EF4-FFF2-40B4-BE49-F238E27FC236}">
                <a16:creationId xmlns:a16="http://schemas.microsoft.com/office/drawing/2014/main" id="{E6978176-214F-4978-B6C7-E451B562B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2" y="2363372"/>
            <a:ext cx="5584874" cy="4332850"/>
          </a:xfrm>
        </p:spPr>
      </p:pic>
    </p:spTree>
    <p:extLst>
      <p:ext uri="{BB962C8B-B14F-4D97-AF65-F5344CB8AC3E}">
        <p14:creationId xmlns:p14="http://schemas.microsoft.com/office/powerpoint/2010/main" val="163280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3C0A-0201-4CBF-9E55-0C66A07B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 fontScale="90000"/>
          </a:bodyPr>
          <a:lstStyle/>
          <a:p>
            <a:br>
              <a:rPr lang="en-CA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CA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4AE3-398C-4388-B673-94064DD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77" y="2419643"/>
            <a:ext cx="6782338" cy="412183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Component101 (2017 Sep).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HC-SR04 Ultrasonic Sensor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  </a:t>
            </a:r>
          </a:p>
          <a:p>
            <a:pPr marL="339725" indent="0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https://components101.com/ultrasonic-sensor-working-pinout-datasheet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CA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Teknoman117(2013 April) 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Beaglebone with an HC-SR04 sonar</a:t>
            </a:r>
            <a:r>
              <a:rPr lang="en-CA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retrieved from : </a:t>
            </a:r>
          </a:p>
          <a:p>
            <a:pPr marL="280988" indent="-4445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https://teknoman117.wordpress.com/2013/04/30/using-a-beaglebone-with-an-hc-sr04-sonar/</a:t>
            </a:r>
            <a:endParaRPr lang="en-CA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CA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19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861FB-6506-4108-B874-81D5921DD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311" b="19028"/>
          <a:stretch/>
        </p:blipFill>
        <p:spPr>
          <a:xfrm>
            <a:off x="-180161" y="59458"/>
            <a:ext cx="12192000" cy="68627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AA589-CDD5-4BCA-AE2C-DC671719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985785"/>
            <a:ext cx="6233004" cy="814880"/>
          </a:xfrm>
        </p:spPr>
        <p:txBody>
          <a:bodyPr>
            <a:normAutofit/>
          </a:bodyPr>
          <a:lstStyle/>
          <a:p>
            <a:r>
              <a:rPr lang="en-CA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D3B2-7689-4E4A-A6E9-10433FE2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2419643"/>
            <a:ext cx="6233003" cy="3632365"/>
          </a:xfrm>
        </p:spPr>
        <p:txBody>
          <a:bodyPr>
            <a:no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Wireless with HC-SR04 ultrasonic sensor.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details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circuit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583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7925-A4D8-4B58-86A7-AD0D5B62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b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D14E-D9AE-476D-ADCD-102CBCDAD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82224"/>
            <a:ext cx="6370320" cy="3442579"/>
          </a:xfrm>
        </p:spPr>
        <p:txBody>
          <a:bodyPr>
            <a:noAutofit/>
          </a:bodyPr>
          <a:lstStyle/>
          <a:p>
            <a:pPr>
              <a:lnSpc>
                <a:spcPct val="101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HC-SR04 Ultrasonic (US) sensor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4-pin module, which having pins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Trigger, Echo and Ground.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 is +5V and current is 15mA</a:t>
            </a:r>
          </a:p>
          <a:p>
            <a:pPr>
              <a:lnSpc>
                <a:spcPct val="101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Trigger and the Echo pins are connected to I/O pins of the microcontroller</a:t>
            </a:r>
          </a:p>
          <a:p>
            <a:pPr>
              <a:lnSpc>
                <a:spcPct val="101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is used in this project to identify the presence of vehicle both at entrance and parking lot.</a:t>
            </a:r>
          </a:p>
        </p:txBody>
      </p:sp>
      <p:pic>
        <p:nvPicPr>
          <p:cNvPr id="1026" name="Picture 2" descr="Ultrasonic Sensor Working">
            <a:extLst>
              <a:ext uri="{FF2B5EF4-FFF2-40B4-BE49-F238E27FC236}">
                <a16:creationId xmlns:a16="http://schemas.microsoft.com/office/drawing/2014/main" id="{4CE14BE4-44EE-4FAF-A6AC-5A3C2D9C7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4955" y="4503302"/>
            <a:ext cx="2933934" cy="17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ltrasonic Sensor HC SR04 Pin Diagram">
            <a:extLst>
              <a:ext uri="{FF2B5EF4-FFF2-40B4-BE49-F238E27FC236}">
                <a16:creationId xmlns:a16="http://schemas.microsoft.com/office/drawing/2014/main" id="{1234F722-6DD7-459F-917B-6EDB5702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5" y="2519020"/>
            <a:ext cx="2644140" cy="174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2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Wireless with HC-SR04 ultrasonic sensor.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C151-D76A-4BAD-8534-2602E3D8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2765035"/>
            <a:ext cx="5047039" cy="365150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HC-SR04 is a 5V device and the beaglebone is 3.3V device.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 protect the beaglebone from the sonar a 1Kohm resistor is connected  to echo terminal.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trigger the ultrasonic, a high pulse should be provided for at least 10 microsecond.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pin will be activated when the reflected pulse is received at the receiver.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77970A-0AF0-4283-A71F-323EA2B61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4511" y="2555913"/>
            <a:ext cx="2869760" cy="365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18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9B6D-EB7E-41E9-BDB2-E14B2FF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3A8F-02CD-4E71-B414-B4B8D986C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185" y="2757948"/>
            <a:ext cx="5348909" cy="36515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of all sensors are connected to common VCC bus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 pin of all sensors are connected to common GND bus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pins of sensor1, sensor 2, sensor 3 are connected to gpio66, gpio69, gpio60 respectively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pins of sensor1, sensor 2, sensor 3 are connected to gpio67, gpio68, gpio48 respectively through a 1kohm resistor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6F077BB-7264-4082-BFE7-72F95FB47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532" y="2757948"/>
            <a:ext cx="3488739" cy="28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1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1D55-87A2-40D1-A8E2-9A953C53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FCAC8-5559-4BAB-80C6-3E6676F30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31" y="2438400"/>
            <a:ext cx="5348909" cy="365150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gpio pins as output pin for trigger by opening direction file as writable and adding “out” using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gpio pins as input pin for echo by opening direction file as writable and adding “in” using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counter is set for counting the slots available.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B7FBA8-FED2-4D17-8815-E9E6E1833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 t="11181" r="55605" b="39565"/>
          <a:stretch/>
        </p:blipFill>
        <p:spPr>
          <a:xfrm>
            <a:off x="7456824" y="2438400"/>
            <a:ext cx="4191226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2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5C1E-7BFF-4992-8F9C-183C21EE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i="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E52CC6-1FC8-4200-B239-99050791E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368" y="2652219"/>
            <a:ext cx="5348909" cy="365150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trigger sensor, open value file of the gpio of trigger pin as writable the add “1” for high. </a:t>
            </a: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is added using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usleep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function</a:t>
            </a: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value file of gpio as writable the add “0” for low.</a:t>
            </a: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read the voltage from echo pin, open value file of corresponding gpio as readable and read data using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157711-3D82-4393-A601-61D9F2C9E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59338" r="46250"/>
          <a:stretch/>
        </p:blipFill>
        <p:spPr>
          <a:xfrm>
            <a:off x="7345680" y="2820784"/>
            <a:ext cx="434457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2B05-4175-431D-B2EC-59D0120E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i="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39C99-126C-4982-9CF7-4C332825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04" y="2574387"/>
            <a:ext cx="5414658" cy="36515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slot is occupied the counter will be decremented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check the value of counter  and if its 0 the “parking full” will be printed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number of available slots will be printed based on the value of counter.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8651F6-676D-442C-8D81-92016EC98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17" r="43024"/>
          <a:stretch/>
        </p:blipFill>
        <p:spPr>
          <a:xfrm>
            <a:off x="7202659" y="2574387"/>
            <a:ext cx="4698610" cy="30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5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51C0-BB25-4701-B62B-9E192298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8E646B-FF5A-42FA-B09D-646670158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71" y="2461845"/>
            <a:ext cx="7484012" cy="4065563"/>
          </a:xfrm>
        </p:spPr>
      </p:pic>
    </p:spTree>
    <p:extLst>
      <p:ext uri="{BB962C8B-B14F-4D97-AF65-F5344CB8AC3E}">
        <p14:creationId xmlns:p14="http://schemas.microsoft.com/office/powerpoint/2010/main" val="392890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491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 Interfacing Ultrasonic sensors with Beaglebone Black Wireless    Project : IOT BASED SMART PARKING USING BEAGLEBONE BLACK WIRELESS</vt:lpstr>
      <vt:lpstr>Contents</vt:lpstr>
      <vt:lpstr> Introduction </vt:lpstr>
      <vt:lpstr>Interfacing Beaglebone Wireless with HC-SR04 ultrasonic sensor.</vt:lpstr>
      <vt:lpstr>Connection details </vt:lpstr>
      <vt:lpstr>Coding steps</vt:lpstr>
      <vt:lpstr>Contd…</vt:lpstr>
      <vt:lpstr>Contd…</vt:lpstr>
      <vt:lpstr>Output</vt:lpstr>
      <vt:lpstr>Hardware Circuit </vt:lpstr>
      <vt:lpstr>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Interfacing Ultrasonic sensors with Beaglebone Black Wireless    Project : IOT BASED SMART PARKING USING BEAGLEBONE BLACK WIRELESS</dc:title>
  <dc:creator>Merlin Mariam Thankachan</dc:creator>
  <cp:lastModifiedBy>Merlin Mariam Thankachan</cp:lastModifiedBy>
  <cp:revision>18</cp:revision>
  <dcterms:created xsi:type="dcterms:W3CDTF">2020-07-13T01:22:34Z</dcterms:created>
  <dcterms:modified xsi:type="dcterms:W3CDTF">2020-07-13T01:56:58Z</dcterms:modified>
</cp:coreProperties>
</file>