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4D4090"/>
    <a:srgbClr val="554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foru.com/resources/learn-electronics/16x2-lcd-pinout-diagram" TargetMode="External"/><Relationship Id="rId2" Type="http://schemas.openxmlformats.org/officeDocument/2006/relationships/hyperlink" Target="https://elinux.org/BeagleBone/I2CLCDDemo#I2C_LCD_wi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bedjournal.com/interface-lcd-in-4-bit-mo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8668512" cy="6858000"/>
          </a:xfrm>
        </p:spPr>
        <p:txBody>
          <a:bodyPr anchor="ctr" anchorCtr="0"/>
          <a:lstStyle/>
          <a:p>
            <a:pPr algn="ctr"/>
            <a:r>
              <a:rPr lang="en-IN" sz="4400" b="1" dirty="0" smtClean="0">
                <a:solidFill>
                  <a:srgbClr val="FFFF00"/>
                </a:solidFill>
              </a:rPr>
              <a:t>Interfacing LCD with beaglebone black wireless</a:t>
            </a:r>
            <a:r>
              <a:rPr lang="en-IN" b="1" dirty="0" smtClean="0">
                <a:solidFill>
                  <a:srgbClr val="FF9900"/>
                </a:solidFill>
              </a:rPr>
              <a:t/>
            </a:r>
            <a:br>
              <a:rPr lang="en-IN" b="1" dirty="0" smtClean="0">
                <a:solidFill>
                  <a:srgbClr val="FF99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project: IOT based smart car parking using beaglebone black wireless</a:t>
            </a:r>
            <a:endParaRPr lang="en-IN"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4720" y="0"/>
            <a:ext cx="3637280" cy="6858000"/>
          </a:xfrm>
          <a:solidFill>
            <a:srgbClr val="4D409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freezing" dir="t"/>
          </a:scene3d>
          <a:sp3d prstMaterial="metal">
            <a:bevelT prst="relaxedInset"/>
            <a:bevelB prst="angle"/>
          </a:sp3d>
        </p:spPr>
        <p:txBody>
          <a:bodyPr anchor="ctr" anchorCtr="0"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SRUTHY KRISHNAN</a:t>
            </a:r>
          </a:p>
          <a:p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(749122)</a:t>
            </a:r>
          </a:p>
          <a:p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</a:p>
        </p:txBody>
      </p:sp>
    </p:spTree>
    <p:extLst>
      <p:ext uri="{BB962C8B-B14F-4D97-AF65-F5344CB8AC3E}">
        <p14:creationId xmlns:p14="http://schemas.microsoft.com/office/powerpoint/2010/main" val="227091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Elinux.org(2015). </a:t>
            </a:r>
            <a:r>
              <a:rPr lang="en-I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/I2CLCDDemo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elinux.org/BeagleBone/I2CLCDDemo#I2C_LCD_wiring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Electronicsforu.com(2018). How 16x2 LCD work | Build a basic 16x2 character LCD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www.electronicsforu.com/resources/learn-electronics/16x2-lcd-pinout-diagram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Siddharth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(2013). Interface LCD in 4 bit Mode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https://embedjournal.com/interface-lcd-in-4-bit-mode/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0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Beaglebone </a:t>
            </a:r>
            <a:r>
              <a:rPr lang="en-C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Wireless </a:t>
            </a: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16x2 LCD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C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ardware </a:t>
            </a: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ircuit</a:t>
            </a:r>
            <a:endParaRPr lang="en-C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C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5921"/>
            <a:ext cx="7279639" cy="489712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most of the embedded projects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is 4.7V to 5.3V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display 16 characters per line and there are 2 such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with I2C adapter soldered at the back of LCD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is used in our project to display the available number of parking spots at the entrance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sing a 16×2 I2C LCD display with ESP32 - Electronics-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96" y="2295144"/>
            <a:ext cx="4115816" cy="315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beaglebone black wireless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924039" cy="4553373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is connected to beaglebone black wireless using jumper wires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communication is established with the help of I2C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endParaRPr lang="en-IN" sz="2400" dirty="0" smtClean="0"/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10K potentiometer is used to adjust the contrast of the LCD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nterfacing is done by using 4-bit mode as it requires fewer interface connections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40" y="2304288"/>
            <a:ext cx="4396232" cy="33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20496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81199"/>
            <a:ext cx="6548119" cy="4704081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eaglebone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LCD            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BBB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GND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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GND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VCC                   SYS 5V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SCL          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         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P9_19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SDA                    P9_20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32" y="1234440"/>
            <a:ext cx="4091813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812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89888"/>
            <a:ext cx="5897879" cy="5157215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module is used as a slave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I2C bus address as I2C bus 2 of BBB wireless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the slave address for the LCD module as 0x27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check the bus address for I2C communication, void i2c_start() function is used.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check if the bus is working or not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i2c_stop() function will close the connection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sending bit by bit data towards the  LCD, void i2c_send_byte() function is used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96" y="1654387"/>
            <a:ext cx="5172456" cy="48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38784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67712"/>
            <a:ext cx="5952743" cy="352348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lcd_init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initializes LCD and configure it in 4 bit mode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LCD will be in 8 bit mode.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is added using “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usleep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function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67728" y="2817241"/>
            <a:ext cx="4971288" cy="2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19912"/>
            <a:ext cx="10131425" cy="1456267"/>
          </a:xfrm>
        </p:spPr>
        <p:txBody>
          <a:bodyPr/>
          <a:lstStyle/>
          <a:p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199631" cy="364913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value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to I2C bus along with the status of enable pin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given as MSB and LSB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from the right is the enable pin status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given, falling edge of enable pulse is required to write it on the LCD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Parking” will be displayed as the output on the LCD screen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77456" y="2823633"/>
            <a:ext cx="498005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28344"/>
          </a:xfrm>
        </p:spPr>
        <p:txBody>
          <a:bodyPr/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hardware circuit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975" y="1837945"/>
            <a:ext cx="6307297" cy="42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97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355</TotalTime>
  <Words>404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Celestial</vt:lpstr>
      <vt:lpstr>Interfacing LCD with beaglebone black wireless   project: IOT based smart car parking using beaglebone black wireless</vt:lpstr>
      <vt:lpstr>Contents</vt:lpstr>
      <vt:lpstr>Introduction</vt:lpstr>
      <vt:lpstr>Interfacing lcd with beaglebone black wireless</vt:lpstr>
      <vt:lpstr>Connection details</vt:lpstr>
      <vt:lpstr>Coding steps</vt:lpstr>
      <vt:lpstr>Contd…</vt:lpstr>
      <vt:lpstr>Contd…</vt:lpstr>
      <vt:lpstr>Output and hardware circuit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2020-07-17T12:41:48Z</dcterms:created>
  <dcterms:modified xsi:type="dcterms:W3CDTF">2020-07-20T01:19:55Z</dcterms:modified>
</cp:coreProperties>
</file>