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7" r:id="rId6"/>
    <p:sldId id="269" r:id="rId7"/>
    <p:sldId id="270" r:id="rId8"/>
    <p:sldId id="261" r:id="rId9"/>
    <p:sldId id="268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61965-C407-4693-979D-F2CE9133DF0F}" type="datetimeFigureOut">
              <a:rPr lang="en-US" smtClean="0"/>
              <a:t>02-Aug-20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3104-BEEC-4456-AC10-C63AE8D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21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6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220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338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001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007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913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83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16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71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16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60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8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1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710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082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62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C60AD4-1C12-4B9D-B849-94119C8A482E}" type="datetimeFigureOut">
              <a:rPr lang="en-CA" smtClean="0"/>
              <a:t>2020-08-02</a:t>
            </a:fld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67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ptechboy.com/beaglebone-black-gps-lesson-1-hooking-up-the-adafruit-ultimate-gps/" TargetMode="External"/><Relationship Id="rId2" Type="http://schemas.openxmlformats.org/officeDocument/2006/relationships/hyperlink" Target="https://www.adafruit.com/product/74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psworld.com/what-exactly-is-gps-nmea-dat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90B0-5D96-4C77-A0C1-C9A7A7ADB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CA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Interfacing GPS module with Beaglebone Black Wireless</a:t>
            </a:r>
            <a:br>
              <a:rPr lang="en-US" sz="2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: </a:t>
            </a:r>
            <a:r>
              <a:rPr lang="en-CA" sz="3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BASED SMART PARKING USING BEAGLEBONE BLACK WIRELESS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11E58-94EA-4230-A8F7-26191E643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797083"/>
            <a:ext cx="8825658" cy="118067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CA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ctr">
              <a:lnSpc>
                <a:spcPct val="90000"/>
              </a:lnSpc>
            </a:pPr>
            <a:r>
              <a:rPr lang="en-CA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JOYAL RAJU  (C0749019)</a:t>
            </a:r>
          </a:p>
          <a:p>
            <a:pPr algn="ctr">
              <a:lnSpc>
                <a:spcPct val="90000"/>
              </a:lnSpc>
            </a:pPr>
            <a:r>
              <a:rPr lang="en-CA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#1</a:t>
            </a:r>
          </a:p>
        </p:txBody>
      </p:sp>
    </p:spTree>
    <p:extLst>
      <p:ext uri="{BB962C8B-B14F-4D97-AF65-F5344CB8AC3E}">
        <p14:creationId xmlns:p14="http://schemas.microsoft.com/office/powerpoint/2010/main" val="2536357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19C7-3B78-4A46-AAB5-EED4F6A8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b="1" i="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circuit</a:t>
            </a:r>
          </a:p>
        </p:txBody>
      </p:sp>
      <p:pic>
        <p:nvPicPr>
          <p:cNvPr id="5" name="Content Placeholder 4" descr="A cellphone lying on a bed&#10;&#10;Description automatically generated">
            <a:extLst>
              <a:ext uri="{FF2B5EF4-FFF2-40B4-BE49-F238E27FC236}">
                <a16:creationId xmlns:a16="http://schemas.microsoft.com/office/drawing/2014/main" id="{ACE8B6E2-C6A2-4BDB-9591-64641E939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41" y="2411770"/>
            <a:ext cx="7949381" cy="4136513"/>
          </a:xfrm>
        </p:spPr>
      </p:pic>
    </p:spTree>
    <p:extLst>
      <p:ext uri="{BB962C8B-B14F-4D97-AF65-F5344CB8AC3E}">
        <p14:creationId xmlns:p14="http://schemas.microsoft.com/office/powerpoint/2010/main" val="163280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3C0A-0201-4CBF-9E55-0C66A07B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584" y="647626"/>
            <a:ext cx="6782338" cy="1312506"/>
          </a:xfrm>
        </p:spPr>
        <p:txBody>
          <a:bodyPr anchor="t">
            <a:noAutofit/>
          </a:bodyPr>
          <a:lstStyle/>
          <a:p>
            <a:r>
              <a:rPr lang="en-CA" sz="5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4AE3-398C-4388-B673-94064DD2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717" y="2419643"/>
            <a:ext cx="9358198" cy="412183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Adafruit (ND).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Adafruit ultimate gps breakout - 66 channel w/10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from:  </a:t>
            </a:r>
            <a:r>
              <a:rPr lang="en-I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https://www.adafruit.com/product/746</a:t>
            </a:r>
            <a:endParaRPr lang="en-IN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 McWhorter (2015). </a:t>
            </a:r>
            <a:r>
              <a:rPr lang="en-I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Beaglebone black GPS lesson 1: hooking up the adafruit ultimate GPS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retrieved from: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https://toptechboy.com/beaglebone-black-gps-lesson-1-hooking-up-the-adafruit-ultimate-gps/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Erik 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Gakstatter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(2015). </a:t>
            </a:r>
            <a:r>
              <a:rPr lang="en-I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exactly is GPS NMEA data?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https://www.gpsworld.com/what-exactly-is-gps-nmea-data/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19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861FB-6506-4108-B874-81D5921DDB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l="9091" r="-1" b="28416"/>
          <a:stretch/>
        </p:blipFill>
        <p:spPr>
          <a:xfrm>
            <a:off x="474133" y="482600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7AA589-CDD5-4BCA-AE2C-DC671719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D3B2-7689-4E4A-A6E9-10433FE2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51099"/>
            <a:ext cx="10383537" cy="4199467"/>
          </a:xfrm>
        </p:spPr>
        <p:txBody>
          <a:bodyPr anchor="ctr">
            <a:normAutofit/>
          </a:bodyPr>
          <a:lstStyle/>
          <a:p>
            <a:r>
              <a:rPr lang="en-CA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r>
              <a:rPr lang="en-CA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GPS module with Beaglebone black wireless.</a:t>
            </a:r>
          </a:p>
          <a:p>
            <a:r>
              <a:rPr lang="en-CA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details</a:t>
            </a:r>
          </a:p>
          <a:p>
            <a:r>
              <a:rPr lang="en-CA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</a:p>
          <a:p>
            <a:r>
              <a:rPr lang="en-CA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</a:p>
          <a:p>
            <a:r>
              <a:rPr lang="en-CA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circuit </a:t>
            </a:r>
          </a:p>
          <a:p>
            <a:r>
              <a:rPr lang="en-CA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References.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7925-A4D8-4B58-86A7-AD0D5B62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5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1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11407021-D78E-480D-ADEE-F8027CB57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4" r="4" b="4"/>
          <a:stretch/>
        </p:blipFill>
        <p:spPr bwMode="auto">
          <a:xfrm>
            <a:off x="443544" y="2716958"/>
            <a:ext cx="3912902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D14E-D9AE-476D-ADCD-102CBCDAD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446" y="2389239"/>
            <a:ext cx="7707735" cy="4218038"/>
          </a:xfrm>
        </p:spPr>
        <p:txBody>
          <a:bodyPr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Adafruit ultimate GPS breakout module can receive information from GNSS satellites and then calculate the device’s geographical position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have -165 dBm sensitivity, 10 Hz updates, 66 channels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voltage: 3.3v to 5v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current:  20mA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Accuracy: 1.8 meters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to update the position of parking station</a:t>
            </a:r>
          </a:p>
        </p:txBody>
      </p:sp>
    </p:spTree>
    <p:extLst>
      <p:ext uri="{BB962C8B-B14F-4D97-AF65-F5344CB8AC3E}">
        <p14:creationId xmlns:p14="http://schemas.microsoft.com/office/powerpoint/2010/main" val="363426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054510"/>
            <a:ext cx="8825658" cy="53105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</a:t>
            </a:r>
            <a:r>
              <a:rPr lang="en-US" sz="4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GPS module with Beaglebone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C151-D76A-4BAD-8534-2602E3D8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2581422"/>
            <a:ext cx="7520543" cy="4114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working voltage of GPS module ranges between 3.3 V to 5V and the beaglebone is 3.3V device.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of adafruit ultimate gps breakout module with BBB wireless is done by using jumper wires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 rate should be 9600 while communication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will be in the form of NMEA sentences that contain the  position, altitude and velocity data</a:t>
            </a:r>
          </a:p>
        </p:txBody>
      </p:sp>
      <p:pic>
        <p:nvPicPr>
          <p:cNvPr id="4" name="Picture 2" descr="Beaglebone GPS">
            <a:extLst>
              <a:ext uri="{FF2B5EF4-FFF2-40B4-BE49-F238E27FC236}">
                <a16:creationId xmlns:a16="http://schemas.microsoft.com/office/drawing/2014/main" id="{C2D41C67-CFE5-48AF-ACF4-E1C120EB9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976" y="2462325"/>
            <a:ext cx="3846830" cy="397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18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9B6D-EB7E-41E9-BDB2-E14B2FF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3A8F-02CD-4E71-B414-B4B8D986C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32" y="2315497"/>
            <a:ext cx="7304340" cy="394372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 pin of GPS module is connected to UART1_TXD pin of beaglebone black wireless.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 pin of GPS module is connected to UART1_RXD pin of beaglebone black wireless.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GPS module Vin is connected to the power supply and GND to the GND of beaglebone wireless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8EE3B8-0D2E-4E39-B534-9CBF08F11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72" y="2842917"/>
            <a:ext cx="4563196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11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8E16-7BC4-41A7-A39F-FA9230ED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NMEA  raw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CC9D32-9EB1-44EF-BD85-B8C0E01AB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23" y="2685509"/>
            <a:ext cx="5397910" cy="375953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B989D5-4879-4527-B61E-0401A7AA20C7}"/>
              </a:ext>
            </a:extLst>
          </p:cNvPr>
          <p:cNvSpPr txBox="1"/>
          <p:nvPr/>
        </p:nvSpPr>
        <p:spPr>
          <a:xfrm>
            <a:off x="648929" y="2168013"/>
            <a:ext cx="60025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NMEA is a standard data format used by all GPS manufacturers.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NMEA messages start with the $ character, and each data field is separated by a comma.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kinds of NMEA sentences are available, $GPRMC (Global Positioning Recommended Minimum Coordinate) and the $GPGGA sentences.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$GPRMC sentence contains most of the data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7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B48B-FE38-45BC-9040-ACB197E6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0AA51-C8C6-4F16-8F71-3F7CAC44A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094910"/>
            <a:ext cx="9966083" cy="9059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810F10-5713-48A0-8C6B-5EAB172A3B53}"/>
              </a:ext>
            </a:extLst>
          </p:cNvPr>
          <p:cNvSpPr txBox="1"/>
          <p:nvPr/>
        </p:nvSpPr>
        <p:spPr>
          <a:xfrm>
            <a:off x="415620" y="3000834"/>
            <a:ext cx="117763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field gives time in UTC with hhmmss format.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field gives the  status of the connection. ‘A’ denotes active connection, ‘V’ denotes void connection.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field gives latitude of  device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Forth one gives latitude hemisphere, N for North and S for South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one gives longitude of the device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Sixth one gives longitude hemisphere, W for West and E for East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data gives ground speed in knots, here it is 0.60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after that gives the date in ddmmyy format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6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1D55-87A2-40D1-A8E2-9A953C53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5400" b="1" i="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162F00-F2E0-41A5-BBD0-550888C12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45" y="2359742"/>
            <a:ext cx="5750155" cy="376083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E73F9D-1609-4F52-A336-46F9C8026D54}"/>
              </a:ext>
            </a:extLst>
          </p:cNvPr>
          <p:cNvSpPr txBox="1"/>
          <p:nvPr/>
        </p:nvSpPr>
        <p:spPr>
          <a:xfrm>
            <a:off x="0" y="2610465"/>
            <a:ext cx="64418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“gps.h” library is added to decode the raw data from GPS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library is initialized using ‘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gps_init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()’ command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 structure is created using ‘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loc_t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gps’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gps_location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(&amp;gps)’ command will decode the data from GPRMC line and store decoded data to gps structure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2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51C0-BB25-4701-B62B-9E192298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E68DBD4-AA9D-426B-A99B-21CF0E96F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4" y="2312791"/>
            <a:ext cx="7108722" cy="4281390"/>
          </a:xfrm>
        </p:spPr>
      </p:pic>
    </p:spTree>
    <p:extLst>
      <p:ext uri="{BB962C8B-B14F-4D97-AF65-F5344CB8AC3E}">
        <p14:creationId xmlns:p14="http://schemas.microsoft.com/office/powerpoint/2010/main" val="392890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353</TotalTime>
  <Words>544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 Boardroom</vt:lpstr>
      <vt:lpstr> Interfacing GPS module with Beaglebone Black Wireless    Project : IOT BASED SMART PARKING USING BEAGLEBONE BLACK WIRELESS</vt:lpstr>
      <vt:lpstr>Contents</vt:lpstr>
      <vt:lpstr>Introduction</vt:lpstr>
      <vt:lpstr>Interfacing GPS module with Beaglebone Wireless</vt:lpstr>
      <vt:lpstr>Connection details </vt:lpstr>
      <vt:lpstr>NMEA  raw data</vt:lpstr>
      <vt:lpstr>Contd..</vt:lpstr>
      <vt:lpstr>Coding steps</vt:lpstr>
      <vt:lpstr>Output</vt:lpstr>
      <vt:lpstr>Hardware circuit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GPS module with Beaglebone Black Wireless    Project : IOT BASED SMART PARKING USING BEAGLEBONE BLACK WIRELESS</dc:title>
  <dc:creator>JOYAL RAJU</dc:creator>
  <cp:lastModifiedBy>JOYAL RAJU</cp:lastModifiedBy>
  <cp:revision>18</cp:revision>
  <dcterms:created xsi:type="dcterms:W3CDTF">2020-08-02T16:26:05Z</dcterms:created>
  <dcterms:modified xsi:type="dcterms:W3CDTF">2020-08-03T00:20:39Z</dcterms:modified>
</cp:coreProperties>
</file>