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353" autoAdjust="0"/>
  </p:normalViewPr>
  <p:slideViewPr>
    <p:cSldViewPr snapToGrid="0">
      <p:cViewPr varScale="1">
        <p:scale>
          <a:sx n="64" d="100"/>
          <a:sy n="64" d="100"/>
        </p:scale>
        <p:origin x="66" y="102"/>
      </p:cViewPr>
      <p:guideLst/>
    </p:cSldViewPr>
  </p:slideViewPr>
  <p:outlineViewPr>
    <p:cViewPr>
      <p:scale>
        <a:sx n="33" d="100"/>
        <a:sy n="33" d="100"/>
      </p:scale>
      <p:origin x="0" y="-29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7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0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956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74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01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95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5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3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5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3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7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6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69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eedstudio.com/blog/2019/03/04/driving-a-28byj-48-stepper-motor-with-a-uln2003-driver-board-and-arduino/" TargetMode="External"/><Relationship Id="rId2" Type="http://schemas.openxmlformats.org/officeDocument/2006/relationships/hyperlink" Target="https://www.oreilly.com/library/view/beaglebone-cookbook/9781491915660/ch0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S_Technology_651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804334"/>
            <a:ext cx="3992542" cy="5249333"/>
          </a:xfrm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Submitted BY:</a:t>
            </a:r>
            <a:br>
              <a:rPr lang="en-US" sz="4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joyal raju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(c0749019)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Group #1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135" y="804334"/>
            <a:ext cx="7305937" cy="5249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STEPPER MOTOR WITH BEAGLEBONE BLACK WIRELESS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IOT BASED SMART CAR PARKING USING BEAGLEBONE BLACK WIRELESS</a:t>
            </a:r>
          </a:p>
        </p:txBody>
      </p:sp>
    </p:spTree>
    <p:extLst>
      <p:ext uri="{BB962C8B-B14F-4D97-AF65-F5344CB8AC3E}">
        <p14:creationId xmlns:p14="http://schemas.microsoft.com/office/powerpoint/2010/main" val="423397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circuit</a:t>
            </a:r>
          </a:p>
        </p:txBody>
      </p:sp>
      <p:pic>
        <p:nvPicPr>
          <p:cNvPr id="5" name="Content Placeholder 4" descr="A picture containing food, table&#10;&#10;Description automatically generated">
            <a:extLst>
              <a:ext uri="{FF2B5EF4-FFF2-40B4-BE49-F238E27FC236}">
                <a16:creationId xmlns:a16="http://schemas.microsoft.com/office/drawing/2014/main" id="{15244CBD-8975-4074-A0A6-9C4A1F99A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343" y="1741715"/>
            <a:ext cx="8201428" cy="4804228"/>
          </a:xfrm>
        </p:spPr>
      </p:pic>
    </p:spTree>
    <p:extLst>
      <p:ext uri="{BB962C8B-B14F-4D97-AF65-F5344CB8AC3E}">
        <p14:creationId xmlns:p14="http://schemas.microsoft.com/office/powerpoint/2010/main" val="149087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070" y="901532"/>
            <a:ext cx="8610600" cy="1293028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Oreilly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(ND). Motors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		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https://www.oreilly.com/library/view/beaglebone-cookbook/9781491915660/ch04.html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Helen (2019). Dummies guide on driving a 28BYJ-48 Stepper Motor with a ULN2003 Driver Board and Arduino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https://www.seeedstudio.com/blog/2019/03/04/driving-a-28byj-48-stepper-motor-with-a-uln2003-driver-board-and-arduino/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14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500" y="2196661"/>
            <a:ext cx="7454077" cy="3589785"/>
          </a:xfrm>
        </p:spPr>
        <p:txBody>
          <a:bodyPr anchorCtr="0">
            <a:normAutofit fontScale="92500" lnSpcReduction="10000"/>
          </a:bodyPr>
          <a:lstStyle/>
          <a:p>
            <a:pPr marL="465138" indent="-4064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65138" indent="-4064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65138" indent="-4064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Black Wireless with Stepper motor</a:t>
            </a:r>
          </a:p>
          <a:p>
            <a:pPr marL="465138" indent="-4064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</a:t>
            </a:r>
          </a:p>
          <a:p>
            <a:pPr marL="465138" indent="-4064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  <a:p>
            <a:pPr marL="465138" indent="-4064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Circuit</a:t>
            </a:r>
          </a:p>
          <a:p>
            <a:pPr marL="465138" indent="-4064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8738" indent="0">
              <a:buClr>
                <a:schemeClr val="bg1"/>
              </a:buClr>
              <a:buNone/>
            </a:pPr>
            <a:endParaRPr lang="en-C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138" indent="-40640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561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F1889-551F-4F23-8306-9736F36A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27548"/>
            <a:ext cx="4521200" cy="29297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0" y="1930400"/>
            <a:ext cx="5816600" cy="453813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28BYJ-48 Stepper motor converts electrical pulses into discrete mechanical rotation.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voltage is 5V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electrical signals are applied, stepper motor rotates in accurate and fixed angle increments known as steps.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phases: 4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our project to help the movement of barrier at the entrance</a:t>
            </a:r>
          </a:p>
        </p:txBody>
      </p:sp>
    </p:spTree>
    <p:extLst>
      <p:ext uri="{BB962C8B-B14F-4D97-AF65-F5344CB8AC3E}">
        <p14:creationId xmlns:p14="http://schemas.microsoft.com/office/powerpoint/2010/main" val="8625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B7F19-348D-474F-ACDA-6D538993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" r="6794" b="-1"/>
          <a:stretch/>
        </p:blipFill>
        <p:spPr bwMode="auto">
          <a:xfrm>
            <a:off x="685800" y="2501159"/>
            <a:ext cx="4521200" cy="34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0" y="1828800"/>
            <a:ext cx="5816600" cy="45889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ULN2003 is one of the most common driver ICs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a higher current gain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voltage: 5 -12V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voltage rating is up to 50V and the output current rating is up to 500mA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onboard socket is available to directly connect with 28BYJ-48 stepper motor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drive the stepper motor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39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082" y="764373"/>
            <a:ext cx="9396334" cy="1529122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Black Wireless with Stepper motor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60D9EFCC-131D-4D79-BD7C-C65B2441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800685"/>
            <a:ext cx="4521200" cy="27606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0" y="2600960"/>
            <a:ext cx="6096000" cy="2960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28BYJ-48 Stepper motor is interfaced with BBB wireless using ULN2003 motor driver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is done by using jumper wires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ULN2003 enables the low voltage and low current of the BBB to drive the higher current stepper motor</a:t>
            </a:r>
          </a:p>
        </p:txBody>
      </p:sp>
    </p:spTree>
    <p:extLst>
      <p:ext uri="{BB962C8B-B14F-4D97-AF65-F5344CB8AC3E}">
        <p14:creationId xmlns:p14="http://schemas.microsoft.com/office/powerpoint/2010/main" val="411709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CD2652A-A7B6-4DAF-A41C-2497B05C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194560"/>
            <a:ext cx="4521200" cy="38292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GPIO pins of BBB is fed to the motor driver ULN2003 at the pins ‘In 1’  to ‘In 4’.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‘Out1’ to ‘Out5’ from driver is fed to the pins of stepper motor.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terminal for driver module is connected to VCC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 terminal is connected to GND of beaglebone and to common ground bus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18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00C8D3-E021-4C95-938A-F115B1455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42" y="2057401"/>
            <a:ext cx="4267796" cy="37152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1ADE54-4169-4DDC-8FA4-3339DA782D35}"/>
              </a:ext>
            </a:extLst>
          </p:cNvPr>
          <p:cNvSpPr txBox="1"/>
          <p:nvPr/>
        </p:nvSpPr>
        <p:spPr>
          <a:xfrm>
            <a:off x="5007428" y="2264229"/>
            <a:ext cx="6941029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Iobb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is used to easily access the gpio pins of beaglebone black wireless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iobb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one can set direction and digital values for the gpio pins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steps corresponding to each angle is defined as macros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PINLOW() function is used to de-energize all coils while switching the steps</a:t>
            </a:r>
          </a:p>
        </p:txBody>
      </p:sp>
    </p:spTree>
    <p:extLst>
      <p:ext uri="{BB962C8B-B14F-4D97-AF65-F5344CB8AC3E}">
        <p14:creationId xmlns:p14="http://schemas.microsoft.com/office/powerpoint/2010/main" val="220768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C047-315B-463F-96D7-0B3FC913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Contd…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35ABA8B-E0D7-425D-AF70-4964D085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302004"/>
            <a:ext cx="4521200" cy="32076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333078-4585-4D4B-A392-E987D025B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main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iobb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is initialized using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iolib_int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()” in order to access the gpio pins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4 gpio pins as output pins using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iolib_setdir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function.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 44, gpio 26, gpio 46, gpio 65 pins are used to control  in1, in2, in3, in4 of motor driver</a:t>
            </a:r>
          </a:p>
        </p:txBody>
      </p:sp>
    </p:spTree>
    <p:extLst>
      <p:ext uri="{BB962C8B-B14F-4D97-AF65-F5344CB8AC3E}">
        <p14:creationId xmlns:p14="http://schemas.microsoft.com/office/powerpoint/2010/main" val="172595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7BFE-FD8F-43D7-B952-4A3F2C78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Contd…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F55CD4-FF95-418E-8006-37D9DC8E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91" y="2194560"/>
            <a:ext cx="5029817" cy="34504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E7611-7E07-44E6-ACED-15E68E2C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set to compare the steps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PINLOW() function is called each time while energizing each coils to avoid overlapping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of 2 millisecond is required to energize the coil this is achieved by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iolib_delay_ms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function.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clockwise rotation, A-B-C-D pattern of energization is used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anti-clockwise rotation, D-C-B-A pattern of energization is used</a:t>
            </a:r>
          </a:p>
        </p:txBody>
      </p:sp>
    </p:spTree>
    <p:extLst>
      <p:ext uri="{BB962C8B-B14F-4D97-AF65-F5344CB8AC3E}">
        <p14:creationId xmlns:p14="http://schemas.microsoft.com/office/powerpoint/2010/main" val="37412246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Vapor Trail</vt:lpstr>
      <vt:lpstr>Submitted BY: joyal raju (c0749019) Group #1 </vt:lpstr>
      <vt:lpstr>CONTENTs</vt:lpstr>
      <vt:lpstr>introduction</vt:lpstr>
      <vt:lpstr>Contd…</vt:lpstr>
      <vt:lpstr>Interfacing Beaglebone Black Wireless with Stepper motor</vt:lpstr>
      <vt:lpstr>Connection details</vt:lpstr>
      <vt:lpstr>Coding steps</vt:lpstr>
      <vt:lpstr>Contd…</vt:lpstr>
      <vt:lpstr>Contd…</vt:lpstr>
      <vt:lpstr> hardware circuit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BY: joyal raju (c0749019) Group #1 </dc:title>
  <dc:creator>JOYAL RAJU</dc:creator>
  <cp:lastModifiedBy>JOYAL RAJU</cp:lastModifiedBy>
  <cp:revision>2</cp:revision>
  <dcterms:created xsi:type="dcterms:W3CDTF">2020-07-27T01:28:38Z</dcterms:created>
  <dcterms:modified xsi:type="dcterms:W3CDTF">2020-07-27T01:40:45Z</dcterms:modified>
</cp:coreProperties>
</file>