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328" r:id="rId2"/>
    <p:sldId id="303" r:id="rId3"/>
    <p:sldId id="304" r:id="rId4"/>
    <p:sldId id="30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77" d="100"/>
          <a:sy n="77" d="100"/>
        </p:scale>
        <p:origin x="-2640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ADAB015-124C-4278-8B23-0A625E9C50CB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471623-A95F-4BDE-A1FE-E93D8D557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9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1A69-9D29-4322-80DB-1BB240BAD730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BECB-047F-431F-9A4A-3A8EB1A90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DA66-7161-4946-9576-47EB5A43ECC0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8B7E6-541F-40F1-89F0-A1E1E54F8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F701-07B9-4505-8B76-84264B95A48B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72550-AAF5-48C9-BD26-F1680CF51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echcats.net/wp-content/uploads/2010/02/memor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105400"/>
            <a:ext cx="18415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6134A-E8F7-45E4-961D-91A8196A9E3B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0D00-7F2A-48BC-92DF-9B32BBAF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03E4D-9B3A-4FBE-9B6E-D47E3CB90BF8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DE9EE-F6DC-4B8E-85E1-6E2C1B2E9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162D8-D446-4D66-ACC8-7A1376FE4481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4C39-A139-4F09-99D0-431253B9D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2CD1B-92F8-4764-B79D-79E19CB15C3A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9BD5E-C540-4CDC-BDC5-53DF61CFE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4F2E-BBC2-42B6-8F0D-509B007CFEE5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97401-11A1-4858-99D4-42B9A52C2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3156A-EED1-4295-AAAD-E8E8B008C8D0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1FA3E-23A4-4188-B37E-4453753CC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46B7-64D8-480B-9CB7-5CBA3CC959DB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8A4D-EB1E-4DCD-82C1-5D14D8B0C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C2D19-CB2D-4D8F-95F5-166FF6BF8DF7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CE811-C4D1-4183-AA75-30D5D1DF7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653721D-004D-416E-98E1-E6181BDD4168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52797-7FE7-4B79-979D-8D1AACD30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36" r:id="rId4"/>
    <p:sldLayoutId id="2147483837" r:id="rId5"/>
    <p:sldLayoutId id="2147483838" r:id="rId6"/>
    <p:sldLayoutId id="2147483843" r:id="rId7"/>
    <p:sldLayoutId id="2147483844" r:id="rId8"/>
    <p:sldLayoutId id="2147483845" r:id="rId9"/>
    <p:sldLayoutId id="2147483839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The Memory System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80899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/>
            <a:r>
              <a:rPr lang="en-US" sz="2400" smtClean="0"/>
              <a:t>Memory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Memory management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Operating system is concerned with transferring programs and data between secondary storage and main memory. </a:t>
            </a:r>
          </a:p>
          <a:p>
            <a:pPr eaLnBrk="1" hangingPunct="1"/>
            <a:r>
              <a:rPr lang="en-US" sz="2400" dirty="0" smtClean="0"/>
              <a:t>Operating system needs memory routines in addition to the other routines. </a:t>
            </a:r>
          </a:p>
          <a:p>
            <a:pPr eaLnBrk="1" hangingPunct="1"/>
            <a:r>
              <a:rPr lang="en-US" sz="2400" dirty="0" smtClean="0"/>
              <a:t>Operating system routines are assembled into a virtual address space called </a:t>
            </a:r>
            <a:r>
              <a:rPr lang="en-US" sz="2400" dirty="0" smtClean="0">
                <a:solidFill>
                  <a:srgbClr val="C00000"/>
                </a:solidFill>
              </a:rPr>
              <a:t>system space</a:t>
            </a:r>
            <a:r>
              <a:rPr lang="en-US" sz="2400" dirty="0" smtClean="0"/>
              <a:t>. </a:t>
            </a:r>
          </a:p>
          <a:p>
            <a:pPr eaLnBrk="1" hangingPunct="1"/>
            <a:r>
              <a:rPr lang="en-US" sz="2400" dirty="0" smtClean="0"/>
              <a:t>System space is separate from the space in which user application programs reside. </a:t>
            </a:r>
          </a:p>
          <a:p>
            <a:pPr lvl="1" eaLnBrk="1" hangingPunct="1"/>
            <a:r>
              <a:rPr lang="en-US" sz="2000" dirty="0" smtClean="0">
                <a:solidFill>
                  <a:srgbClr val="C00000"/>
                </a:solidFill>
              </a:rPr>
              <a:t>This is user space. </a:t>
            </a:r>
          </a:p>
          <a:p>
            <a:pPr eaLnBrk="1" hangingPunct="1"/>
            <a:r>
              <a:rPr lang="en-US" sz="2400" dirty="0" smtClean="0"/>
              <a:t>Virtual address space is divided into one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system space + several user spaces</a:t>
            </a:r>
            <a:r>
              <a:rPr lang="en-US" sz="2400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Memory management (contd..)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smtClean="0"/>
              <a:t>Recall that the Memory Management Unit (MMU) translates logical or virtual addresses into physical addresses.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smtClean="0"/>
              <a:t>MMU uses the contents of the page table base register to determine the address of the page table to be used in the translation.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 smtClean="0">
                <a:solidFill>
                  <a:srgbClr val="CC3300"/>
                </a:solidFill>
              </a:rPr>
              <a:t>Changing the contents of the page table base register can enable us to use a different page table, and switch from one space to another.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smtClean="0"/>
              <a:t>At any given time, the page table base register can point to one page table.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 smtClean="0"/>
              <a:t>Thus, only one page table can be used in the translation process at a given time.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 smtClean="0"/>
              <a:t>Pages belonging to only one space are accessible at any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 smtClean="0"/>
              <a:t>	given time.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Memory management (contd..)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When multiple, independent user programs coexist in the main memory, how to ensure that one program does not modify/destroy the contents of the other?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Processor usually has two states of operation: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 smtClean="0"/>
              <a:t>Supervisor state.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 smtClean="0"/>
              <a:t>User state.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Supervisor state: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 smtClean="0"/>
              <a:t>Operating system routines are executed</a:t>
            </a:r>
            <a:r>
              <a:rPr lang="en-US" sz="1800" dirty="0" smtClean="0"/>
              <a:t>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User state: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 smtClean="0"/>
              <a:t>User programs are executed.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 smtClean="0"/>
              <a:t>Certain privileged instructions cannot be executed in user state.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 smtClean="0"/>
              <a:t>These privileged instructions include the ones which change page table base register.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 smtClean="0"/>
              <a:t>Prevents one user from accessing the space of other users.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820</TotalTime>
  <Words>292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The Memory System</vt:lpstr>
      <vt:lpstr>Memory management</vt:lpstr>
      <vt:lpstr>Memory management (contd..)</vt:lpstr>
      <vt:lpstr>Memory management (contd..)</vt:lpstr>
    </vt:vector>
  </TitlesOfParts>
  <Company>RVRJC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System</dc:title>
  <dc:creator>Raja</dc:creator>
  <cp:lastModifiedBy>user</cp:lastModifiedBy>
  <cp:revision>47</cp:revision>
  <dcterms:created xsi:type="dcterms:W3CDTF">2011-03-22T04:56:06Z</dcterms:created>
  <dcterms:modified xsi:type="dcterms:W3CDTF">2016-09-26T00:29:42Z</dcterms:modified>
</cp:coreProperties>
</file>